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1100" r:id="rId5"/>
    <p:sldId id="1186" r:id="rId6"/>
    <p:sldId id="1211" r:id="rId7"/>
    <p:sldId id="1212" r:id="rId8"/>
    <p:sldId id="1201" r:id="rId9"/>
    <p:sldId id="1217" r:id="rId10"/>
    <p:sldId id="1218" r:id="rId11"/>
    <p:sldId id="1215" r:id="rId12"/>
    <p:sldId id="1213" r:id="rId13"/>
    <p:sldId id="1214" r:id="rId14"/>
    <p:sldId id="1202" r:id="rId15"/>
    <p:sldId id="1189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469" userDrawn="1">
          <p15:clr>
            <a:srgbClr val="A4A3A4"/>
          </p15:clr>
        </p15:guide>
        <p15:guide id="3" orient="horz" pos="436" userDrawn="1">
          <p15:clr>
            <a:srgbClr val="A4A3A4"/>
          </p15:clr>
        </p15:guide>
        <p15:guide id="4" orient="horz" pos="640" userDrawn="1">
          <p15:clr>
            <a:srgbClr val="A4A3A4"/>
          </p15:clr>
        </p15:guide>
        <p15:guide id="5" pos="3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ders, Reiner" initials="ER" lastIdx="3" clrIdx="0">
    <p:extLst>
      <p:ext uri="{19B8F6BF-5375-455C-9EA6-DF929625EA0E}">
        <p15:presenceInfo xmlns:p15="http://schemas.microsoft.com/office/powerpoint/2012/main" userId="S-1-5-21-117609710-1708537768-839522115-31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A7B7F"/>
    <a:srgbClr val="7F7F7F"/>
    <a:srgbClr val="99CC00"/>
    <a:srgbClr val="FABA00"/>
    <a:srgbClr val="009999"/>
    <a:srgbClr val="00E7E2"/>
    <a:srgbClr val="D4E5F7"/>
    <a:srgbClr val="00519E"/>
    <a:srgbClr val="BCD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68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pos="7469"/>
        <p:guide orient="horz" pos="436"/>
        <p:guide orient="horz" pos="640"/>
        <p:guide pos="39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CD3CC8-64E7-709D-7F6C-C9BDB57549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D9A33-E69D-2744-84D9-F5147ED0760B}" type="datetimeFigureOut">
              <a:rPr lang="en-GB" smtClean="0">
                <a:latin typeface="Arial" panose="020B0604020202020204" pitchFamily="34" charset="0"/>
              </a:rPr>
              <a:t>10/09/2026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39D345-2457-3830-672F-864FF9BC94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25407-6714-B34D-BD4F-AE95A8A4EE46}" type="slidenum">
              <a:rPr lang="en-GB" smtClean="0">
                <a:latin typeface="Arial" panose="020B0604020202020204" pitchFamily="34" charset="0"/>
              </a:rPr>
              <a:t>‹Nr.›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84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E03DB5E-094B-BF4D-8DAE-37B9742134B4}" type="datetimeFigureOut">
              <a:rPr lang="de-DE" smtClean="0"/>
              <a:pPr/>
              <a:t>10.09.2026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4212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3962831"/>
            <a:ext cx="5486400" cy="46131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61211F1-8106-7F41-A953-690CE56605C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259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4213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/>
              <a:t>1) Bild/Bilder bitte </a:t>
            </a:r>
            <a:r>
              <a:rPr lang="en-GB" sz="1200" b="1" dirty="0" err="1"/>
              <a:t>austauschen</a:t>
            </a:r>
            <a:r>
              <a:rPr lang="en-GB" sz="1200" b="1" dirty="0"/>
              <a:t> </a:t>
            </a:r>
            <a:r>
              <a:rPr lang="en-GB" sz="1200" b="1" dirty="0" err="1"/>
              <a:t>über</a:t>
            </a:r>
            <a:r>
              <a:rPr lang="en-GB" sz="1200" b="1" dirty="0"/>
              <a:t>:</a:t>
            </a:r>
          </a:p>
          <a:p>
            <a:r>
              <a:rPr lang="en-GB" sz="1200" dirty="0"/>
              <a:t>Bild </a:t>
            </a:r>
            <a:r>
              <a:rPr lang="en-GB" sz="1200" dirty="0" err="1"/>
              <a:t>anwählen</a:t>
            </a:r>
            <a:r>
              <a:rPr lang="en-GB" sz="1200" dirty="0"/>
              <a:t> </a:t>
            </a:r>
            <a:r>
              <a:rPr lang="en-GB" sz="1200" dirty="0">
                <a:sym typeface="Wingdings" pitchFamily="2" charset="2"/>
              </a:rPr>
              <a:t> </a:t>
            </a:r>
            <a:r>
              <a:rPr lang="en-GB" sz="1200" dirty="0" err="1">
                <a:sym typeface="Wingdings" pitchFamily="2" charset="2"/>
              </a:rPr>
              <a:t>Rechtsklick</a:t>
            </a:r>
            <a:r>
              <a:rPr lang="en-GB" sz="1200" dirty="0">
                <a:sym typeface="Wingdings" pitchFamily="2" charset="2"/>
              </a:rPr>
              <a:t>  </a:t>
            </a:r>
            <a:r>
              <a:rPr lang="en-GB" sz="1200" dirty="0"/>
              <a:t>Bild </a:t>
            </a:r>
            <a:r>
              <a:rPr lang="en-GB" sz="1200" dirty="0" err="1"/>
              <a:t>ändern</a:t>
            </a:r>
            <a:endParaRPr lang="en-GB" sz="1200" dirty="0"/>
          </a:p>
          <a:p>
            <a:endParaRPr lang="en-GB" sz="1200" dirty="0"/>
          </a:p>
          <a:p>
            <a:r>
              <a:rPr lang="en-GB" sz="1200" b="1" dirty="0"/>
              <a:t>2) Bild in die </a:t>
            </a:r>
            <a:r>
              <a:rPr lang="en-GB" sz="1200" b="1" dirty="0" err="1"/>
              <a:t>richtige</a:t>
            </a:r>
            <a:r>
              <a:rPr lang="en-GB" sz="1200" b="1" dirty="0"/>
              <a:t> Position </a:t>
            </a:r>
            <a:r>
              <a:rPr lang="en-GB" sz="1200" b="1" dirty="0" err="1"/>
              <a:t>schieben</a:t>
            </a:r>
            <a:r>
              <a:rPr lang="en-GB" sz="1200" b="1" dirty="0"/>
              <a:t> </a:t>
            </a:r>
            <a:r>
              <a:rPr lang="en-GB" sz="1200" b="1" dirty="0" err="1"/>
              <a:t>über</a:t>
            </a:r>
            <a:r>
              <a:rPr lang="en-GB" sz="1200" b="1" dirty="0"/>
              <a:t>: </a:t>
            </a:r>
          </a:p>
          <a:p>
            <a:r>
              <a:rPr lang="en-GB" sz="1200" dirty="0"/>
              <a:t>Bild </a:t>
            </a:r>
            <a:r>
              <a:rPr lang="en-GB" sz="1200" dirty="0" err="1"/>
              <a:t>anwählen</a:t>
            </a:r>
            <a:r>
              <a:rPr lang="en-GB" sz="1200" dirty="0"/>
              <a:t> </a:t>
            </a:r>
            <a:r>
              <a:rPr lang="en-GB" sz="1200" dirty="0">
                <a:sym typeface="Wingdings" pitchFamily="2" charset="2"/>
              </a:rPr>
              <a:t> </a:t>
            </a:r>
            <a:r>
              <a:rPr lang="en-GB" sz="1200" dirty="0" err="1">
                <a:sym typeface="Wingdings" pitchFamily="2" charset="2"/>
              </a:rPr>
              <a:t>Rechtsklick</a:t>
            </a:r>
            <a:r>
              <a:rPr lang="en-GB" sz="1200" dirty="0">
                <a:sym typeface="Wingdings" pitchFamily="2" charset="2"/>
              </a:rPr>
              <a:t>  </a:t>
            </a:r>
            <a:r>
              <a:rPr lang="en-GB" sz="1200" dirty="0" err="1">
                <a:sym typeface="Wingdings" pitchFamily="2" charset="2"/>
              </a:rPr>
              <a:t>Zuschneiden</a:t>
            </a:r>
            <a:endParaRPr lang="en-GB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1211F1-8106-7F41-A953-690CE56605CA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008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er Aufzählung 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21DD452-CBE6-B774-8AE6-CE0314D06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2423" y="2288633"/>
            <a:ext cx="2927982" cy="2927982"/>
          </a:xfrm>
          <a:prstGeom prst="ellipse">
            <a:avLst/>
          </a:prstGeom>
          <a:noFill/>
          <a:ln w="22225">
            <a:solidFill>
              <a:srgbClr val="00519E"/>
            </a:solidFill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14A2C8-6E2A-DE1E-40E6-6490F43A3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1144" y="2421368"/>
            <a:ext cx="2669366" cy="2669366"/>
          </a:xfrm>
          <a:prstGeom prst="ellips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18117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16509E-B441-5F51-3E34-5687CDAF3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68465" y="3038717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966509-8EB7-F2C7-1BD0-6A9B7282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37831" y="3038717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6B474D-6C63-95CE-118F-C047A8A8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68465" y="4204561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6D766F-11A1-73DB-C08D-7B75C33C3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53204" y="4204561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fik 18" descr="Logo der Deutschen Forschungsgemeinschaft">
            <a:extLst>
              <a:ext uri="{FF2B5EF4-FFF2-40B4-BE49-F238E27FC236}">
                <a16:creationId xmlns:a16="http://schemas.microsoft.com/office/drawing/2014/main" id="{780BEB2A-4ABD-F8D4-BC26-DDBD767979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0611" y="3496675"/>
            <a:ext cx="1505301" cy="529007"/>
          </a:xfrm>
          <a:prstGeom prst="rect">
            <a:avLst/>
          </a:prstGeom>
        </p:spPr>
      </p:pic>
      <p:sp>
        <p:nvSpPr>
          <p:cNvPr id="39" name="Textplatzhalter 14">
            <a:extLst>
              <a:ext uri="{FF2B5EF4-FFF2-40B4-BE49-F238E27FC236}">
                <a16:creationId xmlns:a16="http://schemas.microsoft.com/office/drawing/2014/main" id="{5624C5D0-7297-2785-0398-D74379DB18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6335" y="2707335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54" name="Textplatzhalter 8">
            <a:extLst>
              <a:ext uri="{FF2B5EF4-FFF2-40B4-BE49-F238E27FC236}">
                <a16:creationId xmlns:a16="http://schemas.microsoft.com/office/drawing/2014/main" id="{983A8A77-52C8-87B8-49A4-4A23497B2D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652" y="2185328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1590F6-FD8B-5F5A-CCA7-EB621F431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09396" y="2309075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Bildplatzhalter 29">
            <a:extLst>
              <a:ext uri="{FF2B5EF4-FFF2-40B4-BE49-F238E27FC236}">
                <a16:creationId xmlns:a16="http://schemas.microsoft.com/office/drawing/2014/main" id="{46459C9C-8E16-1BA5-2286-71F1FFB3C9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66549" y="238305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2" name="Textplatzhalter 8">
            <a:extLst>
              <a:ext uri="{FF2B5EF4-FFF2-40B4-BE49-F238E27FC236}">
                <a16:creationId xmlns:a16="http://schemas.microsoft.com/office/drawing/2014/main" id="{1FDD0304-AC85-6CB5-CCC2-9430DB6031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6652" y="422514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43" name="Textplatzhalter 14">
            <a:extLst>
              <a:ext uri="{FF2B5EF4-FFF2-40B4-BE49-F238E27FC236}">
                <a16:creationId xmlns:a16="http://schemas.microsoft.com/office/drawing/2014/main" id="{49BA9063-AFF8-2F75-9C8C-DB5FD42F18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335" y="4747150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7AED8A6-F10D-E7DD-CEAE-BCE2C3F50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09396" y="4403302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ildplatzhalter 29">
            <a:extLst>
              <a:ext uri="{FF2B5EF4-FFF2-40B4-BE49-F238E27FC236}">
                <a16:creationId xmlns:a16="http://schemas.microsoft.com/office/drawing/2014/main" id="{D7EA9302-3A8D-DE8D-41BB-7E5900D96E8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66549" y="4477324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1" name="Textplatzhalter 14">
            <a:extLst>
              <a:ext uri="{FF2B5EF4-FFF2-40B4-BE49-F238E27FC236}">
                <a16:creationId xmlns:a16="http://schemas.microsoft.com/office/drawing/2014/main" id="{59102AB3-5DB8-542B-A613-876D8CAA18C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19949" y="2707335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3</a:t>
            </a:r>
          </a:p>
        </p:txBody>
      </p:sp>
      <p:sp>
        <p:nvSpPr>
          <p:cNvPr id="55" name="Textplatzhalter 8">
            <a:extLst>
              <a:ext uri="{FF2B5EF4-FFF2-40B4-BE49-F238E27FC236}">
                <a16:creationId xmlns:a16="http://schemas.microsoft.com/office/drawing/2014/main" id="{ABA99BAD-1F71-5EEF-8244-06E5BD094A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20266" y="2185328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FCBA24-2643-CF44-8655-1D70EDF89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90483" y="2305561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Bildplatzhalter 29">
            <a:extLst>
              <a:ext uri="{FF2B5EF4-FFF2-40B4-BE49-F238E27FC236}">
                <a16:creationId xmlns:a16="http://schemas.microsoft.com/office/drawing/2014/main" id="{9E621023-DF1C-06D5-C117-E8691FD69E1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755988" y="238305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platzhalter 8">
            <a:extLst>
              <a:ext uri="{FF2B5EF4-FFF2-40B4-BE49-F238E27FC236}">
                <a16:creationId xmlns:a16="http://schemas.microsoft.com/office/drawing/2014/main" id="{823D7863-BC74-A03C-228F-776734ED3F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20266" y="422514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53" name="Textplatzhalter 14">
            <a:extLst>
              <a:ext uri="{FF2B5EF4-FFF2-40B4-BE49-F238E27FC236}">
                <a16:creationId xmlns:a16="http://schemas.microsoft.com/office/drawing/2014/main" id="{C68B0867-DE20-288A-A2AC-DA8E83C148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19949" y="4747150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65E1910-FBFF-FB7A-E954-C45E24FA9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90483" y="4403302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Bildplatzhalter 29">
            <a:extLst>
              <a:ext uri="{FF2B5EF4-FFF2-40B4-BE49-F238E27FC236}">
                <a16:creationId xmlns:a16="http://schemas.microsoft.com/office/drawing/2014/main" id="{F757DA4D-A019-6C98-A97C-474D16C9EB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55988" y="4477324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59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er Aufzählung 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platzhalter 8">
            <a:extLst>
              <a:ext uri="{FF2B5EF4-FFF2-40B4-BE49-F238E27FC236}">
                <a16:creationId xmlns:a16="http://schemas.microsoft.com/office/drawing/2014/main" id="{B4C264E7-508E-FEFD-6529-5F5079C1EF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652" y="1442010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57" name="Textplatzhalter 14">
            <a:extLst>
              <a:ext uri="{FF2B5EF4-FFF2-40B4-BE49-F238E27FC236}">
                <a16:creationId xmlns:a16="http://schemas.microsoft.com/office/drawing/2014/main" id="{F9DCB238-DDC5-98F3-C075-1B8DA6263C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6335" y="1964017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AF30439-BEC2-3137-C8B6-E455297E9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4951" y="153917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Bildplatzhalter 29">
            <a:extLst>
              <a:ext uri="{FF2B5EF4-FFF2-40B4-BE49-F238E27FC236}">
                <a16:creationId xmlns:a16="http://schemas.microsoft.com/office/drawing/2014/main" id="{B4CAC5D1-026B-F77A-9249-F25931888D9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572159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39FD2B-5828-6C6F-ADFF-FBFE55823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2423" y="2288633"/>
            <a:ext cx="2927982" cy="2927982"/>
          </a:xfrm>
          <a:prstGeom prst="ellipse">
            <a:avLst/>
          </a:prstGeom>
          <a:noFill/>
          <a:ln w="22225">
            <a:solidFill>
              <a:srgbClr val="00519E"/>
            </a:solidFill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sp>
        <p:nvSpPr>
          <p:cNvPr id="62" name="Textplatzhalter 8">
            <a:extLst>
              <a:ext uri="{FF2B5EF4-FFF2-40B4-BE49-F238E27FC236}">
                <a16:creationId xmlns:a16="http://schemas.microsoft.com/office/drawing/2014/main" id="{81F87AF2-A966-2B67-07C7-C984893BE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652" y="3151541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61" name="Textplatzhalter 14">
            <a:extLst>
              <a:ext uri="{FF2B5EF4-FFF2-40B4-BE49-F238E27FC236}">
                <a16:creationId xmlns:a16="http://schemas.microsoft.com/office/drawing/2014/main" id="{3307B688-E8EE-A60A-5EAC-4215DA7414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335" y="3673548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9E198B5-FAD5-2100-A928-F1C08F896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45585" y="3340270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Bildplatzhalter 29">
            <a:extLst>
              <a:ext uri="{FF2B5EF4-FFF2-40B4-BE49-F238E27FC236}">
                <a16:creationId xmlns:a16="http://schemas.microsoft.com/office/drawing/2014/main" id="{208DDE14-F9D5-341C-56C6-A38FEDFB2DC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605508" y="340837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F4295EB-D378-EF77-ECEB-2976F45B0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1144" y="2421368"/>
            <a:ext cx="2669366" cy="2669366"/>
          </a:xfrm>
          <a:prstGeom prst="ellips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18117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pic>
        <p:nvPicPr>
          <p:cNvPr id="7" name="Grafik 6" descr="Logo der Deutschen Forschungsgemeinschaft">
            <a:extLst>
              <a:ext uri="{FF2B5EF4-FFF2-40B4-BE49-F238E27FC236}">
                <a16:creationId xmlns:a16="http://schemas.microsoft.com/office/drawing/2014/main" id="{7168BB33-3A83-3CBF-2EF4-E0974C6A58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0611" y="3496675"/>
            <a:ext cx="1505301" cy="529007"/>
          </a:xfrm>
          <a:prstGeom prst="rect">
            <a:avLst/>
          </a:prstGeom>
        </p:spPr>
      </p:pic>
      <p:sp>
        <p:nvSpPr>
          <p:cNvPr id="66" name="Textplatzhalter 8">
            <a:extLst>
              <a:ext uri="{FF2B5EF4-FFF2-40B4-BE49-F238E27FC236}">
                <a16:creationId xmlns:a16="http://schemas.microsoft.com/office/drawing/2014/main" id="{510F27B5-6BD8-2317-5989-E8F0F0FBFF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652" y="4887576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65" name="Textplatzhalter 14">
            <a:extLst>
              <a:ext uri="{FF2B5EF4-FFF2-40B4-BE49-F238E27FC236}">
                <a16:creationId xmlns:a16="http://schemas.microsoft.com/office/drawing/2014/main" id="{C930E049-85F2-0A7B-4336-3405C97947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335" y="5409583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FAA57CB-EE41-7230-49AC-47138475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3337" y="5173001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Bildplatzhalter 29">
            <a:extLst>
              <a:ext uri="{FF2B5EF4-FFF2-40B4-BE49-F238E27FC236}">
                <a16:creationId xmlns:a16="http://schemas.microsoft.com/office/drawing/2014/main" id="{3369E4D9-960D-A05C-DC53-112AE84FF0A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580868" y="523717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" name="Textplatzhalter 8">
            <a:extLst>
              <a:ext uri="{FF2B5EF4-FFF2-40B4-BE49-F238E27FC236}">
                <a16:creationId xmlns:a16="http://schemas.microsoft.com/office/drawing/2014/main" id="{4A9F1642-795C-81FF-08D4-55E7937673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83974" y="1442010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73" name="Textplatzhalter 14">
            <a:extLst>
              <a:ext uri="{FF2B5EF4-FFF2-40B4-BE49-F238E27FC236}">
                <a16:creationId xmlns:a16="http://schemas.microsoft.com/office/drawing/2014/main" id="{CA425346-1493-EA14-14C0-BC97FD24B3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83657" y="1964017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3928168-BD7E-64DC-4FE2-C5A642E22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6512" y="153665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Bildplatzhalter 29">
            <a:extLst>
              <a:ext uri="{FF2B5EF4-FFF2-40B4-BE49-F238E27FC236}">
                <a16:creationId xmlns:a16="http://schemas.microsoft.com/office/drawing/2014/main" id="{1E3A43A4-848E-2E08-D683-686AF37D83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001850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21D226E-8A5D-CF7D-E03F-E88A839B5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6983" y="2389091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platzhalter 14">
            <a:extLst>
              <a:ext uri="{FF2B5EF4-FFF2-40B4-BE49-F238E27FC236}">
                <a16:creationId xmlns:a16="http://schemas.microsoft.com/office/drawing/2014/main" id="{CC8D85DA-E86E-FC19-427D-9F798570E3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3657" y="3673548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5</a:t>
            </a:r>
          </a:p>
        </p:txBody>
      </p:sp>
      <p:sp>
        <p:nvSpPr>
          <p:cNvPr id="76" name="Textplatzhalter 8">
            <a:extLst>
              <a:ext uri="{FF2B5EF4-FFF2-40B4-BE49-F238E27FC236}">
                <a16:creationId xmlns:a16="http://schemas.microsoft.com/office/drawing/2014/main" id="{9BF51DF2-5184-2A05-9485-BD98844D57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83974" y="3151541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5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590AD16-F709-D272-CDB9-52035D663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99100" y="3340270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Bildplatzhalter 29">
            <a:extLst>
              <a:ext uri="{FF2B5EF4-FFF2-40B4-BE49-F238E27FC236}">
                <a16:creationId xmlns:a16="http://schemas.microsoft.com/office/drawing/2014/main" id="{C89A355E-3862-F6DA-89F2-62C219F3266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855291" y="340837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77" name="Textplatzhalter 14">
            <a:extLst>
              <a:ext uri="{FF2B5EF4-FFF2-40B4-BE49-F238E27FC236}">
                <a16:creationId xmlns:a16="http://schemas.microsoft.com/office/drawing/2014/main" id="{CB3357D5-8B68-3DE9-FC57-98C813DB29A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83657" y="5409583"/>
            <a:ext cx="3075050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6</a:t>
            </a:r>
          </a:p>
        </p:txBody>
      </p:sp>
      <p:sp>
        <p:nvSpPr>
          <p:cNvPr id="78" name="Textplatzhalter 8">
            <a:extLst>
              <a:ext uri="{FF2B5EF4-FFF2-40B4-BE49-F238E27FC236}">
                <a16:creationId xmlns:a16="http://schemas.microsoft.com/office/drawing/2014/main" id="{25C17478-4EF7-2958-719B-3DAB3BDE70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83974" y="4887576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6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7348A-A0D5-E189-8710-119E4E2B9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5474" y="5169869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Bildplatzhalter 29">
            <a:extLst>
              <a:ext uri="{FF2B5EF4-FFF2-40B4-BE49-F238E27FC236}">
                <a16:creationId xmlns:a16="http://schemas.microsoft.com/office/drawing/2014/main" id="{9C4FA642-6246-5EC8-1261-EB748265A327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010559" y="523717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B8D63F8-5CC4-1ACE-EA30-564F4943C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4095" y="2372324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68ADEC-2530-2D9F-EB38-05E626E08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4951" y="3653166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422A0B7-FA9E-58C4-4D5F-604915690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9123" y="3653166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55F0A8C-30B0-9A50-020E-62D35676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3528" y="4917241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77B131-0163-2CDF-200B-FE9083374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0640" y="4900474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987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er Aufzählung 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DCEE6F6-D6B3-ABBB-8366-0B675D812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1144" y="2421368"/>
            <a:ext cx="2669366" cy="2669366"/>
          </a:xfrm>
          <a:prstGeom prst="ellips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18117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pic>
        <p:nvPicPr>
          <p:cNvPr id="17" name="Grafik 16" descr="Logo der Deutschen Forschungsgemeinschaft">
            <a:extLst>
              <a:ext uri="{FF2B5EF4-FFF2-40B4-BE49-F238E27FC236}">
                <a16:creationId xmlns:a16="http://schemas.microsoft.com/office/drawing/2014/main" id="{71FEBF7B-8CCE-28F2-8873-2BBF595A30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0611" y="3496675"/>
            <a:ext cx="1505301" cy="529007"/>
          </a:xfrm>
          <a:prstGeom prst="rect">
            <a:avLst/>
          </a:prstGeom>
        </p:spPr>
      </p:pic>
      <p:sp>
        <p:nvSpPr>
          <p:cNvPr id="46" name="Textplatzhalter 8">
            <a:extLst>
              <a:ext uri="{FF2B5EF4-FFF2-40B4-BE49-F238E27FC236}">
                <a16:creationId xmlns:a16="http://schemas.microsoft.com/office/drawing/2014/main" id="{F84D85F8-432B-7D0C-2336-9D39AC8E94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652" y="1086531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45" name="Textplatzhalter 14">
            <a:extLst>
              <a:ext uri="{FF2B5EF4-FFF2-40B4-BE49-F238E27FC236}">
                <a16:creationId xmlns:a16="http://schemas.microsoft.com/office/drawing/2014/main" id="{5AEC0912-C2A7-5E3F-BAE4-0E4E050936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6335" y="1608538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E014583-A497-501B-F118-C2E7047C9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4951" y="153917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Bildplatzhalter 29">
            <a:extLst>
              <a:ext uri="{FF2B5EF4-FFF2-40B4-BE49-F238E27FC236}">
                <a16:creationId xmlns:a16="http://schemas.microsoft.com/office/drawing/2014/main" id="{36D30CF7-1248-26E1-C387-E29463E67D8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572159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2" name="Textplatzhalter 14">
            <a:extLst>
              <a:ext uri="{FF2B5EF4-FFF2-40B4-BE49-F238E27FC236}">
                <a16:creationId xmlns:a16="http://schemas.microsoft.com/office/drawing/2014/main" id="{DA8FE82E-4E7E-3622-CBD0-98FAC6B16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335" y="304988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2</a:t>
            </a:r>
          </a:p>
        </p:txBody>
      </p:sp>
      <p:sp>
        <p:nvSpPr>
          <p:cNvPr id="53" name="Textplatzhalter 8">
            <a:extLst>
              <a:ext uri="{FF2B5EF4-FFF2-40B4-BE49-F238E27FC236}">
                <a16:creationId xmlns:a16="http://schemas.microsoft.com/office/drawing/2014/main" id="{D01C3391-7517-6CC6-846F-F6FFF65D48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652" y="252787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BE1FF90-0EED-8243-D1E9-F7067D8ED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12772" y="2975621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Bildplatzhalter 29">
            <a:extLst>
              <a:ext uri="{FF2B5EF4-FFF2-40B4-BE49-F238E27FC236}">
                <a16:creationId xmlns:a16="http://schemas.microsoft.com/office/drawing/2014/main" id="{CAAF24D4-27B8-7DD4-E34F-A0BE09EB6E2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580267" y="302475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8B6DE7-C924-1669-A6CF-5CE131F0E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2423" y="2288633"/>
            <a:ext cx="2927982" cy="2927982"/>
          </a:xfrm>
          <a:prstGeom prst="ellipse">
            <a:avLst/>
          </a:prstGeom>
          <a:noFill/>
          <a:ln w="22225">
            <a:solidFill>
              <a:srgbClr val="00519E"/>
            </a:solidFill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sp>
        <p:nvSpPr>
          <p:cNvPr id="59" name="Textplatzhalter 8">
            <a:extLst>
              <a:ext uri="{FF2B5EF4-FFF2-40B4-BE49-F238E27FC236}">
                <a16:creationId xmlns:a16="http://schemas.microsoft.com/office/drawing/2014/main" id="{362F2FDB-EEA6-F779-D46C-C1409B1768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652" y="3938218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56" name="Textplatzhalter 14">
            <a:extLst>
              <a:ext uri="{FF2B5EF4-FFF2-40B4-BE49-F238E27FC236}">
                <a16:creationId xmlns:a16="http://schemas.microsoft.com/office/drawing/2014/main" id="{85420B49-5BE3-CA44-C478-698DDF298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335" y="4460225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69B62C-4D03-15FD-8A77-2D2D87491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506" y="4738341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Bildplatzhalter 29">
            <a:extLst>
              <a:ext uri="{FF2B5EF4-FFF2-40B4-BE49-F238E27FC236}">
                <a16:creationId xmlns:a16="http://schemas.microsoft.com/office/drawing/2014/main" id="{6A9A3F6D-CD9F-BB1B-9547-79BD78A75AEE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905732" y="4807057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67" name="Textplatzhalter 8">
            <a:extLst>
              <a:ext uri="{FF2B5EF4-FFF2-40B4-BE49-F238E27FC236}">
                <a16:creationId xmlns:a16="http://schemas.microsoft.com/office/drawing/2014/main" id="{F0093699-8346-90FA-771C-1C0B11C4C1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652" y="534856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64" name="Textplatzhalter 14">
            <a:extLst>
              <a:ext uri="{FF2B5EF4-FFF2-40B4-BE49-F238E27FC236}">
                <a16:creationId xmlns:a16="http://schemas.microsoft.com/office/drawing/2014/main" id="{542E75C0-2321-5761-EAF2-21ABDDCF99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6335" y="587057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E364885-CE46-49EE-5C35-94C25858A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11216" y="5676387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Bildplatzhalter 29">
            <a:extLst>
              <a:ext uri="{FF2B5EF4-FFF2-40B4-BE49-F238E27FC236}">
                <a16:creationId xmlns:a16="http://schemas.microsoft.com/office/drawing/2014/main" id="{8A459851-FB0D-ED31-0D33-35DDAE76335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765528" y="573695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Textplatzhalter 14">
            <a:extLst>
              <a:ext uri="{FF2B5EF4-FFF2-40B4-BE49-F238E27FC236}">
                <a16:creationId xmlns:a16="http://schemas.microsoft.com/office/drawing/2014/main" id="{2E9C5B0A-2F96-2BAB-EC5A-1A652345A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71433" y="1994366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5</a:t>
            </a:r>
          </a:p>
        </p:txBody>
      </p:sp>
      <p:sp>
        <p:nvSpPr>
          <p:cNvPr id="71" name="Textplatzhalter 8">
            <a:extLst>
              <a:ext uri="{FF2B5EF4-FFF2-40B4-BE49-F238E27FC236}">
                <a16:creationId xmlns:a16="http://schemas.microsoft.com/office/drawing/2014/main" id="{177913E0-93BA-59BD-F614-100F8E1A2F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1750" y="1472359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0FE364-B9DF-046D-731E-71690A47A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6512" y="153665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Bildplatzhalter 29">
            <a:extLst>
              <a:ext uri="{FF2B5EF4-FFF2-40B4-BE49-F238E27FC236}">
                <a16:creationId xmlns:a16="http://schemas.microsoft.com/office/drawing/2014/main" id="{96036FF4-6E2B-20C8-768F-DFB9373B7B2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89894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88B252C-3FB6-0869-8C5A-8A69BAC1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6983" y="2389091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platzhalter 8">
            <a:extLst>
              <a:ext uri="{FF2B5EF4-FFF2-40B4-BE49-F238E27FC236}">
                <a16:creationId xmlns:a16="http://schemas.microsoft.com/office/drawing/2014/main" id="{BFE7BD36-9965-D958-6BAD-033811D8B92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71750" y="3146176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6</a:t>
            </a:r>
          </a:p>
        </p:txBody>
      </p:sp>
      <p:sp>
        <p:nvSpPr>
          <p:cNvPr id="86" name="Textplatzhalter 14">
            <a:extLst>
              <a:ext uri="{FF2B5EF4-FFF2-40B4-BE49-F238E27FC236}">
                <a16:creationId xmlns:a16="http://schemas.microsoft.com/office/drawing/2014/main" id="{E49EC871-1D72-9ED6-5A03-530CF67C13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71433" y="3668183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6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BEAC67-024C-DD63-D395-136AC5FAC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301" y="2975621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Bildplatzhalter 29">
            <a:extLst>
              <a:ext uri="{FF2B5EF4-FFF2-40B4-BE49-F238E27FC236}">
                <a16:creationId xmlns:a16="http://schemas.microsoft.com/office/drawing/2014/main" id="{D6734A15-A869-BB64-7FE7-9EBA8ADCD63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981785" y="3024751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91" name="Textplatzhalter 8">
            <a:extLst>
              <a:ext uri="{FF2B5EF4-FFF2-40B4-BE49-F238E27FC236}">
                <a16:creationId xmlns:a16="http://schemas.microsoft.com/office/drawing/2014/main" id="{B6B99BFA-2965-C5A7-D4AA-871D4CDC06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71750" y="4804495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7</a:t>
            </a:r>
          </a:p>
        </p:txBody>
      </p:sp>
      <p:sp>
        <p:nvSpPr>
          <p:cNvPr id="90" name="Textplatzhalter 14">
            <a:extLst>
              <a:ext uri="{FF2B5EF4-FFF2-40B4-BE49-F238E27FC236}">
                <a16:creationId xmlns:a16="http://schemas.microsoft.com/office/drawing/2014/main" id="{150FFB4C-7845-FA2C-612E-4A2A32FA4FC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71433" y="5326502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56C5830-6A11-A083-49F2-263C195A4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57830" y="4738341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Bildplatzhalter 29">
            <a:extLst>
              <a:ext uri="{FF2B5EF4-FFF2-40B4-BE49-F238E27FC236}">
                <a16:creationId xmlns:a16="http://schemas.microsoft.com/office/drawing/2014/main" id="{572D00CC-41E2-403C-5750-C7B95CA59F2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609827" y="4807057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DFBFFB-06B7-7AD8-FC02-7887730EF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4095" y="2372324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6454701-6C78-CACE-40B7-17D4E0B0D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90409" y="3365199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AC778F0-605D-7900-4C12-02BAC8879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78343" y="4574000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A71CC7-A5E6-BF4F-F98A-106F1D353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09860" y="5131968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06974B9-166B-A8C4-2661-46CC22D9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58555" y="4574000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49CACF2-4C6C-C6B4-1EDE-5F7CEDB15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9356" y="3365199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70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er Aufzählung 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89864AE-FC2C-DE9C-DB95-341E4885A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52423" y="2288633"/>
            <a:ext cx="2927982" cy="2927982"/>
          </a:xfrm>
          <a:prstGeom prst="ellipse">
            <a:avLst/>
          </a:prstGeom>
          <a:noFill/>
          <a:ln w="22225">
            <a:solidFill>
              <a:srgbClr val="00519E"/>
            </a:solidFill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5D5DCCA-2586-B4D9-B257-3830F5930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1144" y="2421368"/>
            <a:ext cx="2669366" cy="2669366"/>
          </a:xfrm>
          <a:prstGeom prst="ellips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18117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</a:endParaRPr>
          </a:p>
        </p:txBody>
      </p:sp>
      <p:pic>
        <p:nvPicPr>
          <p:cNvPr id="7" name="Grafik 6" descr="Logo der Deutschen Forschungsgemeinschaft">
            <a:extLst>
              <a:ext uri="{FF2B5EF4-FFF2-40B4-BE49-F238E27FC236}">
                <a16:creationId xmlns:a16="http://schemas.microsoft.com/office/drawing/2014/main" id="{00C2D50C-BE08-CA80-96AA-C4194186D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0611" y="3496675"/>
            <a:ext cx="1505301" cy="529007"/>
          </a:xfrm>
          <a:prstGeom prst="rect">
            <a:avLst/>
          </a:prstGeom>
        </p:spPr>
      </p:pic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Textplatzhalter 8">
            <a:extLst>
              <a:ext uri="{FF2B5EF4-FFF2-40B4-BE49-F238E27FC236}">
                <a16:creationId xmlns:a16="http://schemas.microsoft.com/office/drawing/2014/main" id="{F84D85F8-432B-7D0C-2336-9D39AC8E94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652" y="1086531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45" name="Textplatzhalter 14">
            <a:extLst>
              <a:ext uri="{FF2B5EF4-FFF2-40B4-BE49-F238E27FC236}">
                <a16:creationId xmlns:a16="http://schemas.microsoft.com/office/drawing/2014/main" id="{5AEC0912-C2A7-5E3F-BAE4-0E4E050936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6335" y="1608538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B902DE2-EBC8-224A-2FD7-38391CECB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4951" y="153917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Bildplatzhalter 29">
            <a:extLst>
              <a:ext uri="{FF2B5EF4-FFF2-40B4-BE49-F238E27FC236}">
                <a16:creationId xmlns:a16="http://schemas.microsoft.com/office/drawing/2014/main" id="{104144B3-5915-F8D7-6726-83F4D44C097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72159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3" name="Textplatzhalter 8">
            <a:extLst>
              <a:ext uri="{FF2B5EF4-FFF2-40B4-BE49-F238E27FC236}">
                <a16:creationId xmlns:a16="http://schemas.microsoft.com/office/drawing/2014/main" id="{D01C3391-7517-6CC6-846F-F6FFF65D48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652" y="252787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52" name="Textplatzhalter 14">
            <a:extLst>
              <a:ext uri="{FF2B5EF4-FFF2-40B4-BE49-F238E27FC236}">
                <a16:creationId xmlns:a16="http://schemas.microsoft.com/office/drawing/2014/main" id="{DA8FE82E-4E7E-3622-CBD0-98FAC6B16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335" y="304988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DC60796-8B68-97F3-EBB2-D313ABEFF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45585" y="2658758"/>
            <a:ext cx="813312" cy="813313"/>
          </a:xfrm>
          <a:prstGeom prst="ellipse">
            <a:avLst/>
          </a:prstGeom>
          <a:solidFill>
            <a:srgbClr val="3F85C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Bildplatzhalter 29">
            <a:extLst>
              <a:ext uri="{FF2B5EF4-FFF2-40B4-BE49-F238E27FC236}">
                <a16:creationId xmlns:a16="http://schemas.microsoft.com/office/drawing/2014/main" id="{49435C9D-B42F-0721-AF32-74768A9E093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611264" y="273028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9" name="Textplatzhalter 8">
            <a:extLst>
              <a:ext uri="{FF2B5EF4-FFF2-40B4-BE49-F238E27FC236}">
                <a16:creationId xmlns:a16="http://schemas.microsoft.com/office/drawing/2014/main" id="{362F2FDB-EEA6-F779-D46C-C1409B1768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652" y="3938218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56" name="Textplatzhalter 14">
            <a:extLst>
              <a:ext uri="{FF2B5EF4-FFF2-40B4-BE49-F238E27FC236}">
                <a16:creationId xmlns:a16="http://schemas.microsoft.com/office/drawing/2014/main" id="{85420B49-5BE3-CA44-C478-698DDF298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335" y="4460225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2E623D7-71E8-E675-9DBF-88F1B188B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45585" y="4036375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Bildplatzhalter 29">
            <a:extLst>
              <a:ext uri="{FF2B5EF4-FFF2-40B4-BE49-F238E27FC236}">
                <a16:creationId xmlns:a16="http://schemas.microsoft.com/office/drawing/2014/main" id="{53B0F56A-1D1D-CA36-117C-2E264137C366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611264" y="410963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67" name="Textplatzhalter 8">
            <a:extLst>
              <a:ext uri="{FF2B5EF4-FFF2-40B4-BE49-F238E27FC236}">
                <a16:creationId xmlns:a16="http://schemas.microsoft.com/office/drawing/2014/main" id="{F0093699-8346-90FA-771C-1C0B11C4C1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652" y="534856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64" name="Textplatzhalter 14">
            <a:extLst>
              <a:ext uri="{FF2B5EF4-FFF2-40B4-BE49-F238E27FC236}">
                <a16:creationId xmlns:a16="http://schemas.microsoft.com/office/drawing/2014/main" id="{542E75C0-2321-5761-EAF2-21ABDDCF99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6335" y="587057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5316E82-C21A-91D7-2F4C-7D23336A2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3337" y="5173001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Bildplatzhalter 29">
            <a:extLst>
              <a:ext uri="{FF2B5EF4-FFF2-40B4-BE49-F238E27FC236}">
                <a16:creationId xmlns:a16="http://schemas.microsoft.com/office/drawing/2014/main" id="{9B1DA184-4889-ECAA-2C72-EBDC26673EC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572159" y="5241008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36" name="Textplatzhalter 8">
            <a:extLst>
              <a:ext uri="{FF2B5EF4-FFF2-40B4-BE49-F238E27FC236}">
                <a16:creationId xmlns:a16="http://schemas.microsoft.com/office/drawing/2014/main" id="{8634C057-CABC-CDEA-06C0-5260FD70BC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16767" y="1086531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5</a:t>
            </a:r>
          </a:p>
        </p:txBody>
      </p:sp>
      <p:sp>
        <p:nvSpPr>
          <p:cNvPr id="35" name="Textplatzhalter 14">
            <a:extLst>
              <a:ext uri="{FF2B5EF4-FFF2-40B4-BE49-F238E27FC236}">
                <a16:creationId xmlns:a16="http://schemas.microsoft.com/office/drawing/2014/main" id="{E9C16D28-6123-B062-5B73-CB5F7D2FCE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16450" y="1608538"/>
            <a:ext cx="3075050" cy="74143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AB1D10F-2F40-8583-25AF-0C28EA509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6512" y="1536655"/>
            <a:ext cx="813312" cy="813313"/>
          </a:xfrm>
          <a:prstGeom prst="ellipse">
            <a:avLst/>
          </a:prstGeom>
          <a:solidFill>
            <a:srgbClr val="0069A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Bildplatzhalter 29">
            <a:extLst>
              <a:ext uri="{FF2B5EF4-FFF2-40B4-BE49-F238E27FC236}">
                <a16:creationId xmlns:a16="http://schemas.microsoft.com/office/drawing/2014/main" id="{2F2E1DDC-0480-D2E9-82F8-8CC55F9458C6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989895" y="1614405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38" name="Textplatzhalter 8">
            <a:extLst>
              <a:ext uri="{FF2B5EF4-FFF2-40B4-BE49-F238E27FC236}">
                <a16:creationId xmlns:a16="http://schemas.microsoft.com/office/drawing/2014/main" id="{10430D42-FA14-C5C5-E709-ABB0717BAD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16767" y="252787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6</a:t>
            </a:r>
          </a:p>
        </p:txBody>
      </p:sp>
      <p:sp>
        <p:nvSpPr>
          <p:cNvPr id="37" name="Textplatzhalter 14">
            <a:extLst>
              <a:ext uri="{FF2B5EF4-FFF2-40B4-BE49-F238E27FC236}">
                <a16:creationId xmlns:a16="http://schemas.microsoft.com/office/drawing/2014/main" id="{4AD92071-5934-993D-9AED-D08F91CFC7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16450" y="304988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6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666C770-C5EC-60DE-B68D-341BF568D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8278" y="2658758"/>
            <a:ext cx="813312" cy="813313"/>
          </a:xfrm>
          <a:prstGeom prst="ellipse">
            <a:avLst/>
          </a:prstGeom>
          <a:solidFill>
            <a:srgbClr val="3F85C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Bildplatzhalter 29">
            <a:extLst>
              <a:ext uri="{FF2B5EF4-FFF2-40B4-BE49-F238E27FC236}">
                <a16:creationId xmlns:a16="http://schemas.microsoft.com/office/drawing/2014/main" id="{53F69844-B9E8-F353-7A97-6CE634F1793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919793" y="273028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0" name="Textplatzhalter 8">
            <a:extLst>
              <a:ext uri="{FF2B5EF4-FFF2-40B4-BE49-F238E27FC236}">
                <a16:creationId xmlns:a16="http://schemas.microsoft.com/office/drawing/2014/main" id="{05FF4903-B570-4E12-0BCB-80A879515B9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16767" y="3938218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7</a:t>
            </a:r>
          </a:p>
        </p:txBody>
      </p:sp>
      <p:sp>
        <p:nvSpPr>
          <p:cNvPr id="39" name="Textplatzhalter 14">
            <a:extLst>
              <a:ext uri="{FF2B5EF4-FFF2-40B4-BE49-F238E27FC236}">
                <a16:creationId xmlns:a16="http://schemas.microsoft.com/office/drawing/2014/main" id="{B4D1F9AB-DC10-CB5A-7AA0-132A4EF584D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16450" y="4460225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7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0FDEA6E-3E66-5463-5F53-9B0CB63C5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8278" y="4036375"/>
            <a:ext cx="813312" cy="813313"/>
          </a:xfrm>
          <a:prstGeom prst="ellipse">
            <a:avLst/>
          </a:prstGeom>
          <a:solidFill>
            <a:srgbClr val="6DA5D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Bildplatzhalter 29">
            <a:extLst>
              <a:ext uri="{FF2B5EF4-FFF2-40B4-BE49-F238E27FC236}">
                <a16:creationId xmlns:a16="http://schemas.microsoft.com/office/drawing/2014/main" id="{8F2247C9-389A-6D17-6C48-AA139133AAC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919793" y="4109633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2" name="Textplatzhalter 8">
            <a:extLst>
              <a:ext uri="{FF2B5EF4-FFF2-40B4-BE49-F238E27FC236}">
                <a16:creationId xmlns:a16="http://schemas.microsoft.com/office/drawing/2014/main" id="{443763DC-BB0E-CE51-D3F6-3FB4E2E675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16767" y="5348563"/>
            <a:ext cx="3075882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8</a:t>
            </a:r>
          </a:p>
        </p:txBody>
      </p:sp>
      <p:sp>
        <p:nvSpPr>
          <p:cNvPr id="41" name="Textplatzhalter 14">
            <a:extLst>
              <a:ext uri="{FF2B5EF4-FFF2-40B4-BE49-F238E27FC236}">
                <a16:creationId xmlns:a16="http://schemas.microsoft.com/office/drawing/2014/main" id="{5C06EC55-553A-B844-72A4-B64394EA5E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16450" y="5870570"/>
            <a:ext cx="3075050" cy="739054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8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F5A0F12-1890-E3F5-0BBB-FB567C4F4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6512" y="5169869"/>
            <a:ext cx="813312" cy="813313"/>
          </a:xfrm>
          <a:prstGeom prst="ellipse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Bildplatzhalter 29">
            <a:extLst>
              <a:ext uri="{FF2B5EF4-FFF2-40B4-BE49-F238E27FC236}">
                <a16:creationId xmlns:a16="http://schemas.microsoft.com/office/drawing/2014/main" id="{7CA57A7D-FC43-1043-B762-B61408AA6E30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89895" y="5241008"/>
            <a:ext cx="680561" cy="66752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8FAEDC-7D18-5191-1181-36DA2E34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6983" y="2389091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146B6-093A-B7CA-7428-04E0B2540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4095" y="2372324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163FBD1-EF58-E8C4-BAC6-141E125AA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4126" y="3098088"/>
            <a:ext cx="216024" cy="216024"/>
          </a:xfrm>
          <a:prstGeom prst="ellipse">
            <a:avLst/>
          </a:prstGeom>
          <a:solidFill>
            <a:srgbClr val="3F8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FBC1067-AE48-DE05-6927-9B88CFEEF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3528" y="4917241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35A9582-F20E-8227-DF13-B441161B4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0640" y="4900474"/>
            <a:ext cx="216024" cy="216024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9051DDD-BB74-932A-FE7F-9A1AFB8B2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4126" y="4135318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49D510B-C310-8471-8D27-BC6733E0D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77326" y="3098088"/>
            <a:ext cx="216024" cy="216024"/>
          </a:xfrm>
          <a:prstGeom prst="ellipse">
            <a:avLst/>
          </a:prstGeom>
          <a:solidFill>
            <a:srgbClr val="3F8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BA6D633-924D-07D2-B0B6-7BD6E789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77326" y="4135318"/>
            <a:ext cx="216024" cy="216024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38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&amp;Bild - 2 Bilder - 2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A5613BF-372A-FB03-6517-579119187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1296" y="1018454"/>
            <a:ext cx="4976813" cy="343767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>
                <a:cs typeface="Arial" panose="020B0604020202020204" pitchFamily="34" charset="0"/>
              </a:rPr>
              <a:t>Mastertextformat bearbeiten</a:t>
            </a:r>
          </a:p>
        </p:txBody>
      </p:sp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828C0482-946A-13EE-9C5C-007222B66E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296" y="1589954"/>
            <a:ext cx="4976813" cy="1974850"/>
          </a:xfrm>
        </p:spPr>
        <p:txBody>
          <a:bodyPr>
            <a:noAutofit/>
          </a:bodyPr>
          <a:lstStyle>
            <a:lvl1pPr>
              <a:defRPr sz="2000" b="0"/>
            </a:lvl1pPr>
          </a:lstStyle>
          <a:p>
            <a:pPr lvl="0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Mastertextformat bearbeiten</a:t>
            </a:r>
          </a:p>
          <a:p>
            <a:pPr lvl="1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Zweite Ebene</a:t>
            </a:r>
          </a:p>
          <a:p>
            <a:pPr lvl="2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Dritte Ebene</a:t>
            </a:r>
          </a:p>
          <a:p>
            <a:pPr lvl="3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Vierte Ebene</a:t>
            </a:r>
          </a:p>
          <a:p>
            <a:pPr lvl="4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Fünfte Ebene</a:t>
            </a:r>
            <a:endParaRPr lang="en-GB" noProof="0" dirty="0">
              <a:solidFill>
                <a:srgbClr val="00519E"/>
              </a:solidFill>
              <a:cs typeface="Arial" panose="020B0604020202020204" pitchFamily="34" charset="0"/>
            </a:endParaRPr>
          </a:p>
        </p:txBody>
      </p:sp>
      <p:sp>
        <p:nvSpPr>
          <p:cNvPr id="17" name="Bildplatzhalter 18">
            <a:extLst>
              <a:ext uri="{FF2B5EF4-FFF2-40B4-BE49-F238E27FC236}">
                <a16:creationId xmlns:a16="http://schemas.microsoft.com/office/drawing/2014/main" id="{74494298-C550-DC54-3D2B-DBA6E4192C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792537"/>
            <a:ext cx="6096000" cy="3065463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3927578F-4CEE-F9E5-2FE3-552726B2E7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46850" y="4322763"/>
            <a:ext cx="4976813" cy="1974850"/>
          </a:xfrm>
        </p:spPr>
        <p:txBody>
          <a:bodyPr>
            <a:noAutofit/>
          </a:bodyPr>
          <a:lstStyle>
            <a:lvl1pPr>
              <a:defRPr sz="2000" b="0"/>
            </a:lvl1pPr>
          </a:lstStyle>
          <a:p>
            <a:pPr lvl="0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Mastertextformat bearbeiten</a:t>
            </a:r>
          </a:p>
          <a:p>
            <a:pPr lvl="1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Zweite Ebene</a:t>
            </a:r>
          </a:p>
          <a:p>
            <a:pPr lvl="2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Dritte Ebene</a:t>
            </a:r>
          </a:p>
          <a:p>
            <a:pPr lvl="3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Vierte Ebene</a:t>
            </a:r>
          </a:p>
          <a:p>
            <a:pPr lvl="4" indent="-285750">
              <a:lnSpc>
                <a:spcPct val="100000"/>
              </a:lnSpc>
              <a:spcBef>
                <a:spcPts val="0"/>
              </a:spcBef>
            </a:pPr>
            <a:r>
              <a:rPr lang="de-DE" noProof="0">
                <a:solidFill>
                  <a:srgbClr val="00519E"/>
                </a:solidFill>
                <a:cs typeface="Arial" panose="020B0604020202020204" pitchFamily="34" charset="0"/>
              </a:rPr>
              <a:t>Fünfte Ebene</a:t>
            </a:r>
            <a:endParaRPr lang="en-GB" noProof="0" dirty="0">
              <a:solidFill>
                <a:srgbClr val="00519E"/>
              </a:solidFill>
              <a:cs typeface="Arial" panose="020B0604020202020204" pitchFamily="34" charset="0"/>
            </a:endParaRPr>
          </a:p>
        </p:txBody>
      </p:sp>
      <p:sp>
        <p:nvSpPr>
          <p:cNvPr id="16" name="Bildplatzhalter 18">
            <a:extLst>
              <a:ext uri="{FF2B5EF4-FFF2-40B4-BE49-F238E27FC236}">
                <a16:creationId xmlns:a16="http://schemas.microsoft.com/office/drawing/2014/main" id="{7107D551-A8B9-F01C-4941-179C7BBF85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768350"/>
            <a:ext cx="6096000" cy="3024187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59774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&amp;Bild - 2 Bilder - 2 Texte mi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platzhalter 6">
            <a:extLst>
              <a:ext uri="{FF2B5EF4-FFF2-40B4-BE49-F238E27FC236}">
                <a16:creationId xmlns:a16="http://schemas.microsoft.com/office/drawing/2014/main" id="{75113E03-24E3-F189-9738-0755593DB2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0450" y="1364895"/>
            <a:ext cx="4575100" cy="5247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1</a:t>
            </a:r>
          </a:p>
        </p:txBody>
      </p:sp>
      <p:sp>
        <p:nvSpPr>
          <p:cNvPr id="30" name="Textplatzhalter 14">
            <a:extLst>
              <a:ext uri="{FF2B5EF4-FFF2-40B4-BE49-F238E27FC236}">
                <a16:creationId xmlns:a16="http://schemas.microsoft.com/office/drawing/2014/main" id="{E5943743-D94B-B683-62D5-859C737BD2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0451" y="1889625"/>
            <a:ext cx="4575100" cy="10156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GB" sz="2000" noProof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Bildplatzhalter 18">
            <a:extLst>
              <a:ext uri="{FF2B5EF4-FFF2-40B4-BE49-F238E27FC236}">
                <a16:creationId xmlns:a16="http://schemas.microsoft.com/office/drawing/2014/main" id="{74494298-C550-DC54-3D2B-DBA6E4192C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792537"/>
            <a:ext cx="6096000" cy="3065463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3" name="Oval 147">
            <a:extLst>
              <a:ext uri="{FF2B5EF4-FFF2-40B4-BE49-F238E27FC236}">
                <a16:creationId xmlns:a16="http://schemas.microsoft.com/office/drawing/2014/main" id="{23C8AFB6-9D84-BCBE-602A-47ACDD902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06280" y="3033957"/>
            <a:ext cx="1550098" cy="1552087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147">
            <a:extLst>
              <a:ext uri="{FF2B5EF4-FFF2-40B4-BE49-F238E27FC236}">
                <a16:creationId xmlns:a16="http://schemas.microsoft.com/office/drawing/2014/main" id="{F551E9AB-B443-DE38-404C-9FC8B8C14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5271" y="3183139"/>
            <a:ext cx="1252116" cy="1253723"/>
          </a:xfrm>
          <a:prstGeom prst="ellipse">
            <a:avLst/>
          </a:prstGeom>
          <a:solidFill>
            <a:srgbClr val="3F85C1"/>
          </a:solidFill>
          <a:ln w="28575">
            <a:noFill/>
          </a:ln>
          <a:effectLst>
            <a:outerShdw blurRad="256275" sx="102000" sy="102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Bildplatzhalter 29">
            <a:extLst>
              <a:ext uri="{FF2B5EF4-FFF2-40B4-BE49-F238E27FC236}">
                <a16:creationId xmlns:a16="http://schemas.microsoft.com/office/drawing/2014/main" id="{AA7E73B9-1CC5-1A8E-47C5-3D2A41DC3DF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83165" y="3321382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6" name="Bildplatzhalter 18">
            <a:extLst>
              <a:ext uri="{FF2B5EF4-FFF2-40B4-BE49-F238E27FC236}">
                <a16:creationId xmlns:a16="http://schemas.microsoft.com/office/drawing/2014/main" id="{7107D551-A8B9-F01C-4941-179C7BBF85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768350"/>
            <a:ext cx="6096000" cy="3024187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7" name="Oval 147">
            <a:extLst>
              <a:ext uri="{FF2B5EF4-FFF2-40B4-BE49-F238E27FC236}">
                <a16:creationId xmlns:a16="http://schemas.microsoft.com/office/drawing/2014/main" id="{A9769F5F-757A-38E3-FD77-5B7F416CF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51480" y="3033957"/>
            <a:ext cx="1550098" cy="1552087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47">
            <a:extLst>
              <a:ext uri="{FF2B5EF4-FFF2-40B4-BE49-F238E27FC236}">
                <a16:creationId xmlns:a16="http://schemas.microsoft.com/office/drawing/2014/main" id="{341058E9-2FF9-BD80-D908-E375AF7AF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00472" y="3183139"/>
            <a:ext cx="1252116" cy="1253723"/>
          </a:xfrm>
          <a:prstGeom prst="ellipse">
            <a:avLst/>
          </a:prstGeom>
          <a:solidFill>
            <a:srgbClr val="3F85C1"/>
          </a:solidFill>
          <a:ln w="28575">
            <a:noFill/>
          </a:ln>
          <a:effectLst>
            <a:outerShdw blurRad="256275" sx="102000" sy="102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Bildplatzhalter 29">
            <a:extLst>
              <a:ext uri="{FF2B5EF4-FFF2-40B4-BE49-F238E27FC236}">
                <a16:creationId xmlns:a16="http://schemas.microsoft.com/office/drawing/2014/main" id="{66010C18-06C5-C2C0-67CD-3F2330A4BF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05143" y="3321382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7" name="Textplatzhalter 6">
            <a:extLst>
              <a:ext uri="{FF2B5EF4-FFF2-40B4-BE49-F238E27FC236}">
                <a16:creationId xmlns:a16="http://schemas.microsoft.com/office/drawing/2014/main" id="{C9FB970D-C805-DED8-5744-2B09F2E867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95883" y="4643673"/>
            <a:ext cx="4575100" cy="5247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2</a:t>
            </a:r>
          </a:p>
        </p:txBody>
      </p:sp>
      <p:sp>
        <p:nvSpPr>
          <p:cNvPr id="28" name="Textplatzhalter 14">
            <a:extLst>
              <a:ext uri="{FF2B5EF4-FFF2-40B4-BE49-F238E27FC236}">
                <a16:creationId xmlns:a16="http://schemas.microsoft.com/office/drawing/2014/main" id="{042EE2D0-E2DF-CF5D-A4D0-DCB5A7E322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95884" y="5168403"/>
            <a:ext cx="4575100" cy="101566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GB" sz="2000" noProof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461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&amp;Bild - 3 Bilder - 3 Texte mi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Placeholder 114">
            <a:extLst>
              <a:ext uri="{FF2B5EF4-FFF2-40B4-BE49-F238E27FC236}">
                <a16:creationId xmlns:a16="http://schemas.microsoft.com/office/drawing/2014/main" id="{91300333-586A-B423-F154-25A5597CF9B8}"/>
              </a:ext>
            </a:extLst>
          </p:cNvPr>
          <p:cNvSpPr txBox="1">
            <a:spLocks/>
          </p:cNvSpPr>
          <p:nvPr userDrawn="1"/>
        </p:nvSpPr>
        <p:spPr>
          <a:xfrm>
            <a:off x="688845" y="1845837"/>
            <a:ext cx="3203480" cy="6781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24">
            <a:extLst>
              <a:ext uri="{FF2B5EF4-FFF2-40B4-BE49-F238E27FC236}">
                <a16:creationId xmlns:a16="http://schemas.microsoft.com/office/drawing/2014/main" id="{31E8D4F0-8EF0-537B-6F71-9779907EB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10660" y="1875873"/>
            <a:ext cx="89634" cy="70788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Bildplatzhalter 18">
            <a:extLst>
              <a:ext uri="{FF2B5EF4-FFF2-40B4-BE49-F238E27FC236}">
                <a16:creationId xmlns:a16="http://schemas.microsoft.com/office/drawing/2014/main" id="{8DD4FD29-80F1-A221-1D9D-F0B86FD0C0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792537"/>
            <a:ext cx="4062334" cy="3065463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8" name="Oval 147">
            <a:extLst>
              <a:ext uri="{FF2B5EF4-FFF2-40B4-BE49-F238E27FC236}">
                <a16:creationId xmlns:a16="http://schemas.microsoft.com/office/drawing/2014/main" id="{FE9ECFCE-A262-D1AD-CAEF-2F5BFEE4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52030" y="3024018"/>
            <a:ext cx="1550098" cy="1552087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147">
            <a:extLst>
              <a:ext uri="{FF2B5EF4-FFF2-40B4-BE49-F238E27FC236}">
                <a16:creationId xmlns:a16="http://schemas.microsoft.com/office/drawing/2014/main" id="{D0BBBB33-5203-CD0E-F96D-82C77D538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022" y="3173200"/>
            <a:ext cx="1252116" cy="1253723"/>
          </a:xfrm>
          <a:prstGeom prst="ellipse">
            <a:avLst/>
          </a:prstGeom>
          <a:solidFill>
            <a:srgbClr val="3F85C1"/>
          </a:solidFill>
          <a:ln w="28575">
            <a:noFill/>
          </a:ln>
          <a:effectLst>
            <a:outerShdw blurRad="256275" sx="102000" sy="102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750F08BC-9A82-5CC1-553F-4BE66EE62E5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528915" y="3311443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8" name="Bildplatzhalter 18">
            <a:extLst>
              <a:ext uri="{FF2B5EF4-FFF2-40B4-BE49-F238E27FC236}">
                <a16:creationId xmlns:a16="http://schemas.microsoft.com/office/drawing/2014/main" id="{AC28D059-BDBC-6F69-A21F-C705343EB7A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2334" y="768928"/>
            <a:ext cx="4062334" cy="3021976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9" name="Text Placeholder 114">
            <a:extLst>
              <a:ext uri="{FF2B5EF4-FFF2-40B4-BE49-F238E27FC236}">
                <a16:creationId xmlns:a16="http://schemas.microsoft.com/office/drawing/2014/main" id="{C4BF12E2-5409-AD92-512C-A49F72711940}"/>
              </a:ext>
            </a:extLst>
          </p:cNvPr>
          <p:cNvSpPr txBox="1">
            <a:spLocks/>
          </p:cNvSpPr>
          <p:nvPr userDrawn="1"/>
        </p:nvSpPr>
        <p:spPr>
          <a:xfrm>
            <a:off x="4598236" y="5026359"/>
            <a:ext cx="3203480" cy="6781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B00912E1-CB33-E29D-BBAC-D60E5D0A6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420051" y="5056395"/>
            <a:ext cx="89634" cy="70788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47">
            <a:extLst>
              <a:ext uri="{FF2B5EF4-FFF2-40B4-BE49-F238E27FC236}">
                <a16:creationId xmlns:a16="http://schemas.microsoft.com/office/drawing/2014/main" id="{8CC8F3BA-8864-46EB-5F69-C6555C235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92625" y="3024018"/>
            <a:ext cx="1550098" cy="1552087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47">
            <a:extLst>
              <a:ext uri="{FF2B5EF4-FFF2-40B4-BE49-F238E27FC236}">
                <a16:creationId xmlns:a16="http://schemas.microsoft.com/office/drawing/2014/main" id="{61E0B312-644E-C175-A966-B892DF2D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41616" y="3173200"/>
            <a:ext cx="1252116" cy="1253723"/>
          </a:xfrm>
          <a:prstGeom prst="ellipse">
            <a:avLst/>
          </a:prstGeom>
          <a:solidFill>
            <a:srgbClr val="3F85C1"/>
          </a:solidFill>
          <a:ln w="28575">
            <a:noFill/>
          </a:ln>
          <a:effectLst>
            <a:outerShdw blurRad="256275" sx="102000" sy="102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Bildplatzhalter 29">
            <a:extLst>
              <a:ext uri="{FF2B5EF4-FFF2-40B4-BE49-F238E27FC236}">
                <a16:creationId xmlns:a16="http://schemas.microsoft.com/office/drawing/2014/main" id="{38BA7B86-372E-1FA8-2285-4C21B104A9A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541518" y="3311443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1" name="Text Placeholder 114">
            <a:extLst>
              <a:ext uri="{FF2B5EF4-FFF2-40B4-BE49-F238E27FC236}">
                <a16:creationId xmlns:a16="http://schemas.microsoft.com/office/drawing/2014/main" id="{0AD616C5-A2F1-EFA0-83FB-2ECA1B54B1E5}"/>
              </a:ext>
            </a:extLst>
          </p:cNvPr>
          <p:cNvSpPr txBox="1">
            <a:spLocks/>
          </p:cNvSpPr>
          <p:nvPr userDrawn="1"/>
        </p:nvSpPr>
        <p:spPr>
          <a:xfrm>
            <a:off x="8653401" y="1845837"/>
            <a:ext cx="3203480" cy="6781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24">
            <a:extLst>
              <a:ext uri="{FF2B5EF4-FFF2-40B4-BE49-F238E27FC236}">
                <a16:creationId xmlns:a16="http://schemas.microsoft.com/office/drawing/2014/main" id="{729E0F85-80F7-6290-CB7C-DEBA9B801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8475216" y="1875873"/>
            <a:ext cx="89634" cy="70788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Bildplatzhalter 18">
            <a:extLst>
              <a:ext uri="{FF2B5EF4-FFF2-40B4-BE49-F238E27FC236}">
                <a16:creationId xmlns:a16="http://schemas.microsoft.com/office/drawing/2014/main" id="{D6714A5E-C223-D32D-97E8-C9A3B57FC5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5097" y="3792537"/>
            <a:ext cx="4062334" cy="3065463"/>
          </a:xfrm>
          <a:solidFill>
            <a:srgbClr val="BCD8F2"/>
          </a:solidFill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4" name="Oval 147">
            <a:extLst>
              <a:ext uri="{FF2B5EF4-FFF2-40B4-BE49-F238E27FC236}">
                <a16:creationId xmlns:a16="http://schemas.microsoft.com/office/drawing/2014/main" id="{60E41FA1-52DF-CF5E-46C3-D213DCFFA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33219" y="3024018"/>
            <a:ext cx="1550098" cy="1552087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7">
            <a:extLst>
              <a:ext uri="{FF2B5EF4-FFF2-40B4-BE49-F238E27FC236}">
                <a16:creationId xmlns:a16="http://schemas.microsoft.com/office/drawing/2014/main" id="{EA562313-1E68-E415-5AB4-36345D844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482211" y="3173200"/>
            <a:ext cx="1252116" cy="1253723"/>
          </a:xfrm>
          <a:prstGeom prst="ellipse">
            <a:avLst/>
          </a:prstGeom>
          <a:solidFill>
            <a:srgbClr val="3F85C1"/>
          </a:solidFill>
          <a:ln w="28575">
            <a:noFill/>
          </a:ln>
          <a:effectLst>
            <a:outerShdw blurRad="256275" sx="102000" sy="102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Bildplatzhalter 29">
            <a:extLst>
              <a:ext uri="{FF2B5EF4-FFF2-40B4-BE49-F238E27FC236}">
                <a16:creationId xmlns:a16="http://schemas.microsoft.com/office/drawing/2014/main" id="{624303CA-750E-7906-D2EB-17FA01E2E71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586393" y="3311443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401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-Kreis mit 7er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C5FB8F-8085-0FE8-9558-5B6A13378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500918" y="1364438"/>
            <a:ext cx="4801161" cy="4801161"/>
            <a:chOff x="-500918" y="1456024"/>
            <a:chExt cx="4801161" cy="480116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C3DF8F7-75FB-E910-A04B-0DDEFF1EA552}"/>
                </a:ext>
              </a:extLst>
            </p:cNvPr>
            <p:cNvSpPr/>
            <p:nvPr/>
          </p:nvSpPr>
          <p:spPr>
            <a:xfrm>
              <a:off x="-500918" y="1456024"/>
              <a:ext cx="4801161" cy="4801161"/>
            </a:xfrm>
            <a:prstGeom prst="ellipse">
              <a:avLst/>
            </a:prstGeom>
            <a:noFill/>
            <a:ln w="2857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147">
              <a:extLst>
                <a:ext uri="{FF2B5EF4-FFF2-40B4-BE49-F238E27FC236}">
                  <a16:creationId xmlns:a16="http://schemas.microsoft.com/office/drawing/2014/main" id="{428CC156-75F3-A218-C7C7-3AB32F259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4352" y="1729863"/>
              <a:ext cx="4248029" cy="4253483"/>
            </a:xfrm>
            <a:prstGeom prst="ellipse">
              <a:avLst/>
            </a:prstGeom>
            <a:solidFill>
              <a:srgbClr val="00519E"/>
            </a:solidFill>
            <a:ln w="28575">
              <a:noFill/>
            </a:ln>
            <a:effectLst>
              <a:outerShdw blurRad="256275" sx="102000" sy="102000" algn="ctr" rotWithShape="0">
                <a:srgbClr val="80808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Bildplatzhalter 29">
            <a:extLst>
              <a:ext uri="{FF2B5EF4-FFF2-40B4-BE49-F238E27FC236}">
                <a16:creationId xmlns:a16="http://schemas.microsoft.com/office/drawing/2014/main" id="{6E35322B-33A2-5902-0457-614DB0A993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67507" y="2289727"/>
            <a:ext cx="1809221" cy="1774553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4" name="Textplatzhalter 8">
            <a:extLst>
              <a:ext uri="{FF2B5EF4-FFF2-40B4-BE49-F238E27FC236}">
                <a16:creationId xmlns:a16="http://schemas.microsoft.com/office/drawing/2014/main" id="{5A2DBF17-F1C1-F489-FA40-9970FE3049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893" y="4164904"/>
            <a:ext cx="3013535" cy="91898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kern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Icon 1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Beschreibung</a:t>
            </a:r>
            <a:endParaRPr lang="en-GB" sz="2800" kern="1200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ext Placeholder 114">
            <a:extLst>
              <a:ext uri="{FF2B5EF4-FFF2-40B4-BE49-F238E27FC236}">
                <a16:creationId xmlns:a16="http://schemas.microsoft.com/office/drawing/2014/main" id="{9C80A1A7-492A-4853-CE80-3175529C9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5282496" y="1282996"/>
            <a:ext cx="5832648" cy="4320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rutiger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58BBEDB-A11A-A763-55F3-46E0D8389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12102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22">
            <a:extLst>
              <a:ext uri="{FF2B5EF4-FFF2-40B4-BE49-F238E27FC236}">
                <a16:creationId xmlns:a16="http://schemas.microsoft.com/office/drawing/2014/main" id="{31856DAE-3774-AFE8-0122-0E4BBB79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537435" y="1404194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308EAEA8-D9D2-D330-156D-82236C5FF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1" idx="6"/>
            <a:endCxn id="10" idx="1"/>
          </p:cNvCxnSpPr>
          <p:nvPr/>
        </p:nvCxnSpPr>
        <p:spPr>
          <a:xfrm>
            <a:off x="2719430" y="1495191"/>
            <a:ext cx="2368212" cy="1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22">
            <a:extLst>
              <a:ext uri="{FF2B5EF4-FFF2-40B4-BE49-F238E27FC236}">
                <a16:creationId xmlns:a16="http://schemas.microsoft.com/office/drawing/2014/main" id="{387FCD71-E932-F4B0-90F5-84F62FAEF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616314" y="2107732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EC1A21C3-9D79-27C1-96FF-FA2CF4AC1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6" idx="6"/>
          </p:cNvCxnSpPr>
          <p:nvPr/>
        </p:nvCxnSpPr>
        <p:spPr>
          <a:xfrm>
            <a:off x="3798309" y="2198729"/>
            <a:ext cx="1308300" cy="1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EF00D585-E55D-2971-4CB7-5ACE5B22D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18960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4CFB368A-912E-D098-4AF6-7E18EBE6C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057782" y="2844726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4B86CDA2-C1D5-3269-30DB-512623471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4239777" y="2935723"/>
            <a:ext cx="866832" cy="1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314ACE4A-F8E6-37C1-7C5C-F71A8C29D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26453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B4B7EC2A-204F-2150-FF00-B170B0ED9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219770" y="3595034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DB217AF3-AF1B-8C24-83FF-868714798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4" idx="6"/>
          </p:cNvCxnSpPr>
          <p:nvPr/>
        </p:nvCxnSpPr>
        <p:spPr>
          <a:xfrm>
            <a:off x="4401765" y="3686031"/>
            <a:ext cx="704844" cy="1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hteck 25">
            <a:extLst>
              <a:ext uri="{FF2B5EF4-FFF2-40B4-BE49-F238E27FC236}">
                <a16:creationId xmlns:a16="http://schemas.microsoft.com/office/drawing/2014/main" id="{4BF61CF9-421B-4862-B9E6-6BBE9AE10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34073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2">
            <a:extLst>
              <a:ext uri="{FF2B5EF4-FFF2-40B4-BE49-F238E27FC236}">
                <a16:creationId xmlns:a16="http://schemas.microsoft.com/office/drawing/2014/main" id="{4F6374F8-F23B-A54B-B3FE-5D6459E3C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111991" y="4323623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F0AD6795-B982-549E-ACDB-DBFE117C2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8" idx="6"/>
          </p:cNvCxnSpPr>
          <p:nvPr/>
        </p:nvCxnSpPr>
        <p:spPr>
          <a:xfrm>
            <a:off x="4293986" y="4414620"/>
            <a:ext cx="812623" cy="8388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03F1CF21-D8A2-2B49-1218-3415AC5C6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41439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22">
            <a:extLst>
              <a:ext uri="{FF2B5EF4-FFF2-40B4-BE49-F238E27FC236}">
                <a16:creationId xmlns:a16="http://schemas.microsoft.com/office/drawing/2014/main" id="{7FCADB90-3AE6-E31D-DC7E-C91E848B1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721753" y="5083891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9DA1E966-6BF8-8B72-2905-7C7B3246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903748" y="5174889"/>
            <a:ext cx="1202861" cy="4217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hteck 33">
            <a:extLst>
              <a:ext uri="{FF2B5EF4-FFF2-40B4-BE49-F238E27FC236}">
                <a16:creationId xmlns:a16="http://schemas.microsoft.com/office/drawing/2014/main" id="{6A56FE30-3190-CC8F-C625-56B81CBB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48932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22">
            <a:extLst>
              <a:ext uri="{FF2B5EF4-FFF2-40B4-BE49-F238E27FC236}">
                <a16:creationId xmlns:a16="http://schemas.microsoft.com/office/drawing/2014/main" id="{2207FD9D-9B91-5314-64D5-3FD719116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896813" y="5814031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Gerade Verbindung 36">
            <a:extLst>
              <a:ext uri="{FF2B5EF4-FFF2-40B4-BE49-F238E27FC236}">
                <a16:creationId xmlns:a16="http://schemas.microsoft.com/office/drawing/2014/main" id="{B91307FD-E834-CC11-DA34-62DD5EEDD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36" idx="6"/>
          </p:cNvCxnSpPr>
          <p:nvPr/>
        </p:nvCxnSpPr>
        <p:spPr>
          <a:xfrm>
            <a:off x="3078808" y="5905028"/>
            <a:ext cx="2006433" cy="5404"/>
          </a:xfrm>
          <a:prstGeom prst="line">
            <a:avLst/>
          </a:prstGeom>
          <a:ln>
            <a:solidFill>
              <a:srgbClr val="6DA5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hteck 37">
            <a:extLst>
              <a:ext uri="{FF2B5EF4-FFF2-40B4-BE49-F238E27FC236}">
                <a16:creationId xmlns:a16="http://schemas.microsoft.com/office/drawing/2014/main" id="{DA8E0501-96E9-05AA-A411-7D163453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7642" y="5629803"/>
            <a:ext cx="6624982" cy="569978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platzhalter 45">
            <a:extLst>
              <a:ext uri="{FF2B5EF4-FFF2-40B4-BE49-F238E27FC236}">
                <a16:creationId xmlns:a16="http://schemas.microsoft.com/office/drawing/2014/main" id="{603164F0-4DE8-3CDD-CA86-F743E42FFB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60873" y="1286443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1</a:t>
            </a:r>
            <a:endParaRPr lang="en-GB" dirty="0"/>
          </a:p>
        </p:txBody>
      </p:sp>
      <p:sp>
        <p:nvSpPr>
          <p:cNvPr id="49" name="Textplatzhalter 45">
            <a:extLst>
              <a:ext uri="{FF2B5EF4-FFF2-40B4-BE49-F238E27FC236}">
                <a16:creationId xmlns:a16="http://schemas.microsoft.com/office/drawing/2014/main" id="{B8425C40-DD01-38CB-E289-A4B7BA0C38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0873" y="1965712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2</a:t>
            </a:r>
            <a:endParaRPr lang="en-GB" dirty="0"/>
          </a:p>
        </p:txBody>
      </p:sp>
      <p:sp>
        <p:nvSpPr>
          <p:cNvPr id="51" name="Textplatzhalter 45">
            <a:extLst>
              <a:ext uri="{FF2B5EF4-FFF2-40B4-BE49-F238E27FC236}">
                <a16:creationId xmlns:a16="http://schemas.microsoft.com/office/drawing/2014/main" id="{0051FAFE-DF01-A838-F0F9-8CBC23EFEF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60873" y="2723357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3</a:t>
            </a:r>
            <a:endParaRPr lang="en-GB" dirty="0"/>
          </a:p>
        </p:txBody>
      </p:sp>
      <p:sp>
        <p:nvSpPr>
          <p:cNvPr id="53" name="Textplatzhalter 45">
            <a:extLst>
              <a:ext uri="{FF2B5EF4-FFF2-40B4-BE49-F238E27FC236}">
                <a16:creationId xmlns:a16="http://schemas.microsoft.com/office/drawing/2014/main" id="{FC1200E0-9F76-AAAE-1588-E0EAF885B0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60873" y="3481002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4</a:t>
            </a:r>
            <a:endParaRPr lang="en-GB" dirty="0"/>
          </a:p>
        </p:txBody>
      </p:sp>
      <p:sp>
        <p:nvSpPr>
          <p:cNvPr id="55" name="Textplatzhalter 45">
            <a:extLst>
              <a:ext uri="{FF2B5EF4-FFF2-40B4-BE49-F238E27FC236}">
                <a16:creationId xmlns:a16="http://schemas.microsoft.com/office/drawing/2014/main" id="{3E96665B-FFD7-A1F9-421E-D73DA7D516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60873" y="4212522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5</a:t>
            </a:r>
            <a:endParaRPr lang="en-GB" dirty="0"/>
          </a:p>
        </p:txBody>
      </p:sp>
      <p:sp>
        <p:nvSpPr>
          <p:cNvPr id="57" name="Textplatzhalter 45">
            <a:extLst>
              <a:ext uri="{FF2B5EF4-FFF2-40B4-BE49-F238E27FC236}">
                <a16:creationId xmlns:a16="http://schemas.microsoft.com/office/drawing/2014/main" id="{9DC4C53B-C58F-EF04-A72A-E8B8C6F36C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60873" y="4970168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6</a:t>
            </a:r>
            <a:endParaRPr lang="en-GB" dirty="0"/>
          </a:p>
        </p:txBody>
      </p:sp>
      <p:sp>
        <p:nvSpPr>
          <p:cNvPr id="59" name="Textplatzhalter 45">
            <a:extLst>
              <a:ext uri="{FF2B5EF4-FFF2-40B4-BE49-F238E27FC236}">
                <a16:creationId xmlns:a16="http://schemas.microsoft.com/office/drawing/2014/main" id="{59020B88-D97B-423B-8C56-3CDD25072D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0873" y="5701688"/>
            <a:ext cx="6110111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404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-Kreis mit 4er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AC78AAA-03EC-17B1-E714-B5BF3D4E8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07361" y="1456024"/>
            <a:ext cx="4801161" cy="4801161"/>
            <a:chOff x="6807361" y="1456024"/>
            <a:chExt cx="4801161" cy="480116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DA56AB6-C639-1773-CCF4-5D582DE2CD56}"/>
                </a:ext>
              </a:extLst>
            </p:cNvPr>
            <p:cNvSpPr/>
            <p:nvPr/>
          </p:nvSpPr>
          <p:spPr>
            <a:xfrm>
              <a:off x="6807361" y="1456024"/>
              <a:ext cx="4801161" cy="4801161"/>
            </a:xfrm>
            <a:prstGeom prst="ellipse">
              <a:avLst/>
            </a:prstGeom>
            <a:noFill/>
            <a:ln w="2857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147">
              <a:extLst>
                <a:ext uri="{FF2B5EF4-FFF2-40B4-BE49-F238E27FC236}">
                  <a16:creationId xmlns:a16="http://schemas.microsoft.com/office/drawing/2014/main" id="{B161AA0F-413B-90B6-A9E7-E5346CCF2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927" y="1729863"/>
              <a:ext cx="4248029" cy="4253483"/>
            </a:xfrm>
            <a:prstGeom prst="ellipse">
              <a:avLst/>
            </a:prstGeom>
            <a:solidFill>
              <a:srgbClr val="3F85C1"/>
            </a:solidFill>
            <a:ln w="28575">
              <a:noFill/>
            </a:ln>
            <a:effectLst>
              <a:outerShdw blurRad="256275" sx="102000" sy="102000" algn="ctr" rotWithShape="0">
                <a:srgbClr val="80808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id="{1FCFAB34-79E5-EE68-589D-150D4505E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7304" y="1650227"/>
            <a:ext cx="6027502" cy="770967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22">
            <a:extLst>
              <a:ext uri="{FF2B5EF4-FFF2-40B4-BE49-F238E27FC236}">
                <a16:creationId xmlns:a16="http://schemas.microsoft.com/office/drawing/2014/main" id="{DFB6D8A3-07D5-16E2-E0F5-A676FB7BC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7546941" y="1953991"/>
            <a:ext cx="181995" cy="181995"/>
          </a:xfrm>
          <a:prstGeom prst="ellipse">
            <a:avLst/>
          </a:prstGeom>
          <a:solidFill>
            <a:srgbClr val="0069A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722DCB9D-ACD1-5DBF-4702-3F20C5F2C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9" idx="2"/>
            <a:endCxn id="8" idx="3"/>
          </p:cNvCxnSpPr>
          <p:nvPr userDrawn="1"/>
        </p:nvCxnSpPr>
        <p:spPr>
          <a:xfrm flipH="1" flipV="1">
            <a:off x="6584806" y="2035711"/>
            <a:ext cx="962135" cy="9277"/>
          </a:xfrm>
          <a:prstGeom prst="line">
            <a:avLst/>
          </a:prstGeom>
          <a:ln>
            <a:solidFill>
              <a:srgbClr val="3F85C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22">
            <a:extLst>
              <a:ext uri="{FF2B5EF4-FFF2-40B4-BE49-F238E27FC236}">
                <a16:creationId xmlns:a16="http://schemas.microsoft.com/office/drawing/2014/main" id="{B4EBA699-90F3-C483-DA6A-15527969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6820513" y="3137559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B33905D8-7C8B-913C-57E6-7F97E0B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1" idx="2"/>
          </p:cNvCxnSpPr>
          <p:nvPr userDrawn="1"/>
        </p:nvCxnSpPr>
        <p:spPr>
          <a:xfrm flipH="1">
            <a:off x="6584806" y="3228556"/>
            <a:ext cx="235707" cy="2"/>
          </a:xfrm>
          <a:prstGeom prst="line">
            <a:avLst/>
          </a:prstGeom>
          <a:ln>
            <a:solidFill>
              <a:srgbClr val="3F85C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id="{23FABD98-B8FE-968D-542F-35E19EA77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7304" y="2844027"/>
            <a:ext cx="6027502" cy="770967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22">
            <a:extLst>
              <a:ext uri="{FF2B5EF4-FFF2-40B4-BE49-F238E27FC236}">
                <a16:creationId xmlns:a16="http://schemas.microsoft.com/office/drawing/2014/main" id="{888962B6-72D0-C9E0-6A25-91ACBC48E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6787634" y="4349700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63D01CCF-D029-2C7D-A528-BCFC3918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4" idx="2"/>
          </p:cNvCxnSpPr>
          <p:nvPr userDrawn="1"/>
        </p:nvCxnSpPr>
        <p:spPr>
          <a:xfrm flipV="1">
            <a:off x="6584806" y="4440697"/>
            <a:ext cx="202828" cy="2501"/>
          </a:xfrm>
          <a:prstGeom prst="line">
            <a:avLst/>
          </a:prstGeom>
          <a:ln>
            <a:solidFill>
              <a:srgbClr val="3F85C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1526C8E8-C715-DC3E-7D23-4B5E230A6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7304" y="4050527"/>
            <a:ext cx="6027502" cy="770967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2B237E8-BFA7-8F5A-4247-A76FC7939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7546941" y="5589554"/>
            <a:ext cx="181995" cy="181995"/>
          </a:xfrm>
          <a:prstGeom prst="ellipse">
            <a:avLst/>
          </a:prstGeom>
          <a:solidFill>
            <a:srgbClr val="00519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C40B0629-F27E-8B7E-E39F-0F8369264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2"/>
          </p:cNvCxnSpPr>
          <p:nvPr userDrawn="1"/>
        </p:nvCxnSpPr>
        <p:spPr>
          <a:xfrm flipV="1">
            <a:off x="6584806" y="5680551"/>
            <a:ext cx="962135" cy="2"/>
          </a:xfrm>
          <a:prstGeom prst="line">
            <a:avLst/>
          </a:prstGeom>
          <a:ln>
            <a:solidFill>
              <a:srgbClr val="3F85C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E3ADAE5C-4F02-5D9E-5941-0C2AE62B0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7304" y="5244327"/>
            <a:ext cx="6027502" cy="770967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ildplatzhalter 29">
            <a:extLst>
              <a:ext uri="{FF2B5EF4-FFF2-40B4-BE49-F238E27FC236}">
                <a16:creationId xmlns:a16="http://schemas.microsoft.com/office/drawing/2014/main" id="{3A1F8657-AC51-914A-BDF1-65CA42ACC16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75787" y="2202859"/>
            <a:ext cx="1809221" cy="1774553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1" name="Textplatzhalter 8">
            <a:extLst>
              <a:ext uri="{FF2B5EF4-FFF2-40B4-BE49-F238E27FC236}">
                <a16:creationId xmlns:a16="http://schemas.microsoft.com/office/drawing/2014/main" id="{7BA5C741-D1ED-F1FA-A9E2-F4FD7791A0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1173" y="4078036"/>
            <a:ext cx="3013535" cy="91898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kern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Icon 2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Beschreibung</a:t>
            </a:r>
            <a:endParaRPr lang="en-GB" sz="2800" kern="1200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Textplatzhalter 45">
            <a:extLst>
              <a:ext uri="{FF2B5EF4-FFF2-40B4-BE49-F238E27FC236}">
                <a16:creationId xmlns:a16="http://schemas.microsoft.com/office/drawing/2014/main" id="{E9A62267-A43B-A0DC-49EB-95BA55EB54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7385" y="1822541"/>
            <a:ext cx="5422608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1</a:t>
            </a:r>
            <a:endParaRPr lang="en-GB" dirty="0"/>
          </a:p>
        </p:txBody>
      </p:sp>
      <p:sp>
        <p:nvSpPr>
          <p:cNvPr id="23" name="Textplatzhalter 45">
            <a:extLst>
              <a:ext uri="{FF2B5EF4-FFF2-40B4-BE49-F238E27FC236}">
                <a16:creationId xmlns:a16="http://schemas.microsoft.com/office/drawing/2014/main" id="{549C59C7-EB87-D1B4-34E7-ED6D83C3A24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7385" y="3011261"/>
            <a:ext cx="5422608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2</a:t>
            </a:r>
            <a:endParaRPr lang="en-GB" dirty="0"/>
          </a:p>
        </p:txBody>
      </p:sp>
      <p:sp>
        <p:nvSpPr>
          <p:cNvPr id="24" name="Textplatzhalter 45">
            <a:extLst>
              <a:ext uri="{FF2B5EF4-FFF2-40B4-BE49-F238E27FC236}">
                <a16:creationId xmlns:a16="http://schemas.microsoft.com/office/drawing/2014/main" id="{E42F2B9A-5132-F729-EBEF-30493B03D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7385" y="4226107"/>
            <a:ext cx="5422608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3</a:t>
            </a:r>
            <a:endParaRPr lang="en-GB" dirty="0"/>
          </a:p>
        </p:txBody>
      </p:sp>
      <p:sp>
        <p:nvSpPr>
          <p:cNvPr id="25" name="Textplatzhalter 45">
            <a:extLst>
              <a:ext uri="{FF2B5EF4-FFF2-40B4-BE49-F238E27FC236}">
                <a16:creationId xmlns:a16="http://schemas.microsoft.com/office/drawing/2014/main" id="{5D935C67-6658-18A3-AFE3-DEBAE5301A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7385" y="5414827"/>
            <a:ext cx="5422608" cy="428601"/>
          </a:xfrm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660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-Kreis mit 8er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474DF23-6430-A0A7-5C3A-29223E5A7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139479" y="1747594"/>
            <a:ext cx="3946914" cy="3946914"/>
            <a:chOff x="6807361" y="1456024"/>
            <a:chExt cx="4801161" cy="480116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89C5DE9-D782-60FF-E9A8-B695B49CB7AE}"/>
                </a:ext>
              </a:extLst>
            </p:cNvPr>
            <p:cNvSpPr/>
            <p:nvPr/>
          </p:nvSpPr>
          <p:spPr>
            <a:xfrm>
              <a:off x="6807361" y="1456024"/>
              <a:ext cx="4801161" cy="4801161"/>
            </a:xfrm>
            <a:prstGeom prst="ellipse">
              <a:avLst/>
            </a:prstGeom>
            <a:noFill/>
            <a:ln w="2857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val 147">
              <a:extLst>
                <a:ext uri="{FF2B5EF4-FFF2-40B4-BE49-F238E27FC236}">
                  <a16:creationId xmlns:a16="http://schemas.microsoft.com/office/drawing/2014/main" id="{C938F9FE-8D18-7875-21C2-624C95ADC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927" y="1729863"/>
              <a:ext cx="4248029" cy="4253483"/>
            </a:xfrm>
            <a:prstGeom prst="ellipse">
              <a:avLst/>
            </a:prstGeom>
            <a:solidFill>
              <a:srgbClr val="6DA5D5"/>
            </a:solidFill>
            <a:ln w="28575">
              <a:noFill/>
            </a:ln>
            <a:effectLst>
              <a:outerShdw blurRad="256275" sx="102000" sy="102000" algn="ctr" rotWithShape="0">
                <a:srgbClr val="80808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hteck 9">
            <a:extLst>
              <a:ext uri="{FF2B5EF4-FFF2-40B4-BE49-F238E27FC236}">
                <a16:creationId xmlns:a16="http://schemas.microsoft.com/office/drawing/2014/main" id="{E8BA8B3D-F7B0-5844-2892-E662C0D63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695" y="1592807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Bildplatzhalter 29">
            <a:extLst>
              <a:ext uri="{FF2B5EF4-FFF2-40B4-BE49-F238E27FC236}">
                <a16:creationId xmlns:a16="http://schemas.microsoft.com/office/drawing/2014/main" id="{E7B65661-7CFD-4627-C72D-BBDC124EA11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74042" y="2202859"/>
            <a:ext cx="1809221" cy="1774553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9" name="Textplatzhalter 8">
            <a:extLst>
              <a:ext uri="{FF2B5EF4-FFF2-40B4-BE49-F238E27FC236}">
                <a16:creationId xmlns:a16="http://schemas.microsoft.com/office/drawing/2014/main" id="{120E7DC9-BC54-A7F3-0C98-18B60AC800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99428" y="4078036"/>
            <a:ext cx="3013535" cy="91898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kern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Icon 3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Beschreibung</a:t>
            </a:r>
            <a:endParaRPr lang="en-GB" sz="2800" kern="1200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platzhalter 45">
            <a:extLst>
              <a:ext uri="{FF2B5EF4-FFF2-40B4-BE49-F238E27FC236}">
                <a16:creationId xmlns:a16="http://schemas.microsoft.com/office/drawing/2014/main" id="{6658B937-86D3-29C1-FBA2-A364E24FE0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97726" y="1785323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1</a:t>
            </a:r>
            <a:endParaRPr lang="en-GB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0049FD03-63DA-EC9C-6BEB-BDA8C50E0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489" y="2794589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platzhalter 45">
            <a:extLst>
              <a:ext uri="{FF2B5EF4-FFF2-40B4-BE49-F238E27FC236}">
                <a16:creationId xmlns:a16="http://schemas.microsoft.com/office/drawing/2014/main" id="{AC78D391-0287-9312-6481-C6A34D3A0E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1520" y="2987105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2</a:t>
            </a:r>
            <a:endParaRPr lang="en-GB" dirty="0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9BAFF117-1A29-9DF2-2503-58852576F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489" y="3917994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platzhalter 45">
            <a:extLst>
              <a:ext uri="{FF2B5EF4-FFF2-40B4-BE49-F238E27FC236}">
                <a16:creationId xmlns:a16="http://schemas.microsoft.com/office/drawing/2014/main" id="{F2185910-5BE3-7736-55F9-BC1B1D181A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520" y="4110510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3</a:t>
            </a:r>
            <a:endParaRPr lang="en-GB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D12C5710-A36F-0416-2EA4-3DDF09EE7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9569" y="5119777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platzhalter 45">
            <a:extLst>
              <a:ext uri="{FF2B5EF4-FFF2-40B4-BE49-F238E27FC236}">
                <a16:creationId xmlns:a16="http://schemas.microsoft.com/office/drawing/2014/main" id="{F50AC5E7-5617-876F-83DC-F452404C68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71600" y="5312293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4</a:t>
            </a:r>
            <a:endParaRPr lang="en-GB" dirty="0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36BF10CB-3950-EDEE-CBCA-B0B85ABC5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86393" y="1592807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platzhalter 45">
            <a:extLst>
              <a:ext uri="{FF2B5EF4-FFF2-40B4-BE49-F238E27FC236}">
                <a16:creationId xmlns:a16="http://schemas.microsoft.com/office/drawing/2014/main" id="{3CF488F0-E9CE-A85F-1DB4-DCFFF4E7330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8424" y="1785323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5</a:t>
            </a:r>
            <a:endParaRPr lang="en-GB" dirty="0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CD5FB5DC-953F-974D-91ED-F2C1D1CD8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6696" y="2794589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platzhalter 45">
            <a:extLst>
              <a:ext uri="{FF2B5EF4-FFF2-40B4-BE49-F238E27FC236}">
                <a16:creationId xmlns:a16="http://schemas.microsoft.com/office/drawing/2014/main" id="{EC608034-3102-1ECA-BCF8-28DFA30307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18727" y="2987105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6</a:t>
            </a:r>
            <a:endParaRPr lang="en-GB" dirty="0"/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D48A052-9EDA-9850-8D38-ECE2C8574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54586" y="3917994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platzhalter 45">
            <a:extLst>
              <a:ext uri="{FF2B5EF4-FFF2-40B4-BE49-F238E27FC236}">
                <a16:creationId xmlns:a16="http://schemas.microsoft.com/office/drawing/2014/main" id="{9E5D9D4F-9055-D34A-1899-EDD8909FDBD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56617" y="4110510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7</a:t>
            </a:r>
            <a:endParaRPr lang="en-GB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5FB18580-79DF-A600-3D4D-D067F8EB0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318" y="5119777"/>
            <a:ext cx="2843784" cy="727942"/>
          </a:xfrm>
          <a:prstGeom prst="rect">
            <a:avLst/>
          </a:prstGeom>
          <a:solidFill>
            <a:srgbClr val="96C7E8">
              <a:alpha val="2071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platzhalter 45">
            <a:extLst>
              <a:ext uri="{FF2B5EF4-FFF2-40B4-BE49-F238E27FC236}">
                <a16:creationId xmlns:a16="http://schemas.microsoft.com/office/drawing/2014/main" id="{EEBFD643-AFE0-EF50-1AF2-FA8C97C5E2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77349" y="5312293"/>
            <a:ext cx="2625634" cy="342678"/>
          </a:xfrm>
        </p:spPr>
        <p:txBody>
          <a:bodyPr anchor="ctr">
            <a:noAutofit/>
          </a:bodyPr>
          <a:lstStyle>
            <a:lvl1pPr algn="ctr"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 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718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&amp;Bild - 5er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93709" y="701683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reeform 24">
            <a:extLst>
              <a:ext uri="{FF2B5EF4-FFF2-40B4-BE49-F238E27FC236}">
                <a16:creationId xmlns:a16="http://schemas.microsoft.com/office/drawing/2014/main" id="{6FF1CA2C-2010-C289-A2FA-113792B2D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511023" y="1136334"/>
            <a:ext cx="93709" cy="83099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5611016-FB2E-772A-7F30-0DB45F40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789376" y="1198303"/>
            <a:ext cx="1535846" cy="1538056"/>
          </a:xfrm>
          <a:custGeom>
            <a:avLst/>
            <a:gdLst>
              <a:gd name="T0" fmla="*/ 309 w 580"/>
              <a:gd name="T1" fmla="*/ 11 h 580"/>
              <a:gd name="T2" fmla="*/ 569 w 580"/>
              <a:gd name="T3" fmla="*/ 271 h 580"/>
              <a:gd name="T4" fmla="*/ 569 w 580"/>
              <a:gd name="T5" fmla="*/ 309 h 580"/>
              <a:gd name="T6" fmla="*/ 309 w 580"/>
              <a:gd name="T7" fmla="*/ 569 h 580"/>
              <a:gd name="T8" fmla="*/ 271 w 580"/>
              <a:gd name="T9" fmla="*/ 569 h 580"/>
              <a:gd name="T10" fmla="*/ 11 w 580"/>
              <a:gd name="T11" fmla="*/ 309 h 580"/>
              <a:gd name="T12" fmla="*/ 11 w 580"/>
              <a:gd name="T13" fmla="*/ 271 h 580"/>
              <a:gd name="T14" fmla="*/ 271 w 580"/>
              <a:gd name="T15" fmla="*/ 11 h 580"/>
              <a:gd name="T16" fmla="*/ 309 w 580"/>
              <a:gd name="T17" fmla="*/ 1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0" h="580">
                <a:moveTo>
                  <a:pt x="309" y="11"/>
                </a:moveTo>
                <a:cubicBezTo>
                  <a:pt x="569" y="271"/>
                  <a:pt x="569" y="271"/>
                  <a:pt x="569" y="271"/>
                </a:cubicBezTo>
                <a:cubicBezTo>
                  <a:pt x="580" y="281"/>
                  <a:pt x="580" y="298"/>
                  <a:pt x="569" y="309"/>
                </a:cubicBezTo>
                <a:cubicBezTo>
                  <a:pt x="309" y="569"/>
                  <a:pt x="309" y="569"/>
                  <a:pt x="309" y="569"/>
                </a:cubicBezTo>
                <a:cubicBezTo>
                  <a:pt x="299" y="580"/>
                  <a:pt x="281" y="580"/>
                  <a:pt x="271" y="569"/>
                </a:cubicBezTo>
                <a:cubicBezTo>
                  <a:pt x="11" y="309"/>
                  <a:pt x="11" y="309"/>
                  <a:pt x="11" y="309"/>
                </a:cubicBezTo>
                <a:cubicBezTo>
                  <a:pt x="0" y="298"/>
                  <a:pt x="0" y="281"/>
                  <a:pt x="11" y="271"/>
                </a:cubicBezTo>
                <a:cubicBezTo>
                  <a:pt x="271" y="11"/>
                  <a:pt x="271" y="11"/>
                  <a:pt x="271" y="11"/>
                </a:cubicBezTo>
                <a:cubicBezTo>
                  <a:pt x="281" y="0"/>
                  <a:pt x="299" y="0"/>
                  <a:pt x="309" y="11"/>
                </a:cubicBezTo>
                <a:close/>
              </a:path>
            </a:pathLst>
          </a:custGeom>
          <a:solidFill>
            <a:srgbClr val="96C7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B18BDED-3691-2534-331D-63AB864EB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1657295" y="2064012"/>
            <a:ext cx="1533636" cy="1536952"/>
          </a:xfrm>
          <a:custGeom>
            <a:avLst/>
            <a:gdLst>
              <a:gd name="T0" fmla="*/ 270 w 579"/>
              <a:gd name="T1" fmla="*/ 11 h 580"/>
              <a:gd name="T2" fmla="*/ 10 w 579"/>
              <a:gd name="T3" fmla="*/ 271 h 580"/>
              <a:gd name="T4" fmla="*/ 10 w 579"/>
              <a:gd name="T5" fmla="*/ 310 h 580"/>
              <a:gd name="T6" fmla="*/ 270 w 579"/>
              <a:gd name="T7" fmla="*/ 570 h 580"/>
              <a:gd name="T8" fmla="*/ 309 w 579"/>
              <a:gd name="T9" fmla="*/ 570 h 580"/>
              <a:gd name="T10" fmla="*/ 569 w 579"/>
              <a:gd name="T11" fmla="*/ 310 h 580"/>
              <a:gd name="T12" fmla="*/ 569 w 579"/>
              <a:gd name="T13" fmla="*/ 271 h 580"/>
              <a:gd name="T14" fmla="*/ 309 w 579"/>
              <a:gd name="T15" fmla="*/ 11 h 580"/>
              <a:gd name="T16" fmla="*/ 270 w 579"/>
              <a:gd name="T17" fmla="*/ 1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580">
                <a:moveTo>
                  <a:pt x="270" y="11"/>
                </a:moveTo>
                <a:cubicBezTo>
                  <a:pt x="10" y="271"/>
                  <a:pt x="10" y="271"/>
                  <a:pt x="10" y="271"/>
                </a:cubicBezTo>
                <a:cubicBezTo>
                  <a:pt x="0" y="282"/>
                  <a:pt x="0" y="299"/>
                  <a:pt x="10" y="310"/>
                </a:cubicBezTo>
                <a:cubicBezTo>
                  <a:pt x="270" y="570"/>
                  <a:pt x="270" y="570"/>
                  <a:pt x="270" y="570"/>
                </a:cubicBezTo>
                <a:cubicBezTo>
                  <a:pt x="281" y="580"/>
                  <a:pt x="298" y="580"/>
                  <a:pt x="309" y="570"/>
                </a:cubicBezTo>
                <a:cubicBezTo>
                  <a:pt x="569" y="310"/>
                  <a:pt x="569" y="310"/>
                  <a:pt x="569" y="310"/>
                </a:cubicBezTo>
                <a:cubicBezTo>
                  <a:pt x="579" y="299"/>
                  <a:pt x="579" y="282"/>
                  <a:pt x="569" y="271"/>
                </a:cubicBezTo>
                <a:cubicBezTo>
                  <a:pt x="309" y="11"/>
                  <a:pt x="309" y="11"/>
                  <a:pt x="309" y="11"/>
                </a:cubicBezTo>
                <a:cubicBezTo>
                  <a:pt x="298" y="0"/>
                  <a:pt x="281" y="0"/>
                  <a:pt x="270" y="11"/>
                </a:cubicBezTo>
                <a:close/>
              </a:path>
            </a:pathLst>
          </a:custGeom>
          <a:solidFill>
            <a:srgbClr val="6DA5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C61BF018-597A-D4C9-372F-D375A7653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789376" y="2927511"/>
            <a:ext cx="1535846" cy="1538056"/>
          </a:xfrm>
          <a:custGeom>
            <a:avLst/>
            <a:gdLst>
              <a:gd name="T0" fmla="*/ 271 w 580"/>
              <a:gd name="T1" fmla="*/ 11 h 580"/>
              <a:gd name="T2" fmla="*/ 11 w 580"/>
              <a:gd name="T3" fmla="*/ 271 h 580"/>
              <a:gd name="T4" fmla="*/ 11 w 580"/>
              <a:gd name="T5" fmla="*/ 309 h 580"/>
              <a:gd name="T6" fmla="*/ 271 w 580"/>
              <a:gd name="T7" fmla="*/ 569 h 580"/>
              <a:gd name="T8" fmla="*/ 309 w 580"/>
              <a:gd name="T9" fmla="*/ 569 h 580"/>
              <a:gd name="T10" fmla="*/ 569 w 580"/>
              <a:gd name="T11" fmla="*/ 309 h 580"/>
              <a:gd name="T12" fmla="*/ 569 w 580"/>
              <a:gd name="T13" fmla="*/ 271 h 580"/>
              <a:gd name="T14" fmla="*/ 309 w 580"/>
              <a:gd name="T15" fmla="*/ 11 h 580"/>
              <a:gd name="T16" fmla="*/ 271 w 580"/>
              <a:gd name="T17" fmla="*/ 1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0" h="580">
                <a:moveTo>
                  <a:pt x="271" y="11"/>
                </a:moveTo>
                <a:cubicBezTo>
                  <a:pt x="11" y="271"/>
                  <a:pt x="11" y="271"/>
                  <a:pt x="11" y="271"/>
                </a:cubicBezTo>
                <a:cubicBezTo>
                  <a:pt x="0" y="281"/>
                  <a:pt x="0" y="298"/>
                  <a:pt x="11" y="309"/>
                </a:cubicBezTo>
                <a:cubicBezTo>
                  <a:pt x="271" y="569"/>
                  <a:pt x="271" y="569"/>
                  <a:pt x="271" y="569"/>
                </a:cubicBezTo>
                <a:cubicBezTo>
                  <a:pt x="281" y="580"/>
                  <a:pt x="299" y="580"/>
                  <a:pt x="309" y="569"/>
                </a:cubicBezTo>
                <a:cubicBezTo>
                  <a:pt x="569" y="309"/>
                  <a:pt x="569" y="309"/>
                  <a:pt x="569" y="309"/>
                </a:cubicBezTo>
                <a:cubicBezTo>
                  <a:pt x="580" y="298"/>
                  <a:pt x="580" y="281"/>
                  <a:pt x="569" y="271"/>
                </a:cubicBezTo>
                <a:cubicBezTo>
                  <a:pt x="309" y="11"/>
                  <a:pt x="309" y="11"/>
                  <a:pt x="309" y="11"/>
                </a:cubicBezTo>
                <a:cubicBezTo>
                  <a:pt x="299" y="0"/>
                  <a:pt x="281" y="0"/>
                  <a:pt x="271" y="11"/>
                </a:cubicBezTo>
                <a:close/>
              </a:path>
            </a:pathLst>
          </a:custGeom>
          <a:solidFill>
            <a:srgbClr val="3F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E21BE3A9-CB10-CEC5-4D86-D713F9FBC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1657295" y="3793220"/>
            <a:ext cx="1533636" cy="1536952"/>
          </a:xfrm>
          <a:custGeom>
            <a:avLst/>
            <a:gdLst>
              <a:gd name="T0" fmla="*/ 309 w 579"/>
              <a:gd name="T1" fmla="*/ 11 h 580"/>
              <a:gd name="T2" fmla="*/ 569 w 579"/>
              <a:gd name="T3" fmla="*/ 271 h 580"/>
              <a:gd name="T4" fmla="*/ 569 w 579"/>
              <a:gd name="T5" fmla="*/ 310 h 580"/>
              <a:gd name="T6" fmla="*/ 309 w 579"/>
              <a:gd name="T7" fmla="*/ 570 h 580"/>
              <a:gd name="T8" fmla="*/ 270 w 579"/>
              <a:gd name="T9" fmla="*/ 570 h 580"/>
              <a:gd name="T10" fmla="*/ 10 w 579"/>
              <a:gd name="T11" fmla="*/ 310 h 580"/>
              <a:gd name="T12" fmla="*/ 10 w 579"/>
              <a:gd name="T13" fmla="*/ 271 h 580"/>
              <a:gd name="T14" fmla="*/ 270 w 579"/>
              <a:gd name="T15" fmla="*/ 11 h 580"/>
              <a:gd name="T16" fmla="*/ 309 w 579"/>
              <a:gd name="T17" fmla="*/ 1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580">
                <a:moveTo>
                  <a:pt x="309" y="11"/>
                </a:moveTo>
                <a:cubicBezTo>
                  <a:pt x="569" y="271"/>
                  <a:pt x="569" y="271"/>
                  <a:pt x="569" y="271"/>
                </a:cubicBezTo>
                <a:cubicBezTo>
                  <a:pt x="579" y="282"/>
                  <a:pt x="579" y="299"/>
                  <a:pt x="569" y="310"/>
                </a:cubicBezTo>
                <a:cubicBezTo>
                  <a:pt x="309" y="570"/>
                  <a:pt x="309" y="570"/>
                  <a:pt x="309" y="570"/>
                </a:cubicBezTo>
                <a:cubicBezTo>
                  <a:pt x="298" y="580"/>
                  <a:pt x="281" y="580"/>
                  <a:pt x="270" y="570"/>
                </a:cubicBezTo>
                <a:cubicBezTo>
                  <a:pt x="10" y="310"/>
                  <a:pt x="10" y="310"/>
                  <a:pt x="10" y="310"/>
                </a:cubicBezTo>
                <a:cubicBezTo>
                  <a:pt x="0" y="299"/>
                  <a:pt x="0" y="282"/>
                  <a:pt x="10" y="271"/>
                </a:cubicBezTo>
                <a:cubicBezTo>
                  <a:pt x="270" y="11"/>
                  <a:pt x="270" y="11"/>
                  <a:pt x="270" y="11"/>
                </a:cubicBezTo>
                <a:cubicBezTo>
                  <a:pt x="281" y="0"/>
                  <a:pt x="298" y="0"/>
                  <a:pt x="309" y="11"/>
                </a:cubicBezTo>
                <a:close/>
              </a:path>
            </a:pathLst>
          </a:custGeom>
          <a:solidFill>
            <a:srgbClr val="0069A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0E068790-5F86-BE25-9CC6-C7B325713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5400000">
            <a:off x="788823" y="4657272"/>
            <a:ext cx="1536951" cy="1538056"/>
          </a:xfrm>
          <a:custGeom>
            <a:avLst/>
            <a:gdLst>
              <a:gd name="T0" fmla="*/ 309 w 580"/>
              <a:gd name="T1" fmla="*/ 11 h 580"/>
              <a:gd name="T2" fmla="*/ 569 w 580"/>
              <a:gd name="T3" fmla="*/ 271 h 580"/>
              <a:gd name="T4" fmla="*/ 569 w 580"/>
              <a:gd name="T5" fmla="*/ 309 h 580"/>
              <a:gd name="T6" fmla="*/ 309 w 580"/>
              <a:gd name="T7" fmla="*/ 569 h 580"/>
              <a:gd name="T8" fmla="*/ 271 w 580"/>
              <a:gd name="T9" fmla="*/ 569 h 580"/>
              <a:gd name="T10" fmla="*/ 11 w 580"/>
              <a:gd name="T11" fmla="*/ 309 h 580"/>
              <a:gd name="T12" fmla="*/ 11 w 580"/>
              <a:gd name="T13" fmla="*/ 271 h 580"/>
              <a:gd name="T14" fmla="*/ 271 w 580"/>
              <a:gd name="T15" fmla="*/ 11 h 580"/>
              <a:gd name="T16" fmla="*/ 309 w 580"/>
              <a:gd name="T17" fmla="*/ 1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0" h="580">
                <a:moveTo>
                  <a:pt x="309" y="11"/>
                </a:moveTo>
                <a:cubicBezTo>
                  <a:pt x="569" y="271"/>
                  <a:pt x="569" y="271"/>
                  <a:pt x="569" y="271"/>
                </a:cubicBezTo>
                <a:cubicBezTo>
                  <a:pt x="580" y="281"/>
                  <a:pt x="580" y="298"/>
                  <a:pt x="569" y="309"/>
                </a:cubicBezTo>
                <a:cubicBezTo>
                  <a:pt x="309" y="569"/>
                  <a:pt x="309" y="569"/>
                  <a:pt x="309" y="569"/>
                </a:cubicBezTo>
                <a:cubicBezTo>
                  <a:pt x="299" y="580"/>
                  <a:pt x="281" y="580"/>
                  <a:pt x="271" y="569"/>
                </a:cubicBezTo>
                <a:cubicBezTo>
                  <a:pt x="11" y="309"/>
                  <a:pt x="11" y="309"/>
                  <a:pt x="11" y="309"/>
                </a:cubicBezTo>
                <a:cubicBezTo>
                  <a:pt x="0" y="298"/>
                  <a:pt x="0" y="281"/>
                  <a:pt x="11" y="271"/>
                </a:cubicBezTo>
                <a:cubicBezTo>
                  <a:pt x="271" y="11"/>
                  <a:pt x="271" y="11"/>
                  <a:pt x="271" y="11"/>
                </a:cubicBezTo>
                <a:cubicBezTo>
                  <a:pt x="281" y="0"/>
                  <a:pt x="299" y="0"/>
                  <a:pt x="309" y="11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89215D37-BCDD-E253-05DD-19578D85F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511023" y="2216988"/>
            <a:ext cx="93709" cy="83099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43880DF1-C1F5-6D27-6DF6-75EA3E7CE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511023" y="3297642"/>
            <a:ext cx="93709" cy="83099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A42935B2-9715-6A3F-C397-58EA51D2C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511023" y="4378296"/>
            <a:ext cx="93709" cy="83099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24">
            <a:extLst>
              <a:ext uri="{FF2B5EF4-FFF2-40B4-BE49-F238E27FC236}">
                <a16:creationId xmlns:a16="http://schemas.microsoft.com/office/drawing/2014/main" id="{8805A7E3-A256-E864-AF23-7557281EE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511023" y="5458951"/>
            <a:ext cx="93709" cy="830997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platzhalter 8">
            <a:extLst>
              <a:ext uri="{FF2B5EF4-FFF2-40B4-BE49-F238E27FC236}">
                <a16:creationId xmlns:a16="http://schemas.microsoft.com/office/drawing/2014/main" id="{8536B06C-08C7-B4F4-C842-D44B2C5523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6707" y="1729294"/>
            <a:ext cx="1144346" cy="487694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0AA601ED-84F3-126C-25CF-0D888E4B00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98546" y="1064849"/>
            <a:ext cx="5853454" cy="954213"/>
          </a:xfrm>
        </p:spPr>
        <p:txBody>
          <a:bodyPr>
            <a:noAutofit/>
          </a:bodyPr>
          <a:lstStyle>
            <a:lvl1pPr indent="0"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tempor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invidunt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ut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labore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et dolore magna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aliquyam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erat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voluptua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Textplatzhalter 8">
            <a:extLst>
              <a:ext uri="{FF2B5EF4-FFF2-40B4-BE49-F238E27FC236}">
                <a16:creationId xmlns:a16="http://schemas.microsoft.com/office/drawing/2014/main" id="{BA3C2A4C-1F7E-97A6-D9F8-E9DA5B4D33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2972" y="2573356"/>
            <a:ext cx="1144346" cy="487694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35" name="Textplatzhalter 31">
            <a:extLst>
              <a:ext uri="{FF2B5EF4-FFF2-40B4-BE49-F238E27FC236}">
                <a16:creationId xmlns:a16="http://schemas.microsoft.com/office/drawing/2014/main" id="{6F616654-3400-B985-5394-ADEF8754E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8546" y="2146498"/>
            <a:ext cx="5853454" cy="954213"/>
          </a:xfrm>
        </p:spPr>
        <p:txBody>
          <a:bodyPr>
            <a:noAutofit/>
          </a:bodyPr>
          <a:lstStyle>
            <a:lvl1pPr indent="0"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tempor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invidunt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ut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labore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et dolore magna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aliquyam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erat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voluptua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8" name="Textplatzhalter 8">
            <a:extLst>
              <a:ext uri="{FF2B5EF4-FFF2-40B4-BE49-F238E27FC236}">
                <a16:creationId xmlns:a16="http://schemas.microsoft.com/office/drawing/2014/main" id="{3DE2C0E2-F61E-6B88-319F-2CDEEEE4DC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6707" y="3431485"/>
            <a:ext cx="1144346" cy="487694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37" name="Textplatzhalter 31">
            <a:extLst>
              <a:ext uri="{FF2B5EF4-FFF2-40B4-BE49-F238E27FC236}">
                <a16:creationId xmlns:a16="http://schemas.microsoft.com/office/drawing/2014/main" id="{442AFD67-7667-9D3C-AD56-D0734FAB2E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8546" y="3228147"/>
            <a:ext cx="5853454" cy="954213"/>
          </a:xfrm>
        </p:spPr>
        <p:txBody>
          <a:bodyPr>
            <a:noAutofit/>
          </a:bodyPr>
          <a:lstStyle>
            <a:lvl1pPr indent="0"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tempor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invidunt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ut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labore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et dolore magna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aliquyam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erat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voluptua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Textplatzhalter 8">
            <a:extLst>
              <a:ext uri="{FF2B5EF4-FFF2-40B4-BE49-F238E27FC236}">
                <a16:creationId xmlns:a16="http://schemas.microsoft.com/office/drawing/2014/main" id="{FBE650A0-FF6D-F76D-ADD1-573C1A920E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2972" y="4317849"/>
            <a:ext cx="1144346" cy="487694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38" name="Textplatzhalter 31">
            <a:extLst>
              <a:ext uri="{FF2B5EF4-FFF2-40B4-BE49-F238E27FC236}">
                <a16:creationId xmlns:a16="http://schemas.microsoft.com/office/drawing/2014/main" id="{2CDD4C7D-8593-17B2-F26C-B403FFCBA7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98546" y="4309796"/>
            <a:ext cx="5853454" cy="954213"/>
          </a:xfrm>
        </p:spPr>
        <p:txBody>
          <a:bodyPr>
            <a:noAutofit/>
          </a:bodyPr>
          <a:lstStyle>
            <a:lvl1pPr indent="0"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tempor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invidunt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ut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labore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et dolore magna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aliquyam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erat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voluptua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50" name="Textplatzhalter 8">
            <a:extLst>
              <a:ext uri="{FF2B5EF4-FFF2-40B4-BE49-F238E27FC236}">
                <a16:creationId xmlns:a16="http://schemas.microsoft.com/office/drawing/2014/main" id="{DA1E190F-8E5F-C07A-1B3F-7565BABFB2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6707" y="5175878"/>
            <a:ext cx="1144346" cy="487694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39" name="Textplatzhalter 31">
            <a:extLst>
              <a:ext uri="{FF2B5EF4-FFF2-40B4-BE49-F238E27FC236}">
                <a16:creationId xmlns:a16="http://schemas.microsoft.com/office/drawing/2014/main" id="{732800EF-D534-1079-129B-21CA3B869E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8546" y="5391445"/>
            <a:ext cx="5853454" cy="954213"/>
          </a:xfrm>
        </p:spPr>
        <p:txBody>
          <a:bodyPr>
            <a:noAutofit/>
          </a:bodyPr>
          <a:lstStyle>
            <a:lvl1pPr indent="0"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tempor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invidunt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ut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labore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et dolore magna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aliquyam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erat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voluptua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Bildplatzhalter 40">
            <a:extLst>
              <a:ext uri="{FF2B5EF4-FFF2-40B4-BE49-F238E27FC236}">
                <a16:creationId xmlns:a16="http://schemas.microsoft.com/office/drawing/2014/main" id="{BA74A7AC-052B-947E-9D19-EA9E828581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83641" y="1979590"/>
            <a:ext cx="2466267" cy="34671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08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Proz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2CE180E-0400-3D9C-AD8E-3218B9B27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828" y="2012959"/>
            <a:ext cx="3911707" cy="4184859"/>
          </a:xfrm>
          <a:prstGeom prst="rect">
            <a:avLst/>
          </a:prstGeom>
          <a:solidFill>
            <a:srgbClr val="96C7E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AF359479-6A0D-4E1F-F7C9-A4B4D30E3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828" y="1657390"/>
            <a:ext cx="3911707" cy="1807257"/>
          </a:xfrm>
          <a:prstGeom prst="roundRect">
            <a:avLst/>
          </a:prstGeom>
          <a:solidFill>
            <a:srgbClr val="D4E5F7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AF7A5D9-0A46-9624-2337-BAF3DE8DA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1236" y="2012960"/>
            <a:ext cx="3911707" cy="4184857"/>
          </a:xfrm>
          <a:prstGeom prst="rect">
            <a:avLst/>
          </a:prstGeom>
          <a:solidFill>
            <a:srgbClr val="96C7E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2B5B086B-1041-3772-323D-42F1FCE1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1236" y="1657392"/>
            <a:ext cx="3911707" cy="1807256"/>
          </a:xfrm>
          <a:prstGeom prst="roundRect">
            <a:avLst/>
          </a:prstGeom>
          <a:solidFill>
            <a:srgbClr val="BCD8F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2323F0E-6A13-B6FC-8C04-9D852AAA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896" y="2012958"/>
            <a:ext cx="3911707" cy="4184857"/>
          </a:xfrm>
          <a:prstGeom prst="rect">
            <a:avLst/>
          </a:prstGeom>
          <a:solidFill>
            <a:srgbClr val="96C7E8">
              <a:alpha val="1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863BB79B-E0FE-290E-A0F4-37EA6ECF9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896" y="1657392"/>
            <a:ext cx="3911707" cy="1807256"/>
          </a:xfrm>
          <a:prstGeom prst="roundRect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93FA43F0-2973-8A37-F0DC-A580112B3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081682" y="1655715"/>
            <a:ext cx="8044068" cy="1"/>
          </a:xfrm>
          <a:prstGeom prst="line">
            <a:avLst/>
          </a:prstGeom>
          <a:ln w="25400">
            <a:solidFill>
              <a:srgbClr val="6DA5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865E3E65-65BF-DFF6-D7AE-54D6936E4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609" y="1399091"/>
            <a:ext cx="519712" cy="5197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fik 24" descr="Icon Zahnrad in DFG Blau">
            <a:extLst>
              <a:ext uri="{FF2B5EF4-FFF2-40B4-BE49-F238E27FC236}">
                <a16:creationId xmlns:a16="http://schemas.microsoft.com/office/drawing/2014/main" id="{BA4C20A5-E324-0633-E685-5D1BCCB459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0093" y="1194867"/>
            <a:ext cx="952313" cy="938100"/>
          </a:xfrm>
          <a:prstGeom prst="rect">
            <a:avLst/>
          </a:prstGeom>
        </p:spPr>
      </p:pic>
      <p:sp>
        <p:nvSpPr>
          <p:cNvPr id="42" name="Textplatzhalter 8">
            <a:extLst>
              <a:ext uri="{FF2B5EF4-FFF2-40B4-BE49-F238E27FC236}">
                <a16:creationId xmlns:a16="http://schemas.microsoft.com/office/drawing/2014/main" id="{25683C7C-94F0-9C50-5793-00F4CFDA77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999" y="2399066"/>
            <a:ext cx="3633364" cy="425759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de-DE" dirty="0"/>
              <a:t>Titel Prozess 1</a:t>
            </a:r>
          </a:p>
        </p:txBody>
      </p:sp>
      <p:sp>
        <p:nvSpPr>
          <p:cNvPr id="34" name="Textplatzhalter 14">
            <a:extLst>
              <a:ext uri="{FF2B5EF4-FFF2-40B4-BE49-F238E27FC236}">
                <a16:creationId xmlns:a16="http://schemas.microsoft.com/office/drawing/2014/main" id="{67FB2116-B4AF-DE75-968D-5789206952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483" y="365857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Textplatzhalter 14">
            <a:extLst>
              <a:ext uri="{FF2B5EF4-FFF2-40B4-BE49-F238E27FC236}">
                <a16:creationId xmlns:a16="http://schemas.microsoft.com/office/drawing/2014/main" id="{1724E007-D0D9-9807-83C4-7A06B11ACA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483" y="4484844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9" name="Textplatzhalter 14">
            <a:extLst>
              <a:ext uri="{FF2B5EF4-FFF2-40B4-BE49-F238E27FC236}">
                <a16:creationId xmlns:a16="http://schemas.microsoft.com/office/drawing/2014/main" id="{437320EA-B49D-5329-5221-26C04D458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4483" y="531110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1A7E9CE-129E-011A-F847-C749FCE24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44136" y="1399091"/>
            <a:ext cx="519712" cy="5197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Grafik 27" descr="Icon Zahnrad in DFG Blau">
            <a:extLst>
              <a:ext uri="{FF2B5EF4-FFF2-40B4-BE49-F238E27FC236}">
                <a16:creationId xmlns:a16="http://schemas.microsoft.com/office/drawing/2014/main" id="{55B97C2F-0027-E371-54BD-3BD54ECD02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35620" y="1194867"/>
            <a:ext cx="952313" cy="938100"/>
          </a:xfrm>
          <a:prstGeom prst="rect">
            <a:avLst/>
          </a:prstGeom>
        </p:spPr>
      </p:pic>
      <p:sp>
        <p:nvSpPr>
          <p:cNvPr id="50" name="Textplatzhalter 8">
            <a:extLst>
              <a:ext uri="{FF2B5EF4-FFF2-40B4-BE49-F238E27FC236}">
                <a16:creationId xmlns:a16="http://schemas.microsoft.com/office/drawing/2014/main" id="{6964B82A-87E8-51E8-DD25-D769CC7DE5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79318" y="2399066"/>
            <a:ext cx="3633364" cy="425759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de-DE" dirty="0"/>
              <a:t>Titel Prozess 2</a:t>
            </a:r>
          </a:p>
        </p:txBody>
      </p:sp>
      <p:sp>
        <p:nvSpPr>
          <p:cNvPr id="47" name="Textplatzhalter 14">
            <a:extLst>
              <a:ext uri="{FF2B5EF4-FFF2-40B4-BE49-F238E27FC236}">
                <a16:creationId xmlns:a16="http://schemas.microsoft.com/office/drawing/2014/main" id="{4BF13848-FC0C-CE1C-B64E-3E8FE89872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64122" y="365857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8" name="Textplatzhalter 14">
            <a:extLst>
              <a:ext uri="{FF2B5EF4-FFF2-40B4-BE49-F238E27FC236}">
                <a16:creationId xmlns:a16="http://schemas.microsoft.com/office/drawing/2014/main" id="{9357F418-7365-EB67-B564-6F51932D4A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4122" y="4484844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Textplatzhalter 14">
            <a:extLst>
              <a:ext uri="{FF2B5EF4-FFF2-40B4-BE49-F238E27FC236}">
                <a16:creationId xmlns:a16="http://schemas.microsoft.com/office/drawing/2014/main" id="{8A46A681-014C-15FC-B8AD-537B23846F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4122" y="531110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D176ABA-A5B3-3962-B843-F388C0B90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61954" y="1399091"/>
            <a:ext cx="519712" cy="5197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Grafik 30" descr="Icon Zahnrad in DFG Blau">
            <a:extLst>
              <a:ext uri="{FF2B5EF4-FFF2-40B4-BE49-F238E27FC236}">
                <a16:creationId xmlns:a16="http://schemas.microsoft.com/office/drawing/2014/main" id="{EEB6D709-830E-760B-765C-A393A0ED87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53438" y="1194867"/>
            <a:ext cx="952313" cy="938100"/>
          </a:xfrm>
          <a:prstGeom prst="rect">
            <a:avLst/>
          </a:prstGeom>
        </p:spPr>
      </p:pic>
      <p:sp>
        <p:nvSpPr>
          <p:cNvPr id="58" name="Textplatzhalter 8">
            <a:extLst>
              <a:ext uri="{FF2B5EF4-FFF2-40B4-BE49-F238E27FC236}">
                <a16:creationId xmlns:a16="http://schemas.microsoft.com/office/drawing/2014/main" id="{A87B54AF-73B9-8579-454F-CB905AE9E6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11491" y="2403931"/>
            <a:ext cx="3633364" cy="425759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de-DE" dirty="0"/>
              <a:t>Titel Prozess 2</a:t>
            </a:r>
          </a:p>
        </p:txBody>
      </p:sp>
      <p:sp>
        <p:nvSpPr>
          <p:cNvPr id="55" name="Textplatzhalter 14">
            <a:extLst>
              <a:ext uri="{FF2B5EF4-FFF2-40B4-BE49-F238E27FC236}">
                <a16:creationId xmlns:a16="http://schemas.microsoft.com/office/drawing/2014/main" id="{AB2961B3-76AE-40FE-A80E-C262D0B542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24153" y="365857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platzhalter 14">
            <a:extLst>
              <a:ext uri="{FF2B5EF4-FFF2-40B4-BE49-F238E27FC236}">
                <a16:creationId xmlns:a16="http://schemas.microsoft.com/office/drawing/2014/main" id="{98070056-78B5-29F9-EAFA-46DD1D7A97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4153" y="4484844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7" name="Textplatzhalter 14">
            <a:extLst>
              <a:ext uri="{FF2B5EF4-FFF2-40B4-BE49-F238E27FC236}">
                <a16:creationId xmlns:a16="http://schemas.microsoft.com/office/drawing/2014/main" id="{2AB0FDC2-9720-B731-E951-9EF561519F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4153" y="5311109"/>
            <a:ext cx="3633364" cy="665406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>
              <a:spcAft>
                <a:spcPts val="0"/>
              </a:spcAft>
            </a:pP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accent2">
                    <a:lumMod val="1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endParaRPr lang="en-GB" sz="2000" noProof="0" dirty="0">
              <a:solidFill>
                <a:schemeClr val="accent2">
                  <a:lumMod val="10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44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er Aufzählung Kachel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platzhalter 8">
            <a:extLst>
              <a:ext uri="{FF2B5EF4-FFF2-40B4-BE49-F238E27FC236}">
                <a16:creationId xmlns:a16="http://schemas.microsoft.com/office/drawing/2014/main" id="{A83F414F-30CC-EE7A-ECD4-943A8DE690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73273" y="1624383"/>
            <a:ext cx="6047333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42" name="Textplatzhalter 14">
            <a:extLst>
              <a:ext uri="{FF2B5EF4-FFF2-40B4-BE49-F238E27FC236}">
                <a16:creationId xmlns:a16="http://schemas.microsoft.com/office/drawing/2014/main" id="{D41B612B-3551-148B-874C-231AD6C88A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72956" y="2146390"/>
            <a:ext cx="6045697" cy="7414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endParaRPr lang="en-GB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GB" sz="2000" noProof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47DB87EA-B9A7-CECE-6771-0E0F15841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651024" y="1546434"/>
            <a:ext cx="2674757" cy="2674757"/>
          </a:xfrm>
          <a:prstGeom prst="roundRect">
            <a:avLst>
              <a:gd name="adj" fmla="val 8334"/>
            </a:avLst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Bildplatzhalter 29">
            <a:extLst>
              <a:ext uri="{FF2B5EF4-FFF2-40B4-BE49-F238E27FC236}">
                <a16:creationId xmlns:a16="http://schemas.microsoft.com/office/drawing/2014/main" id="{D70B0818-6D47-23EB-9F3E-4530566591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30785" y="1837263"/>
            <a:ext cx="2115233" cy="207470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5" name="Textplatzhalter 8">
            <a:extLst>
              <a:ext uri="{FF2B5EF4-FFF2-40B4-BE49-F238E27FC236}">
                <a16:creationId xmlns:a16="http://schemas.microsoft.com/office/drawing/2014/main" id="{6AD7BC4F-FD3F-BD67-D0A3-03A99EC8D0E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73273" y="3144711"/>
            <a:ext cx="6047333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44" name="Textplatzhalter 14">
            <a:extLst>
              <a:ext uri="{FF2B5EF4-FFF2-40B4-BE49-F238E27FC236}">
                <a16:creationId xmlns:a16="http://schemas.microsoft.com/office/drawing/2014/main" id="{C09A0AD3-4E5F-6141-1601-165E153025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72956" y="3666718"/>
            <a:ext cx="6045697" cy="7414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endParaRPr lang="en-GB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GB" sz="2000" noProof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D3546EEB-1232-333E-75C1-3B0FE2D37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3226743" y="3367255"/>
            <a:ext cx="1495695" cy="1495695"/>
          </a:xfrm>
          <a:prstGeom prst="roundRect">
            <a:avLst>
              <a:gd name="adj" fmla="val 8334"/>
            </a:avLst>
          </a:prstGeom>
          <a:solidFill>
            <a:srgbClr val="3F8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ildplatzhalter 29">
            <a:extLst>
              <a:ext uri="{FF2B5EF4-FFF2-40B4-BE49-F238E27FC236}">
                <a16:creationId xmlns:a16="http://schemas.microsoft.com/office/drawing/2014/main" id="{2720F7CF-173D-2C74-669E-23C9C47430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9989" y="3467473"/>
            <a:ext cx="1309202" cy="128411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9" name="Textplatzhalter 8">
            <a:extLst>
              <a:ext uri="{FF2B5EF4-FFF2-40B4-BE49-F238E27FC236}">
                <a16:creationId xmlns:a16="http://schemas.microsoft.com/office/drawing/2014/main" id="{78905A4B-83BA-47B6-A15F-8855C7DFC4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73273" y="4643005"/>
            <a:ext cx="6047333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48" name="Textplatzhalter 14">
            <a:extLst>
              <a:ext uri="{FF2B5EF4-FFF2-40B4-BE49-F238E27FC236}">
                <a16:creationId xmlns:a16="http://schemas.microsoft.com/office/drawing/2014/main" id="{2510560B-0D0B-8D02-584B-5E2DFC779F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72956" y="5165012"/>
            <a:ext cx="6045697" cy="7414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endParaRPr lang="en-GB" sz="2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GB" sz="2000" noProof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585E7701-1FB5-A048-42EE-AA2A02CB5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700000">
            <a:off x="2030734" y="4556370"/>
            <a:ext cx="1495695" cy="1495695"/>
          </a:xfrm>
          <a:prstGeom prst="roundRect">
            <a:avLst>
              <a:gd name="adj" fmla="val 8334"/>
            </a:avLst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Bildplatzhalter 29">
            <a:extLst>
              <a:ext uri="{FF2B5EF4-FFF2-40B4-BE49-F238E27FC236}">
                <a16:creationId xmlns:a16="http://schemas.microsoft.com/office/drawing/2014/main" id="{F97A599D-1E33-A963-2E97-AFFFEAB0074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30167" y="4668312"/>
            <a:ext cx="1309202" cy="128411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61F46856-5799-BB9A-0E51-A05108580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498659" y="1727061"/>
            <a:ext cx="104305" cy="987449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00519E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24">
            <a:extLst>
              <a:ext uri="{FF2B5EF4-FFF2-40B4-BE49-F238E27FC236}">
                <a16:creationId xmlns:a16="http://schemas.microsoft.com/office/drawing/2014/main" id="{ED6B461F-C20F-8AA3-1ECC-8FD41A2D3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498659" y="3266589"/>
            <a:ext cx="104305" cy="987449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3F85C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 24">
            <a:extLst>
              <a:ext uri="{FF2B5EF4-FFF2-40B4-BE49-F238E27FC236}">
                <a16:creationId xmlns:a16="http://schemas.microsoft.com/office/drawing/2014/main" id="{2AADD339-C389-4440-E566-0D50D7E54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498659" y="4789601"/>
            <a:ext cx="104305" cy="987449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96C7E8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5793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3er Aufzählung mi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 9">
            <a:extLst>
              <a:ext uri="{FF2B5EF4-FFF2-40B4-BE49-F238E27FC236}">
                <a16:creationId xmlns:a16="http://schemas.microsoft.com/office/drawing/2014/main" id="{9D60224F-7500-F174-4D5E-1B88D30B1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82F55B6-139F-A65C-3147-F440C435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" y="762000"/>
            <a:ext cx="4691923" cy="6096000"/>
          </a:xfrm>
          <a:prstGeom prst="rect">
            <a:avLst/>
          </a:prstGeom>
          <a:solidFill>
            <a:srgbClr val="00519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platzhalter 8">
            <a:extLst>
              <a:ext uri="{FF2B5EF4-FFF2-40B4-BE49-F238E27FC236}">
                <a16:creationId xmlns:a16="http://schemas.microsoft.com/office/drawing/2014/main" id="{16E129FA-8B76-87D8-475D-6006C0DF87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790" y="2410998"/>
            <a:ext cx="3391370" cy="222182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Zitat/Text einfügen: </a:t>
            </a:r>
          </a:p>
          <a:p>
            <a:r>
              <a:rPr lang="en-GB" b="0" dirty="0" err="1">
                <a:cs typeface="Arial" panose="020B0604020202020204" pitchFamily="34" charset="0"/>
              </a:rPr>
              <a:t>Zitat</a:t>
            </a:r>
            <a:r>
              <a:rPr lang="en-GB" b="0" dirty="0">
                <a:cs typeface="Arial" panose="020B0604020202020204" pitchFamily="34" charset="0"/>
              </a:rPr>
              <a:t> Lorem ipsum </a:t>
            </a:r>
            <a:r>
              <a:rPr lang="en-GB" b="0" dirty="0" err="1">
                <a:cs typeface="Arial" panose="020B0604020202020204" pitchFamily="34" charset="0"/>
              </a:rPr>
              <a:t>dolor</a:t>
            </a:r>
            <a:r>
              <a:rPr lang="en-GB" b="0" dirty="0">
                <a:cs typeface="Arial" panose="020B0604020202020204" pitchFamily="34" charset="0"/>
              </a:rPr>
              <a:t> sit </a:t>
            </a:r>
            <a:r>
              <a:rPr lang="en-GB" b="0" dirty="0" err="1">
                <a:cs typeface="Arial" panose="020B0604020202020204" pitchFamily="34" charset="0"/>
              </a:rPr>
              <a:t>amet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consetetur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sadi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pscing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elitr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sed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diam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nonumy</a:t>
            </a:r>
            <a:endParaRPr lang="en-GB" b="0" dirty="0">
              <a:cs typeface="Arial" panose="020B0604020202020204" pitchFamily="34" charset="0"/>
            </a:endParaRPr>
          </a:p>
        </p:txBody>
      </p:sp>
      <p:sp>
        <p:nvSpPr>
          <p:cNvPr id="28" name="Textplatzhalter 8">
            <a:extLst>
              <a:ext uri="{FF2B5EF4-FFF2-40B4-BE49-F238E27FC236}">
                <a16:creationId xmlns:a16="http://schemas.microsoft.com/office/drawing/2014/main" id="{E1CB5937-585C-FF1D-3424-AADF371057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790" y="4859558"/>
            <a:ext cx="3391370" cy="106837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 Quelle</a:t>
            </a:r>
            <a:endParaRPr lang="en-GB" b="0" dirty="0">
              <a:cs typeface="Arial" panose="020B0604020202020204" pitchFamily="34" charset="0"/>
            </a:endParaRP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AD2B962-A871-65F9-AEF1-A2FCF9138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18093" y="1418478"/>
            <a:ext cx="1264598" cy="4679243"/>
          </a:xfrm>
          <a:prstGeom prst="roundRect">
            <a:avLst>
              <a:gd name="adj" fmla="val 50000"/>
            </a:avLst>
          </a:prstGeom>
          <a:solidFill>
            <a:srgbClr val="D4E5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platzhalter 8">
            <a:extLst>
              <a:ext uri="{FF2B5EF4-FFF2-40B4-BE49-F238E27FC236}">
                <a16:creationId xmlns:a16="http://schemas.microsoft.com/office/drawing/2014/main" id="{825DF390-D852-9664-0904-F6102C68C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5477" y="137146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42" name="Textplatzhalter 14">
            <a:extLst>
              <a:ext uri="{FF2B5EF4-FFF2-40B4-BE49-F238E27FC236}">
                <a16:creationId xmlns:a16="http://schemas.microsoft.com/office/drawing/2014/main" id="{A1A10DD8-7E08-41CE-5C8E-791855B222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95159" y="1893467"/>
            <a:ext cx="4414051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F1583AB-5CDD-738F-F546-E0B83BA54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1514655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Bildplatzhalter 29">
            <a:extLst>
              <a:ext uri="{FF2B5EF4-FFF2-40B4-BE49-F238E27FC236}">
                <a16:creationId xmlns:a16="http://schemas.microsoft.com/office/drawing/2014/main" id="{2E133B70-830D-0FE3-D79B-33D555304A9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13194" y="1635760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5" name="Textplatzhalter 8">
            <a:extLst>
              <a:ext uri="{FF2B5EF4-FFF2-40B4-BE49-F238E27FC236}">
                <a16:creationId xmlns:a16="http://schemas.microsoft.com/office/drawing/2014/main" id="{5A3FFC26-4112-8F46-BB8E-AF685B0746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95477" y="301738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46" name="Textplatzhalter 14">
            <a:extLst>
              <a:ext uri="{FF2B5EF4-FFF2-40B4-BE49-F238E27FC236}">
                <a16:creationId xmlns:a16="http://schemas.microsoft.com/office/drawing/2014/main" id="{64E66D11-DFE3-21C8-047C-866C45B934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5159" y="3539387"/>
            <a:ext cx="4414051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75DA72C-B7B4-438B-5961-6900BEF5D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3251510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Bildplatzhalter 29">
            <a:extLst>
              <a:ext uri="{FF2B5EF4-FFF2-40B4-BE49-F238E27FC236}">
                <a16:creationId xmlns:a16="http://schemas.microsoft.com/office/drawing/2014/main" id="{2825D714-9777-EE64-2184-09FC2EE053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13194" y="3362960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9" name="Textplatzhalter 8">
            <a:extLst>
              <a:ext uri="{FF2B5EF4-FFF2-40B4-BE49-F238E27FC236}">
                <a16:creationId xmlns:a16="http://schemas.microsoft.com/office/drawing/2014/main" id="{F4BE18C1-185A-4B24-B0BB-F9C1C49D7C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95477" y="463282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50" name="Textplatzhalter 14">
            <a:extLst>
              <a:ext uri="{FF2B5EF4-FFF2-40B4-BE49-F238E27FC236}">
                <a16:creationId xmlns:a16="http://schemas.microsoft.com/office/drawing/2014/main" id="{70A87D1D-A7FD-55A8-0F58-03088EF299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95159" y="5154827"/>
            <a:ext cx="4414051" cy="882162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mehr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Informationen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zu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AB7C21-0B9A-994A-42A7-FB8A1EC92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4933642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ildplatzhalter 29">
            <a:extLst>
              <a:ext uri="{FF2B5EF4-FFF2-40B4-BE49-F238E27FC236}">
                <a16:creationId xmlns:a16="http://schemas.microsoft.com/office/drawing/2014/main" id="{26D056A9-0191-A8A3-236F-ABBCE69E504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13194" y="5039360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83D853BB-9B1D-8822-D9CE-3B6F9EE45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593286" y="1360256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24">
            <a:extLst>
              <a:ext uri="{FF2B5EF4-FFF2-40B4-BE49-F238E27FC236}">
                <a16:creationId xmlns:a16="http://schemas.microsoft.com/office/drawing/2014/main" id="{7002785D-FD0B-8B66-26BC-DBEDD1D2F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593286" y="3005558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52871D03-9A14-90C5-4D27-EBD6C6ECA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593286" y="4643783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2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4er Aufzählung mi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82F55B6-139F-A65C-3147-F440C435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" y="762000"/>
            <a:ext cx="4691923" cy="6096000"/>
          </a:xfrm>
          <a:prstGeom prst="rect">
            <a:avLst/>
          </a:prstGeom>
          <a:solidFill>
            <a:srgbClr val="00519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platzhalter 8">
            <a:extLst>
              <a:ext uri="{FF2B5EF4-FFF2-40B4-BE49-F238E27FC236}">
                <a16:creationId xmlns:a16="http://schemas.microsoft.com/office/drawing/2014/main" id="{16E129FA-8B76-87D8-475D-6006C0DF87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790" y="2351796"/>
            <a:ext cx="3391370" cy="222182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Zitat/Text einfügen: </a:t>
            </a:r>
          </a:p>
          <a:p>
            <a:r>
              <a:rPr lang="en-GB" b="0" dirty="0" err="1">
                <a:cs typeface="Arial" panose="020B0604020202020204" pitchFamily="34" charset="0"/>
              </a:rPr>
              <a:t>Zitat</a:t>
            </a:r>
            <a:r>
              <a:rPr lang="en-GB" b="0" dirty="0">
                <a:cs typeface="Arial" panose="020B0604020202020204" pitchFamily="34" charset="0"/>
              </a:rPr>
              <a:t> Lorem ipsum </a:t>
            </a:r>
            <a:r>
              <a:rPr lang="en-GB" b="0" dirty="0" err="1">
                <a:cs typeface="Arial" panose="020B0604020202020204" pitchFamily="34" charset="0"/>
              </a:rPr>
              <a:t>dolor</a:t>
            </a:r>
            <a:r>
              <a:rPr lang="en-GB" b="0" dirty="0">
                <a:cs typeface="Arial" panose="020B0604020202020204" pitchFamily="34" charset="0"/>
              </a:rPr>
              <a:t> sit </a:t>
            </a:r>
            <a:r>
              <a:rPr lang="en-GB" b="0" dirty="0" err="1">
                <a:cs typeface="Arial" panose="020B0604020202020204" pitchFamily="34" charset="0"/>
              </a:rPr>
              <a:t>amet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consetetur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sadi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pscing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elitr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sed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diam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nonumy</a:t>
            </a:r>
            <a:endParaRPr lang="en-GB" b="0" dirty="0">
              <a:cs typeface="Arial" panose="020B0604020202020204" pitchFamily="34" charset="0"/>
            </a:endParaRPr>
          </a:p>
        </p:txBody>
      </p:sp>
      <p:sp>
        <p:nvSpPr>
          <p:cNvPr id="28" name="Textplatzhalter 8">
            <a:extLst>
              <a:ext uri="{FF2B5EF4-FFF2-40B4-BE49-F238E27FC236}">
                <a16:creationId xmlns:a16="http://schemas.microsoft.com/office/drawing/2014/main" id="{E1CB5937-585C-FF1D-3424-AADF371057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790" y="4800356"/>
            <a:ext cx="3391370" cy="106837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 Quelle</a:t>
            </a:r>
            <a:endParaRPr lang="en-GB" b="0" dirty="0">
              <a:cs typeface="Arial" panose="020B0604020202020204" pitchFamily="34" charset="0"/>
            </a:endParaRPr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52F18E57-A765-A879-ADAA-2CBA757BC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18093" y="1208922"/>
            <a:ext cx="1264598" cy="5202155"/>
          </a:xfrm>
          <a:prstGeom prst="roundRect">
            <a:avLst>
              <a:gd name="adj" fmla="val 50000"/>
            </a:avLst>
          </a:prstGeom>
          <a:solidFill>
            <a:srgbClr val="D4E5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platzhalter 8">
            <a:extLst>
              <a:ext uri="{FF2B5EF4-FFF2-40B4-BE49-F238E27FC236}">
                <a16:creationId xmlns:a16="http://schemas.microsoft.com/office/drawing/2014/main" id="{9F768B3F-6D4E-F939-141D-23FFFF4A67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5477" y="137146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58" name="Textplatzhalter 56">
            <a:extLst>
              <a:ext uri="{FF2B5EF4-FFF2-40B4-BE49-F238E27FC236}">
                <a16:creationId xmlns:a16="http://schemas.microsoft.com/office/drawing/2014/main" id="{DB7521CC-F62E-49DF-CF54-C0BF968E97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4538" y="1889125"/>
            <a:ext cx="4414837" cy="63441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/>
              <a:t>mehr Informationen zu Text 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2795E5-700A-A3B0-E8A0-D42A7157D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1305932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Bildplatzhalter 29">
            <a:extLst>
              <a:ext uri="{FF2B5EF4-FFF2-40B4-BE49-F238E27FC236}">
                <a16:creationId xmlns:a16="http://schemas.microsoft.com/office/drawing/2014/main" id="{A855DDF3-8D0F-0516-801D-34A0C694CE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13194" y="1433465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61" name="Textplatzhalter 8">
            <a:extLst>
              <a:ext uri="{FF2B5EF4-FFF2-40B4-BE49-F238E27FC236}">
                <a16:creationId xmlns:a16="http://schemas.microsoft.com/office/drawing/2014/main" id="{B2E4D13D-09E0-86D8-5305-6EBBC75B81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95477" y="267194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62" name="Textplatzhalter 56">
            <a:extLst>
              <a:ext uri="{FF2B5EF4-FFF2-40B4-BE49-F238E27FC236}">
                <a16:creationId xmlns:a16="http://schemas.microsoft.com/office/drawing/2014/main" id="{7A3E3156-6610-E98B-9A0D-3F9B71B35F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94538" y="3189605"/>
            <a:ext cx="4414837" cy="63441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/>
              <a:t>mehr Informationen zu Text 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9D6C6F8-E122-47FE-F9DF-C080C8781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2619611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Bildplatzhalter 29">
            <a:extLst>
              <a:ext uri="{FF2B5EF4-FFF2-40B4-BE49-F238E27FC236}">
                <a16:creationId xmlns:a16="http://schemas.microsoft.com/office/drawing/2014/main" id="{CC7E7B21-EDE5-E850-5A88-3D9CE007F9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13194" y="2733945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65" name="Textplatzhalter 8">
            <a:extLst>
              <a:ext uri="{FF2B5EF4-FFF2-40B4-BE49-F238E27FC236}">
                <a16:creationId xmlns:a16="http://schemas.microsoft.com/office/drawing/2014/main" id="{506884A2-752B-1710-58B1-628B75072D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5477" y="398258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66" name="Textplatzhalter 56">
            <a:extLst>
              <a:ext uri="{FF2B5EF4-FFF2-40B4-BE49-F238E27FC236}">
                <a16:creationId xmlns:a16="http://schemas.microsoft.com/office/drawing/2014/main" id="{6F0129BC-9511-2507-E23F-5960FD31D4A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94538" y="4500245"/>
            <a:ext cx="4414837" cy="63441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/>
              <a:t>mehr Informationen zu Text 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5ED4C5-E4CD-49F0-B443-73EDB86F0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3933290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Bildplatzhalter 29">
            <a:extLst>
              <a:ext uri="{FF2B5EF4-FFF2-40B4-BE49-F238E27FC236}">
                <a16:creationId xmlns:a16="http://schemas.microsoft.com/office/drawing/2014/main" id="{19BC5C4A-541E-B1BF-F0B5-44A777FDE7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13194" y="4044585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69" name="Textplatzhalter 8">
            <a:extLst>
              <a:ext uri="{FF2B5EF4-FFF2-40B4-BE49-F238E27FC236}">
                <a16:creationId xmlns:a16="http://schemas.microsoft.com/office/drawing/2014/main" id="{E95012D0-3FF6-D453-FAE8-4D28F6EFB7D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95477" y="5303380"/>
            <a:ext cx="4415246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70" name="Textplatzhalter 56">
            <a:extLst>
              <a:ext uri="{FF2B5EF4-FFF2-40B4-BE49-F238E27FC236}">
                <a16:creationId xmlns:a16="http://schemas.microsoft.com/office/drawing/2014/main" id="{4DF46474-64E7-75C8-87EB-D430D19921D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94538" y="5821045"/>
            <a:ext cx="4414837" cy="63441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de-DE" dirty="0"/>
              <a:t>mehr Informationen zu Text 4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129F13C-67AF-62CD-BAD7-78F0CECC2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12631" y="5246970"/>
            <a:ext cx="1088458" cy="1088460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Bildplatzhalter 29">
            <a:extLst>
              <a:ext uri="{FF2B5EF4-FFF2-40B4-BE49-F238E27FC236}">
                <a16:creationId xmlns:a16="http://schemas.microsoft.com/office/drawing/2014/main" id="{EFE74E3C-B5F2-1647-1307-F37014248B2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13194" y="5365385"/>
            <a:ext cx="874395" cy="842963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3" name="Freeform 24">
            <a:extLst>
              <a:ext uri="{FF2B5EF4-FFF2-40B4-BE49-F238E27FC236}">
                <a16:creationId xmlns:a16="http://schemas.microsoft.com/office/drawing/2014/main" id="{741AA428-CE46-7AE0-DBE6-E9B0A8332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31382" y="1360256"/>
            <a:ext cx="82777" cy="103413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38812BB2-9290-D280-53C6-E23DBD807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31382" y="2660736"/>
            <a:ext cx="82777" cy="103413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6374B5D3-8E40-4F9F-438E-B8C5434B3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31382" y="3971376"/>
            <a:ext cx="82777" cy="103413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reeform 24">
            <a:extLst>
              <a:ext uri="{FF2B5EF4-FFF2-40B4-BE49-F238E27FC236}">
                <a16:creationId xmlns:a16="http://schemas.microsoft.com/office/drawing/2014/main" id="{22BA9642-0CEB-5D9A-E4D3-3C2E856E9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31382" y="5292176"/>
            <a:ext cx="82777" cy="103413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49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er Aufzählung mit Icons -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57F9354B-CAF4-3A16-EB98-35B23E409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0"/>
            <a:ext cx="12192000" cy="266252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71867986-75DF-6B08-1B0F-89D4E00DF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7478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47">
            <a:extLst>
              <a:ext uri="{FF2B5EF4-FFF2-40B4-BE49-F238E27FC236}">
                <a16:creationId xmlns:a16="http://schemas.microsoft.com/office/drawing/2014/main" id="{2D0F2853-30B6-4B13-6368-AFE00DC19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00257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47">
            <a:extLst>
              <a:ext uri="{FF2B5EF4-FFF2-40B4-BE49-F238E27FC236}">
                <a16:creationId xmlns:a16="http://schemas.microsoft.com/office/drawing/2014/main" id="{F830484B-2985-DDCE-BF39-026C8CC1C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093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47">
            <a:extLst>
              <a:ext uri="{FF2B5EF4-FFF2-40B4-BE49-F238E27FC236}">
                <a16:creationId xmlns:a16="http://schemas.microsoft.com/office/drawing/2014/main" id="{923A9188-B732-9451-0C85-D8501B14C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9529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24">
            <a:extLst>
              <a:ext uri="{FF2B5EF4-FFF2-40B4-BE49-F238E27FC236}">
                <a16:creationId xmlns:a16="http://schemas.microsoft.com/office/drawing/2014/main" id="{7D0B80E4-CEB9-58F3-1D6E-1FD681A44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4054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44EB94A3-8395-7037-28CD-2EF423CE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80630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ildplatzhalter 29">
            <a:extLst>
              <a:ext uri="{FF2B5EF4-FFF2-40B4-BE49-F238E27FC236}">
                <a16:creationId xmlns:a16="http://schemas.microsoft.com/office/drawing/2014/main" id="{D67E2841-743E-D9A5-FE29-F383F6D939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50187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4" name="Textplatzhalter 56">
            <a:extLst>
              <a:ext uri="{FF2B5EF4-FFF2-40B4-BE49-F238E27FC236}">
                <a16:creationId xmlns:a16="http://schemas.microsoft.com/office/drawing/2014/main" id="{EFE4A811-503D-DE14-25B8-83C2BFFD30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09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Bildplatzhalter 29">
            <a:extLst>
              <a:ext uri="{FF2B5EF4-FFF2-40B4-BE49-F238E27FC236}">
                <a16:creationId xmlns:a16="http://schemas.microsoft.com/office/drawing/2014/main" id="{996F79D3-4DB6-50A9-104C-ED7CAB59A92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55981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6" name="Textplatzhalter 56">
            <a:extLst>
              <a:ext uri="{FF2B5EF4-FFF2-40B4-BE49-F238E27FC236}">
                <a16:creationId xmlns:a16="http://schemas.microsoft.com/office/drawing/2014/main" id="{420BB978-05DC-47E6-8860-D62930EF23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96672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Bildplatzhalter 29">
            <a:extLst>
              <a:ext uri="{FF2B5EF4-FFF2-40B4-BE49-F238E27FC236}">
                <a16:creationId xmlns:a16="http://schemas.microsoft.com/office/drawing/2014/main" id="{7866AB00-C7F5-5A78-91A2-B18C98ED03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344210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8" name="Textplatzhalter 56">
            <a:extLst>
              <a:ext uri="{FF2B5EF4-FFF2-40B4-BE49-F238E27FC236}">
                <a16:creationId xmlns:a16="http://schemas.microsoft.com/office/drawing/2014/main" id="{1337DDBE-0278-829C-5380-D08EEDF979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41209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15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er Aufzählung mit Icons -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BE48291-985B-D53E-C130-8F0331082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0"/>
            <a:ext cx="12192000" cy="2662524"/>
          </a:xfrm>
          <a:prstGeom prst="rect">
            <a:avLst/>
          </a:prstGeom>
          <a:solidFill>
            <a:srgbClr val="BCD8F2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+mn-lt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dirty="0">
              <a:solidFill>
                <a:srgbClr val="00519E"/>
              </a:solidFill>
              <a:latin typeface="+mn-lt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+mn-lt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dirty="0">
              <a:solidFill>
                <a:srgbClr val="00519E"/>
              </a:solidFill>
              <a:latin typeface="+mn-lt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+mn-lt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GB" sz="2400" b="1" noProof="0" dirty="0">
              <a:solidFill>
                <a:srgbClr val="00519E"/>
              </a:solidFill>
              <a:latin typeface="+mn-lt"/>
            </a:endParaRPr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71867986-75DF-6B08-1B0F-89D4E00DF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7478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Oval 147">
            <a:extLst>
              <a:ext uri="{FF2B5EF4-FFF2-40B4-BE49-F238E27FC236}">
                <a16:creationId xmlns:a16="http://schemas.microsoft.com/office/drawing/2014/main" id="{2D0F2853-30B6-4B13-6368-AFE00DC19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00257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Oval 147">
            <a:extLst>
              <a:ext uri="{FF2B5EF4-FFF2-40B4-BE49-F238E27FC236}">
                <a16:creationId xmlns:a16="http://schemas.microsoft.com/office/drawing/2014/main" id="{F830484B-2985-DDCE-BF39-026C8CC1C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093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4" name="Oval 147">
            <a:extLst>
              <a:ext uri="{FF2B5EF4-FFF2-40B4-BE49-F238E27FC236}">
                <a16:creationId xmlns:a16="http://schemas.microsoft.com/office/drawing/2014/main" id="{923A9188-B732-9451-0C85-D8501B14C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9529" y="2732307"/>
            <a:ext cx="1380725" cy="1382497"/>
          </a:xfrm>
          <a:prstGeom prst="ellipse">
            <a:avLst/>
          </a:prstGeom>
          <a:solidFill>
            <a:srgbClr val="00519E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Freeform 24">
            <a:extLst>
              <a:ext uri="{FF2B5EF4-FFF2-40B4-BE49-F238E27FC236}">
                <a16:creationId xmlns:a16="http://schemas.microsoft.com/office/drawing/2014/main" id="{7D0B80E4-CEB9-58F3-1D6E-1FD681A44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4054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44EB94A3-8395-7037-28CD-2EF423CE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8063025" y="4488666"/>
            <a:ext cx="89634" cy="994345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Bildplatzhalter 29">
            <a:extLst>
              <a:ext uri="{FF2B5EF4-FFF2-40B4-BE49-F238E27FC236}">
                <a16:creationId xmlns:a16="http://schemas.microsoft.com/office/drawing/2014/main" id="{D67E2841-743E-D9A5-FE29-F383F6D939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50187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4" name="Textplatzhalter 56">
            <a:extLst>
              <a:ext uri="{FF2B5EF4-FFF2-40B4-BE49-F238E27FC236}">
                <a16:creationId xmlns:a16="http://schemas.microsoft.com/office/drawing/2014/main" id="{EFE4A811-503D-DE14-25B8-83C2BFFD30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09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+mn-lt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Bildplatzhalter 29">
            <a:extLst>
              <a:ext uri="{FF2B5EF4-FFF2-40B4-BE49-F238E27FC236}">
                <a16:creationId xmlns:a16="http://schemas.microsoft.com/office/drawing/2014/main" id="{996F79D3-4DB6-50A9-104C-ED7CAB59A92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555981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6" name="Textplatzhalter 56">
            <a:extLst>
              <a:ext uri="{FF2B5EF4-FFF2-40B4-BE49-F238E27FC236}">
                <a16:creationId xmlns:a16="http://schemas.microsoft.com/office/drawing/2014/main" id="{420BB978-05DC-47E6-8860-D62930EF23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96672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+mn-lt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Bildplatzhalter 29">
            <a:extLst>
              <a:ext uri="{FF2B5EF4-FFF2-40B4-BE49-F238E27FC236}">
                <a16:creationId xmlns:a16="http://schemas.microsoft.com/office/drawing/2014/main" id="{7866AB00-C7F5-5A78-91A2-B18C98ED03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344210" y="2881426"/>
            <a:ext cx="1080863" cy="106015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28" name="Textplatzhalter 56">
            <a:extLst>
              <a:ext uri="{FF2B5EF4-FFF2-40B4-BE49-F238E27FC236}">
                <a16:creationId xmlns:a16="http://schemas.microsoft.com/office/drawing/2014/main" id="{1337DDBE-0278-829C-5380-D08EEDF979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41209" y="4527855"/>
            <a:ext cx="3229775" cy="96430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800" b="0">
                <a:solidFill>
                  <a:srgbClr val="00519E"/>
                </a:solidFill>
                <a:latin typeface="+mn-lt"/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 Thema 1</a:t>
            </a:r>
            <a:r>
              <a:rPr lang="en-GB" sz="1800" dirty="0">
                <a:solidFill>
                  <a:srgbClr val="00519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180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180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Lorem Ipsum</a:t>
            </a:r>
            <a:endParaRPr lang="de-DE" sz="180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78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4er Aufzählung mit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179A14C-8300-9671-EA7E-993CF96D3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9962" y="2640960"/>
            <a:ext cx="11166101" cy="3599774"/>
            <a:chOff x="509962" y="2640960"/>
            <a:chExt cx="11166101" cy="3599774"/>
          </a:xfrm>
        </p:grpSpPr>
        <p:sp>
          <p:nvSpPr>
            <p:cNvPr id="4" name="Abgerundetes Rechteck 3">
              <a:extLst>
                <a:ext uri="{FF2B5EF4-FFF2-40B4-BE49-F238E27FC236}">
                  <a16:creationId xmlns:a16="http://schemas.microsoft.com/office/drawing/2014/main" id="{D9535603-5E00-782A-2B69-4996C8AA179D}"/>
                </a:ext>
              </a:extLst>
            </p:cNvPr>
            <p:cNvSpPr/>
            <p:nvPr/>
          </p:nvSpPr>
          <p:spPr>
            <a:xfrm>
              <a:off x="509962" y="4667218"/>
              <a:ext cx="5091571" cy="1573516"/>
            </a:xfrm>
            <a:prstGeom prst="roundRect">
              <a:avLst/>
            </a:prstGeom>
            <a:solidFill>
              <a:srgbClr val="3F85C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Abgerundetes Rechteck 6">
              <a:extLst>
                <a:ext uri="{FF2B5EF4-FFF2-40B4-BE49-F238E27FC236}">
                  <a16:creationId xmlns:a16="http://schemas.microsoft.com/office/drawing/2014/main" id="{181E91AE-7F96-7BD6-4E6D-B82591EBFC7B}"/>
                </a:ext>
              </a:extLst>
            </p:cNvPr>
            <p:cNvSpPr/>
            <p:nvPr/>
          </p:nvSpPr>
          <p:spPr>
            <a:xfrm>
              <a:off x="6584492" y="2640960"/>
              <a:ext cx="5091571" cy="1573515"/>
            </a:xfrm>
            <a:prstGeom prst="roundRect">
              <a:avLst/>
            </a:prstGeom>
            <a:solidFill>
              <a:srgbClr val="96C7E8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Abgerundetes Rechteck 7">
              <a:extLst>
                <a:ext uri="{FF2B5EF4-FFF2-40B4-BE49-F238E27FC236}">
                  <a16:creationId xmlns:a16="http://schemas.microsoft.com/office/drawing/2014/main" id="{6464EC18-2B05-A63C-ED26-4BEC059F8B38}"/>
                </a:ext>
              </a:extLst>
            </p:cNvPr>
            <p:cNvSpPr/>
            <p:nvPr/>
          </p:nvSpPr>
          <p:spPr>
            <a:xfrm>
              <a:off x="6584493" y="4667218"/>
              <a:ext cx="5091570" cy="1573515"/>
            </a:xfrm>
            <a:prstGeom prst="roundRect">
              <a:avLst/>
            </a:prstGeom>
            <a:solidFill>
              <a:srgbClr val="6DA5D5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564A3699-7F97-E280-E621-6D83A5CE75AD}"/>
                </a:ext>
              </a:extLst>
            </p:cNvPr>
            <p:cNvSpPr/>
            <p:nvPr/>
          </p:nvSpPr>
          <p:spPr>
            <a:xfrm>
              <a:off x="509962" y="2640960"/>
              <a:ext cx="5091571" cy="1573516"/>
            </a:xfrm>
            <a:prstGeom prst="roundRect">
              <a:avLst/>
            </a:prstGeom>
            <a:solidFill>
              <a:srgbClr val="D4E5F7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1B96F0F0-1F20-9F08-01EA-324FA711C50C}"/>
                </a:ext>
              </a:extLst>
            </p:cNvPr>
            <p:cNvGrpSpPr/>
            <p:nvPr/>
          </p:nvGrpSpPr>
          <p:grpSpPr>
            <a:xfrm>
              <a:off x="5070343" y="3502550"/>
              <a:ext cx="1978289" cy="1977021"/>
              <a:chOff x="4117711" y="2005687"/>
              <a:chExt cx="3956578" cy="3954041"/>
            </a:xfrm>
          </p:grpSpPr>
          <p:sp>
            <p:nvSpPr>
              <p:cNvPr id="11" name="Freeform 50">
                <a:extLst>
                  <a:ext uri="{FF2B5EF4-FFF2-40B4-BE49-F238E27FC236}">
                    <a16:creationId xmlns:a16="http://schemas.microsoft.com/office/drawing/2014/main" id="{6A51A86D-FA55-0544-17B4-F27758A88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7711" y="2005687"/>
                <a:ext cx="1978289" cy="1978288"/>
              </a:xfrm>
              <a:custGeom>
                <a:avLst/>
                <a:gdLst>
                  <a:gd name="T0" fmla="*/ 1685 w 1685"/>
                  <a:gd name="T1" fmla="*/ 0 h 1686"/>
                  <a:gd name="T2" fmla="*/ 0 w 1685"/>
                  <a:gd name="T3" fmla="*/ 1686 h 1686"/>
                  <a:gd name="T4" fmla="*/ 1685 w 1685"/>
                  <a:gd name="T5" fmla="*/ 1686 h 1686"/>
                  <a:gd name="T6" fmla="*/ 1685 w 1685"/>
                  <a:gd name="T7" fmla="*/ 0 h 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5" h="1686">
                    <a:moveTo>
                      <a:pt x="1685" y="0"/>
                    </a:moveTo>
                    <a:cubicBezTo>
                      <a:pt x="754" y="0"/>
                      <a:pt x="0" y="755"/>
                      <a:pt x="0" y="1686"/>
                    </a:cubicBezTo>
                    <a:cubicBezTo>
                      <a:pt x="1685" y="1686"/>
                      <a:pt x="1685" y="1686"/>
                      <a:pt x="1685" y="1686"/>
                    </a:cubicBezTo>
                    <a:lnTo>
                      <a:pt x="1685" y="0"/>
                    </a:lnTo>
                    <a:close/>
                  </a:path>
                </a:pathLst>
              </a:custGeom>
              <a:solidFill>
                <a:srgbClr val="D4E5F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51">
                <a:extLst>
                  <a:ext uri="{FF2B5EF4-FFF2-40B4-BE49-F238E27FC236}">
                    <a16:creationId xmlns:a16="http://schemas.microsoft.com/office/drawing/2014/main" id="{3A52E7FA-7C8F-08B4-A0E7-DA490F835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7711" y="3983975"/>
                <a:ext cx="1978289" cy="1975753"/>
              </a:xfrm>
              <a:custGeom>
                <a:avLst/>
                <a:gdLst>
                  <a:gd name="T0" fmla="*/ 0 w 1685"/>
                  <a:gd name="T1" fmla="*/ 0 h 1685"/>
                  <a:gd name="T2" fmla="*/ 1685 w 1685"/>
                  <a:gd name="T3" fmla="*/ 1685 h 1685"/>
                  <a:gd name="T4" fmla="*/ 1685 w 1685"/>
                  <a:gd name="T5" fmla="*/ 0 h 1685"/>
                  <a:gd name="T6" fmla="*/ 0 w 1685"/>
                  <a:gd name="T7" fmla="*/ 0 h 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5" h="1685">
                    <a:moveTo>
                      <a:pt x="0" y="0"/>
                    </a:moveTo>
                    <a:cubicBezTo>
                      <a:pt x="0" y="930"/>
                      <a:pt x="754" y="1685"/>
                      <a:pt x="1685" y="1685"/>
                    </a:cubicBezTo>
                    <a:cubicBezTo>
                      <a:pt x="1685" y="0"/>
                      <a:pt x="1685" y="0"/>
                      <a:pt x="168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85C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52">
                <a:extLst>
                  <a:ext uri="{FF2B5EF4-FFF2-40B4-BE49-F238E27FC236}">
                    <a16:creationId xmlns:a16="http://schemas.microsoft.com/office/drawing/2014/main" id="{275B86CD-E90A-4000-3DD9-89BF3232C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005687"/>
                <a:ext cx="1978289" cy="1978288"/>
              </a:xfrm>
              <a:custGeom>
                <a:avLst/>
                <a:gdLst>
                  <a:gd name="T0" fmla="*/ 0 w 1685"/>
                  <a:gd name="T1" fmla="*/ 0 h 1686"/>
                  <a:gd name="T2" fmla="*/ 0 w 1685"/>
                  <a:gd name="T3" fmla="*/ 1686 h 1686"/>
                  <a:gd name="T4" fmla="*/ 1685 w 1685"/>
                  <a:gd name="T5" fmla="*/ 1686 h 1686"/>
                  <a:gd name="T6" fmla="*/ 0 w 1685"/>
                  <a:gd name="T7" fmla="*/ 0 h 1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5" h="1686">
                    <a:moveTo>
                      <a:pt x="0" y="0"/>
                    </a:moveTo>
                    <a:cubicBezTo>
                      <a:pt x="0" y="1686"/>
                      <a:pt x="0" y="1686"/>
                      <a:pt x="0" y="1686"/>
                    </a:cubicBezTo>
                    <a:cubicBezTo>
                      <a:pt x="1685" y="1686"/>
                      <a:pt x="1685" y="1686"/>
                      <a:pt x="1685" y="1686"/>
                    </a:cubicBezTo>
                    <a:cubicBezTo>
                      <a:pt x="1685" y="755"/>
                      <a:pt x="931" y="0"/>
                      <a:pt x="0" y="0"/>
                    </a:cubicBezTo>
                    <a:close/>
                  </a:path>
                </a:pathLst>
              </a:custGeom>
              <a:solidFill>
                <a:srgbClr val="96C7E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53">
                <a:extLst>
                  <a:ext uri="{FF2B5EF4-FFF2-40B4-BE49-F238E27FC236}">
                    <a16:creationId xmlns:a16="http://schemas.microsoft.com/office/drawing/2014/main" id="{83C641F6-715D-143B-1B46-CC938DEEA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3983975"/>
                <a:ext cx="1978289" cy="1975753"/>
              </a:xfrm>
              <a:custGeom>
                <a:avLst/>
                <a:gdLst>
                  <a:gd name="T0" fmla="*/ 0 w 1685"/>
                  <a:gd name="T1" fmla="*/ 1685 h 1685"/>
                  <a:gd name="T2" fmla="*/ 1685 w 1685"/>
                  <a:gd name="T3" fmla="*/ 0 h 1685"/>
                  <a:gd name="T4" fmla="*/ 0 w 1685"/>
                  <a:gd name="T5" fmla="*/ 0 h 1685"/>
                  <a:gd name="T6" fmla="*/ 0 w 1685"/>
                  <a:gd name="T7" fmla="*/ 1685 h 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5" h="1685">
                    <a:moveTo>
                      <a:pt x="0" y="1685"/>
                    </a:moveTo>
                    <a:cubicBezTo>
                      <a:pt x="931" y="1685"/>
                      <a:pt x="1685" y="930"/>
                      <a:pt x="16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85"/>
                    </a:lnTo>
                    <a:close/>
                  </a:path>
                </a:pathLst>
              </a:custGeom>
              <a:solidFill>
                <a:srgbClr val="6DA5D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: Shape 6">
                <a:extLst>
                  <a:ext uri="{FF2B5EF4-FFF2-40B4-BE49-F238E27FC236}">
                    <a16:creationId xmlns:a16="http://schemas.microsoft.com/office/drawing/2014/main" id="{7B735ABB-BA1C-F223-580D-70687BB64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0" y="2005687"/>
                <a:ext cx="461601" cy="1978288"/>
              </a:xfrm>
              <a:custGeom>
                <a:avLst/>
                <a:gdLst>
                  <a:gd name="connsiteX0" fmla="*/ 0 w 288925"/>
                  <a:gd name="connsiteY0" fmla="*/ 0 h 1238250"/>
                  <a:gd name="connsiteX1" fmla="*/ 288925 w 288925"/>
                  <a:gd name="connsiteY1" fmla="*/ 34518 h 1238250"/>
                  <a:gd name="connsiteX2" fmla="*/ 0 w 288925"/>
                  <a:gd name="connsiteY2" fmla="*/ 1238250 h 1238250"/>
                  <a:gd name="connsiteX3" fmla="*/ 0 w 288925"/>
                  <a:gd name="connsiteY3" fmla="*/ 0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925" h="1238250">
                    <a:moveTo>
                      <a:pt x="0" y="0"/>
                    </a:moveTo>
                    <a:cubicBezTo>
                      <a:pt x="99731" y="0"/>
                      <a:pt x="196528" y="11751"/>
                      <a:pt x="288925" y="34518"/>
                    </a:cubicBezTo>
                    <a:cubicBezTo>
                      <a:pt x="288925" y="34518"/>
                      <a:pt x="288925" y="34518"/>
                      <a:pt x="0" y="1238250"/>
                    </a:cubicBezTo>
                    <a:cubicBezTo>
                      <a:pt x="0" y="1238250"/>
                      <a:pt x="0" y="1238250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30000">
                    <a:srgbClr val="6D6D6D">
                      <a:alpha val="0"/>
                    </a:srgbClr>
                  </a:gs>
                  <a:gs pos="100000">
                    <a:schemeClr val="tx1">
                      <a:lumMod val="50000"/>
                      <a:lumOff val="50000"/>
                      <a:shade val="100000"/>
                      <a:satMod val="115000"/>
                      <a:alpha val="0"/>
                    </a:schemeClr>
                  </a:gs>
                </a:gsLst>
                <a:lin ang="42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: Shape 7">
                <a:extLst>
                  <a:ext uri="{FF2B5EF4-FFF2-40B4-BE49-F238E27FC236}">
                    <a16:creationId xmlns:a16="http://schemas.microsoft.com/office/drawing/2014/main" id="{3AEE13FD-92D2-073F-848E-7F245B3A78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74787" y="2762761"/>
                <a:ext cx="464138" cy="1978289"/>
              </a:xfrm>
              <a:custGeom>
                <a:avLst/>
                <a:gdLst>
                  <a:gd name="connsiteX0" fmla="*/ 290513 w 290513"/>
                  <a:gd name="connsiteY0" fmla="*/ 33804 h 1238250"/>
                  <a:gd name="connsiteX1" fmla="*/ 0 w 290513"/>
                  <a:gd name="connsiteY1" fmla="*/ 1238250 h 1238250"/>
                  <a:gd name="connsiteX2" fmla="*/ 0 w 290513"/>
                  <a:gd name="connsiteY2" fmla="*/ 0 h 1238250"/>
                  <a:gd name="connsiteX3" fmla="*/ 290513 w 290513"/>
                  <a:gd name="connsiteY3" fmla="*/ 33804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513" h="1238250">
                    <a:moveTo>
                      <a:pt x="290513" y="33804"/>
                    </a:moveTo>
                    <a:cubicBezTo>
                      <a:pt x="290513" y="33804"/>
                      <a:pt x="290513" y="33804"/>
                      <a:pt x="0" y="1238250"/>
                    </a:cubicBezTo>
                    <a:lnTo>
                      <a:pt x="0" y="0"/>
                    </a:lnTo>
                    <a:cubicBezTo>
                      <a:pt x="100025" y="0"/>
                      <a:pt x="197107" y="11758"/>
                      <a:pt x="290513" y="338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30000">
                    <a:srgbClr val="6D6D6D">
                      <a:alpha val="0"/>
                    </a:srgbClr>
                  </a:gs>
                  <a:gs pos="100000">
                    <a:schemeClr val="tx1">
                      <a:lumMod val="50000"/>
                      <a:lumOff val="50000"/>
                      <a:shade val="100000"/>
                      <a:satMod val="115000"/>
                      <a:alpha val="0"/>
                    </a:schemeClr>
                  </a:gs>
                </a:gsLst>
                <a:lin ang="42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Freeform: Shape 8">
                <a:extLst>
                  <a:ext uri="{FF2B5EF4-FFF2-40B4-BE49-F238E27FC236}">
                    <a16:creationId xmlns:a16="http://schemas.microsoft.com/office/drawing/2014/main" id="{57EFECC9-2D26-271A-0BBB-E05952634CB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5631862" y="3983975"/>
                <a:ext cx="464138" cy="1975753"/>
              </a:xfrm>
              <a:custGeom>
                <a:avLst/>
                <a:gdLst>
                  <a:gd name="connsiteX0" fmla="*/ 0 w 290513"/>
                  <a:gd name="connsiteY0" fmla="*/ 1236663 h 1236663"/>
                  <a:gd name="connsiteX1" fmla="*/ 0 w 290513"/>
                  <a:gd name="connsiteY1" fmla="*/ 0 h 1236663"/>
                  <a:gd name="connsiteX2" fmla="*/ 290513 w 290513"/>
                  <a:gd name="connsiteY2" fmla="*/ 34494 h 1236663"/>
                  <a:gd name="connsiteX3" fmla="*/ 0 w 290513"/>
                  <a:gd name="connsiteY3" fmla="*/ 1236663 h 1236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513" h="1236663">
                    <a:moveTo>
                      <a:pt x="0" y="1236663"/>
                    </a:moveTo>
                    <a:lnTo>
                      <a:pt x="0" y="0"/>
                    </a:lnTo>
                    <a:cubicBezTo>
                      <a:pt x="100025" y="0"/>
                      <a:pt x="197107" y="11743"/>
                      <a:pt x="290513" y="34494"/>
                    </a:cubicBezTo>
                    <a:cubicBezTo>
                      <a:pt x="290513" y="34494"/>
                      <a:pt x="290513" y="34494"/>
                      <a:pt x="0" y="123666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30000">
                    <a:srgbClr val="6D6D6D">
                      <a:alpha val="0"/>
                    </a:srgbClr>
                  </a:gs>
                  <a:gs pos="100000">
                    <a:schemeClr val="tx1">
                      <a:lumMod val="50000"/>
                      <a:lumOff val="50000"/>
                      <a:shade val="100000"/>
                      <a:satMod val="115000"/>
                      <a:alpha val="0"/>
                    </a:schemeClr>
                  </a:gs>
                </a:gsLst>
                <a:lin ang="42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: Shape 9">
                <a:extLst>
                  <a:ext uri="{FF2B5EF4-FFF2-40B4-BE49-F238E27FC236}">
                    <a16:creationId xmlns:a16="http://schemas.microsoft.com/office/drawing/2014/main" id="{B282B7FE-F0C7-B5B6-39A4-DA142B1F4580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6854342" y="3225632"/>
                <a:ext cx="461602" cy="1978289"/>
              </a:xfrm>
              <a:custGeom>
                <a:avLst/>
                <a:gdLst>
                  <a:gd name="connsiteX0" fmla="*/ 0 w 288926"/>
                  <a:gd name="connsiteY0" fmla="*/ 1238250 h 1238250"/>
                  <a:gd name="connsiteX1" fmla="*/ 0 w 288926"/>
                  <a:gd name="connsiteY1" fmla="*/ 0 h 1238250"/>
                  <a:gd name="connsiteX2" fmla="*/ 288926 w 288926"/>
                  <a:gd name="connsiteY2" fmla="*/ 33804 h 1238250"/>
                  <a:gd name="connsiteX3" fmla="*/ 0 w 288926"/>
                  <a:gd name="connsiteY3" fmla="*/ 1238250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926" h="1238250">
                    <a:moveTo>
                      <a:pt x="0" y="1238250"/>
                    </a:moveTo>
                    <a:cubicBezTo>
                      <a:pt x="0" y="1238250"/>
                      <a:pt x="0" y="1238250"/>
                      <a:pt x="0" y="0"/>
                    </a:cubicBezTo>
                    <a:cubicBezTo>
                      <a:pt x="98997" y="0"/>
                      <a:pt x="196528" y="11758"/>
                      <a:pt x="288926" y="33804"/>
                    </a:cubicBezTo>
                    <a:cubicBezTo>
                      <a:pt x="288926" y="33804"/>
                      <a:pt x="288926" y="33804"/>
                      <a:pt x="0" y="12382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alpha val="50000"/>
                    </a:schemeClr>
                  </a:gs>
                  <a:gs pos="30000">
                    <a:srgbClr val="6D6D6D">
                      <a:alpha val="0"/>
                    </a:srgbClr>
                  </a:gs>
                  <a:gs pos="100000">
                    <a:schemeClr val="tx1">
                      <a:lumMod val="50000"/>
                      <a:lumOff val="50000"/>
                      <a:shade val="100000"/>
                      <a:satMod val="115000"/>
                      <a:alpha val="0"/>
                    </a:schemeClr>
                  </a:gs>
                </a:gsLst>
                <a:lin ang="42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" name="Freeform: Shape 118">
            <a:extLst>
              <a:ext uri="{FF2B5EF4-FFF2-40B4-BE49-F238E27FC236}">
                <a16:creationId xmlns:a16="http://schemas.microsoft.com/office/drawing/2014/main" id="{1FC588A0-BE3A-DD47-33BE-84AA0D178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02789" y="4720291"/>
            <a:ext cx="1152232" cy="1152233"/>
          </a:xfrm>
          <a:custGeom>
            <a:avLst/>
            <a:gdLst>
              <a:gd name="connsiteX0" fmla="*/ 705338 w 1410674"/>
              <a:gd name="connsiteY0" fmla="*/ 0 h 1410675"/>
              <a:gd name="connsiteX1" fmla="*/ 1204086 w 1410674"/>
              <a:gd name="connsiteY1" fmla="*/ 206588 h 1410675"/>
              <a:gd name="connsiteX2" fmla="*/ 1204086 w 1410674"/>
              <a:gd name="connsiteY2" fmla="*/ 1204086 h 1410675"/>
              <a:gd name="connsiteX3" fmla="*/ 206589 w 1410674"/>
              <a:gd name="connsiteY3" fmla="*/ 1204086 h 1410675"/>
              <a:gd name="connsiteX4" fmla="*/ 206589 w 1410674"/>
              <a:gd name="connsiteY4" fmla="*/ 206588 h 1410675"/>
              <a:gd name="connsiteX5" fmla="*/ 705338 w 1410674"/>
              <a:gd name="connsiteY5" fmla="*/ 0 h 141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674" h="1410675">
                <a:moveTo>
                  <a:pt x="705338" y="0"/>
                </a:moveTo>
                <a:cubicBezTo>
                  <a:pt x="885849" y="0"/>
                  <a:pt x="1066361" y="68862"/>
                  <a:pt x="1204086" y="206588"/>
                </a:cubicBezTo>
                <a:cubicBezTo>
                  <a:pt x="1479537" y="482040"/>
                  <a:pt x="1479537" y="928634"/>
                  <a:pt x="1204086" y="1204086"/>
                </a:cubicBezTo>
                <a:cubicBezTo>
                  <a:pt x="928635" y="1479537"/>
                  <a:pt x="482040" y="1479537"/>
                  <a:pt x="206589" y="1204086"/>
                </a:cubicBezTo>
                <a:cubicBezTo>
                  <a:pt x="-68863" y="928634"/>
                  <a:pt x="-68863" y="482040"/>
                  <a:pt x="206589" y="206588"/>
                </a:cubicBezTo>
                <a:cubicBezTo>
                  <a:pt x="344315" y="68862"/>
                  <a:pt x="524826" y="0"/>
                  <a:pt x="705338" y="0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5617" tIns="405617" rIns="405617" bIns="405617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4800" kern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118">
            <a:extLst>
              <a:ext uri="{FF2B5EF4-FFF2-40B4-BE49-F238E27FC236}">
                <a16:creationId xmlns:a16="http://schemas.microsoft.com/office/drawing/2014/main" id="{4A560A53-7BFE-5310-BDAA-B555D39AD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289" y="4720291"/>
            <a:ext cx="1152232" cy="1152233"/>
          </a:xfrm>
          <a:custGeom>
            <a:avLst/>
            <a:gdLst>
              <a:gd name="connsiteX0" fmla="*/ 705338 w 1410674"/>
              <a:gd name="connsiteY0" fmla="*/ 0 h 1410675"/>
              <a:gd name="connsiteX1" fmla="*/ 1204086 w 1410674"/>
              <a:gd name="connsiteY1" fmla="*/ 206588 h 1410675"/>
              <a:gd name="connsiteX2" fmla="*/ 1204086 w 1410674"/>
              <a:gd name="connsiteY2" fmla="*/ 1204086 h 1410675"/>
              <a:gd name="connsiteX3" fmla="*/ 206589 w 1410674"/>
              <a:gd name="connsiteY3" fmla="*/ 1204086 h 1410675"/>
              <a:gd name="connsiteX4" fmla="*/ 206589 w 1410674"/>
              <a:gd name="connsiteY4" fmla="*/ 206588 h 1410675"/>
              <a:gd name="connsiteX5" fmla="*/ 705338 w 1410674"/>
              <a:gd name="connsiteY5" fmla="*/ 0 h 141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674" h="1410675">
                <a:moveTo>
                  <a:pt x="705338" y="0"/>
                </a:moveTo>
                <a:cubicBezTo>
                  <a:pt x="885849" y="0"/>
                  <a:pt x="1066361" y="68862"/>
                  <a:pt x="1204086" y="206588"/>
                </a:cubicBezTo>
                <a:cubicBezTo>
                  <a:pt x="1479537" y="482040"/>
                  <a:pt x="1479537" y="928634"/>
                  <a:pt x="1204086" y="1204086"/>
                </a:cubicBezTo>
                <a:cubicBezTo>
                  <a:pt x="928635" y="1479537"/>
                  <a:pt x="482040" y="1479537"/>
                  <a:pt x="206589" y="1204086"/>
                </a:cubicBezTo>
                <a:cubicBezTo>
                  <a:pt x="-68863" y="928634"/>
                  <a:pt x="-68863" y="482040"/>
                  <a:pt x="206589" y="206588"/>
                </a:cubicBezTo>
                <a:cubicBezTo>
                  <a:pt x="344315" y="68862"/>
                  <a:pt x="524826" y="0"/>
                  <a:pt x="705338" y="0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5617" tIns="405617" rIns="405617" bIns="405617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4800" kern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118">
            <a:extLst>
              <a:ext uri="{FF2B5EF4-FFF2-40B4-BE49-F238E27FC236}">
                <a16:creationId xmlns:a16="http://schemas.microsoft.com/office/drawing/2014/main" id="{7556823B-DF74-887F-08F9-D36D24555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289" y="3107391"/>
            <a:ext cx="1152232" cy="1152233"/>
          </a:xfrm>
          <a:custGeom>
            <a:avLst/>
            <a:gdLst>
              <a:gd name="connsiteX0" fmla="*/ 705338 w 1410674"/>
              <a:gd name="connsiteY0" fmla="*/ 0 h 1410675"/>
              <a:gd name="connsiteX1" fmla="*/ 1204086 w 1410674"/>
              <a:gd name="connsiteY1" fmla="*/ 206588 h 1410675"/>
              <a:gd name="connsiteX2" fmla="*/ 1204086 w 1410674"/>
              <a:gd name="connsiteY2" fmla="*/ 1204086 h 1410675"/>
              <a:gd name="connsiteX3" fmla="*/ 206589 w 1410674"/>
              <a:gd name="connsiteY3" fmla="*/ 1204086 h 1410675"/>
              <a:gd name="connsiteX4" fmla="*/ 206589 w 1410674"/>
              <a:gd name="connsiteY4" fmla="*/ 206588 h 1410675"/>
              <a:gd name="connsiteX5" fmla="*/ 705338 w 1410674"/>
              <a:gd name="connsiteY5" fmla="*/ 0 h 141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674" h="1410675">
                <a:moveTo>
                  <a:pt x="705338" y="0"/>
                </a:moveTo>
                <a:cubicBezTo>
                  <a:pt x="885849" y="0"/>
                  <a:pt x="1066361" y="68862"/>
                  <a:pt x="1204086" y="206588"/>
                </a:cubicBezTo>
                <a:cubicBezTo>
                  <a:pt x="1479537" y="482040"/>
                  <a:pt x="1479537" y="928634"/>
                  <a:pt x="1204086" y="1204086"/>
                </a:cubicBezTo>
                <a:cubicBezTo>
                  <a:pt x="928635" y="1479537"/>
                  <a:pt x="482040" y="1479537"/>
                  <a:pt x="206589" y="1204086"/>
                </a:cubicBezTo>
                <a:cubicBezTo>
                  <a:pt x="-68863" y="928634"/>
                  <a:pt x="-68863" y="482040"/>
                  <a:pt x="206589" y="206588"/>
                </a:cubicBezTo>
                <a:cubicBezTo>
                  <a:pt x="344315" y="68862"/>
                  <a:pt x="524826" y="0"/>
                  <a:pt x="705338" y="0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5617" tIns="405617" rIns="405617" bIns="405617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4800" kern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: Shape 118">
            <a:extLst>
              <a:ext uri="{FF2B5EF4-FFF2-40B4-BE49-F238E27FC236}">
                <a16:creationId xmlns:a16="http://schemas.microsoft.com/office/drawing/2014/main" id="{3D40306A-5694-735A-4F72-11D151215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02789" y="3107391"/>
            <a:ext cx="1152232" cy="1152233"/>
          </a:xfrm>
          <a:custGeom>
            <a:avLst/>
            <a:gdLst>
              <a:gd name="connsiteX0" fmla="*/ 705338 w 1410674"/>
              <a:gd name="connsiteY0" fmla="*/ 0 h 1410675"/>
              <a:gd name="connsiteX1" fmla="*/ 1204086 w 1410674"/>
              <a:gd name="connsiteY1" fmla="*/ 206588 h 1410675"/>
              <a:gd name="connsiteX2" fmla="*/ 1204086 w 1410674"/>
              <a:gd name="connsiteY2" fmla="*/ 1204086 h 1410675"/>
              <a:gd name="connsiteX3" fmla="*/ 206589 w 1410674"/>
              <a:gd name="connsiteY3" fmla="*/ 1204086 h 1410675"/>
              <a:gd name="connsiteX4" fmla="*/ 206589 w 1410674"/>
              <a:gd name="connsiteY4" fmla="*/ 206588 h 1410675"/>
              <a:gd name="connsiteX5" fmla="*/ 705338 w 1410674"/>
              <a:gd name="connsiteY5" fmla="*/ 0 h 141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674" h="1410675">
                <a:moveTo>
                  <a:pt x="705338" y="0"/>
                </a:moveTo>
                <a:cubicBezTo>
                  <a:pt x="885849" y="0"/>
                  <a:pt x="1066361" y="68862"/>
                  <a:pt x="1204086" y="206588"/>
                </a:cubicBezTo>
                <a:cubicBezTo>
                  <a:pt x="1479537" y="482040"/>
                  <a:pt x="1479537" y="928634"/>
                  <a:pt x="1204086" y="1204086"/>
                </a:cubicBezTo>
                <a:cubicBezTo>
                  <a:pt x="928635" y="1479537"/>
                  <a:pt x="482040" y="1479537"/>
                  <a:pt x="206589" y="1204086"/>
                </a:cubicBezTo>
                <a:cubicBezTo>
                  <a:pt x="-68863" y="928634"/>
                  <a:pt x="-68863" y="482040"/>
                  <a:pt x="206589" y="206588"/>
                </a:cubicBezTo>
                <a:cubicBezTo>
                  <a:pt x="344315" y="68862"/>
                  <a:pt x="524826" y="0"/>
                  <a:pt x="705338" y="0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5617" tIns="405617" rIns="405617" bIns="405617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4800" kern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platzhalter 8">
            <a:extLst>
              <a:ext uri="{FF2B5EF4-FFF2-40B4-BE49-F238E27FC236}">
                <a16:creationId xmlns:a16="http://schemas.microsoft.com/office/drawing/2014/main" id="{AC1520FA-02D2-D80A-B1E1-74254D741A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9588" y="997917"/>
            <a:ext cx="8440827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2400" b="1" noProof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Überschrift</a:t>
            </a:r>
            <a:r>
              <a:rPr lang="en-GB" sz="2400" b="1" noProof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Thema</a:t>
            </a:r>
            <a:endParaRPr lang="en-GB" sz="2400" kern="1200" noProof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2" name="Textplatzhalter 40">
            <a:extLst>
              <a:ext uri="{FF2B5EF4-FFF2-40B4-BE49-F238E27FC236}">
                <a16:creationId xmlns:a16="http://schemas.microsoft.com/office/drawing/2014/main" id="{8FBA5D22-3919-7B07-4EF9-E8D6D27E11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9588" y="1519238"/>
            <a:ext cx="8475662" cy="1006475"/>
          </a:xfrm>
        </p:spPr>
        <p:txBody>
          <a:bodyPr>
            <a:noAutofit/>
          </a:bodyPr>
          <a:lstStyle>
            <a:lvl1pPr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platzhalter 44">
            <a:extLst>
              <a:ext uri="{FF2B5EF4-FFF2-40B4-BE49-F238E27FC236}">
                <a16:creationId xmlns:a16="http://schemas.microsoft.com/office/drawing/2014/main" id="{00E3904B-DCCB-C8DC-F793-78C9E9CB45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5054" y="2898286"/>
            <a:ext cx="3821113" cy="105886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Bildplatzhalter 29">
            <a:extLst>
              <a:ext uri="{FF2B5EF4-FFF2-40B4-BE49-F238E27FC236}">
                <a16:creationId xmlns:a16="http://schemas.microsoft.com/office/drawing/2014/main" id="{7896D12C-C7C5-224E-104D-B0AFF883C8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9238" y="3219701"/>
            <a:ext cx="935366" cy="91744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8" name="Textplatzhalter 44">
            <a:extLst>
              <a:ext uri="{FF2B5EF4-FFF2-40B4-BE49-F238E27FC236}">
                <a16:creationId xmlns:a16="http://schemas.microsoft.com/office/drawing/2014/main" id="{D7B59686-2605-768A-7408-ACD23A7394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5054" y="4909966"/>
            <a:ext cx="3821113" cy="105886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ildplatzhalter 29">
            <a:extLst>
              <a:ext uri="{FF2B5EF4-FFF2-40B4-BE49-F238E27FC236}">
                <a16:creationId xmlns:a16="http://schemas.microsoft.com/office/drawing/2014/main" id="{70BCBF17-BF94-0511-EC76-E58AD62DA14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09238" y="4839495"/>
            <a:ext cx="935366" cy="91744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49" name="Textplatzhalter 44">
            <a:extLst>
              <a:ext uri="{FF2B5EF4-FFF2-40B4-BE49-F238E27FC236}">
                <a16:creationId xmlns:a16="http://schemas.microsoft.com/office/drawing/2014/main" id="{BBF6C719-DB69-74B4-C9FA-38E4660841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33237" y="2898286"/>
            <a:ext cx="3821113" cy="105886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Bildplatzhalter 29">
            <a:extLst>
              <a:ext uri="{FF2B5EF4-FFF2-40B4-BE49-F238E27FC236}">
                <a16:creationId xmlns:a16="http://schemas.microsoft.com/office/drawing/2014/main" id="{DAEC1B83-B598-B4DD-0721-64A8A897EAB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02907" y="3219701"/>
            <a:ext cx="935366" cy="91744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0" name="Textplatzhalter 44">
            <a:extLst>
              <a:ext uri="{FF2B5EF4-FFF2-40B4-BE49-F238E27FC236}">
                <a16:creationId xmlns:a16="http://schemas.microsoft.com/office/drawing/2014/main" id="{4EA8961E-A6A4-E296-C84D-59F5DE4903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33237" y="4909966"/>
            <a:ext cx="3821113" cy="105886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Bildplatzhalter 29">
            <a:extLst>
              <a:ext uri="{FF2B5EF4-FFF2-40B4-BE49-F238E27FC236}">
                <a16:creationId xmlns:a16="http://schemas.microsoft.com/office/drawing/2014/main" id="{B9B31C2C-5B7C-D6A3-116E-69B1AB4F636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02907" y="4839495"/>
            <a:ext cx="935366" cy="91744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9952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er Aufzählung - Drei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reeform 5">
            <a:extLst>
              <a:ext uri="{FF2B5EF4-FFF2-40B4-BE49-F238E27FC236}">
                <a16:creationId xmlns:a16="http://schemas.microsoft.com/office/drawing/2014/main" id="{86907373-7357-72BC-3071-26EB67A93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772580" y="1786053"/>
            <a:ext cx="2200399" cy="2017754"/>
          </a:xfrm>
          <a:custGeom>
            <a:avLst/>
            <a:gdLst>
              <a:gd name="T0" fmla="*/ 671 w 1142"/>
              <a:gd name="T1" fmla="*/ 73 h 1047"/>
              <a:gd name="T2" fmla="*/ 571 w 1142"/>
              <a:gd name="T3" fmla="*/ 0 h 1047"/>
              <a:gd name="T4" fmla="*/ 471 w 1142"/>
              <a:gd name="T5" fmla="*/ 73 h 1047"/>
              <a:gd name="T6" fmla="*/ 0 w 1142"/>
              <a:gd name="T7" fmla="*/ 890 h 1047"/>
              <a:gd name="T8" fmla="*/ 272 w 1142"/>
              <a:gd name="T9" fmla="*/ 1047 h 1047"/>
              <a:gd name="T10" fmla="*/ 571 w 1142"/>
              <a:gd name="T11" fmla="*/ 869 h 1047"/>
              <a:gd name="T12" fmla="*/ 870 w 1142"/>
              <a:gd name="T13" fmla="*/ 1047 h 1047"/>
              <a:gd name="T14" fmla="*/ 883 w 1142"/>
              <a:gd name="T15" fmla="*/ 1040 h 1047"/>
              <a:gd name="T16" fmla="*/ 1142 w 1142"/>
              <a:gd name="T17" fmla="*/ 890 h 1047"/>
              <a:gd name="T18" fmla="*/ 671 w 1142"/>
              <a:gd name="T19" fmla="*/ 73 h 10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2" h="1047">
                <a:moveTo>
                  <a:pt x="671" y="73"/>
                </a:moveTo>
                <a:cubicBezTo>
                  <a:pt x="644" y="26"/>
                  <a:pt x="608" y="0"/>
                  <a:pt x="571" y="0"/>
                </a:cubicBezTo>
                <a:cubicBezTo>
                  <a:pt x="534" y="0"/>
                  <a:pt x="498" y="26"/>
                  <a:pt x="471" y="73"/>
                </a:cubicBezTo>
                <a:cubicBezTo>
                  <a:pt x="0" y="890"/>
                  <a:pt x="0" y="890"/>
                  <a:pt x="0" y="890"/>
                </a:cubicBezTo>
                <a:cubicBezTo>
                  <a:pt x="272" y="1047"/>
                  <a:pt x="272" y="1047"/>
                  <a:pt x="272" y="1047"/>
                </a:cubicBezTo>
                <a:cubicBezTo>
                  <a:pt x="332" y="937"/>
                  <a:pt x="445" y="869"/>
                  <a:pt x="571" y="869"/>
                </a:cubicBezTo>
                <a:cubicBezTo>
                  <a:pt x="697" y="869"/>
                  <a:pt x="810" y="937"/>
                  <a:pt x="870" y="1047"/>
                </a:cubicBezTo>
                <a:cubicBezTo>
                  <a:pt x="883" y="1040"/>
                  <a:pt x="883" y="1040"/>
                  <a:pt x="883" y="1040"/>
                </a:cubicBezTo>
                <a:cubicBezTo>
                  <a:pt x="1142" y="890"/>
                  <a:pt x="1142" y="890"/>
                  <a:pt x="1142" y="890"/>
                </a:cubicBezTo>
                <a:lnTo>
                  <a:pt x="671" y="73"/>
                </a:lnTo>
                <a:close/>
              </a:path>
            </a:pathLst>
          </a:custGeom>
          <a:solidFill>
            <a:srgbClr val="96C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DF6EBE6-6840-C90B-D025-B47A8F88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8896555" y="3541185"/>
            <a:ext cx="2130151" cy="2010188"/>
          </a:xfrm>
          <a:custGeom>
            <a:avLst/>
            <a:gdLst>
              <a:gd name="T0" fmla="*/ 0 w 1106"/>
              <a:gd name="T1" fmla="*/ 636 h 1043"/>
              <a:gd name="T2" fmla="*/ 0 w 1106"/>
              <a:gd name="T3" fmla="*/ 1043 h 1043"/>
              <a:gd name="T4" fmla="*/ 975 w 1106"/>
              <a:gd name="T5" fmla="*/ 1043 h 1043"/>
              <a:gd name="T6" fmla="*/ 1087 w 1106"/>
              <a:gd name="T7" fmla="*/ 993 h 1043"/>
              <a:gd name="T8" fmla="*/ 1074 w 1106"/>
              <a:gd name="T9" fmla="*/ 870 h 1043"/>
              <a:gd name="T10" fmla="*/ 571 w 1106"/>
              <a:gd name="T11" fmla="*/ 0 h 1043"/>
              <a:gd name="T12" fmla="*/ 365 w 1106"/>
              <a:gd name="T13" fmla="*/ 119 h 1043"/>
              <a:gd name="T14" fmla="*/ 297 w 1106"/>
              <a:gd name="T15" fmla="*/ 158 h 1043"/>
              <a:gd name="T16" fmla="*/ 327 w 1106"/>
              <a:gd name="T17" fmla="*/ 297 h 1043"/>
              <a:gd name="T18" fmla="*/ 0 w 1106"/>
              <a:gd name="T19" fmla="*/ 636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6" h="1043">
                <a:moveTo>
                  <a:pt x="0" y="636"/>
                </a:moveTo>
                <a:cubicBezTo>
                  <a:pt x="0" y="1043"/>
                  <a:pt x="0" y="1043"/>
                  <a:pt x="0" y="1043"/>
                </a:cubicBezTo>
                <a:cubicBezTo>
                  <a:pt x="975" y="1043"/>
                  <a:pt x="975" y="1043"/>
                  <a:pt x="975" y="1043"/>
                </a:cubicBezTo>
                <a:cubicBezTo>
                  <a:pt x="1029" y="1043"/>
                  <a:pt x="1069" y="1025"/>
                  <a:pt x="1087" y="993"/>
                </a:cubicBezTo>
                <a:cubicBezTo>
                  <a:pt x="1106" y="961"/>
                  <a:pt x="1101" y="917"/>
                  <a:pt x="1074" y="870"/>
                </a:cubicBezTo>
                <a:cubicBezTo>
                  <a:pt x="571" y="0"/>
                  <a:pt x="571" y="0"/>
                  <a:pt x="571" y="0"/>
                </a:cubicBezTo>
                <a:cubicBezTo>
                  <a:pt x="365" y="119"/>
                  <a:pt x="365" y="119"/>
                  <a:pt x="365" y="119"/>
                </a:cubicBezTo>
                <a:cubicBezTo>
                  <a:pt x="297" y="158"/>
                  <a:pt x="297" y="158"/>
                  <a:pt x="297" y="158"/>
                </a:cubicBezTo>
                <a:cubicBezTo>
                  <a:pt x="317" y="202"/>
                  <a:pt x="327" y="249"/>
                  <a:pt x="327" y="297"/>
                </a:cubicBezTo>
                <a:cubicBezTo>
                  <a:pt x="327" y="480"/>
                  <a:pt x="182" y="630"/>
                  <a:pt x="0" y="636"/>
                </a:cubicBezTo>
                <a:close/>
              </a:path>
            </a:pathLst>
          </a:custGeom>
          <a:solidFill>
            <a:srgbClr val="D4E5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9F953CB-5B9C-9F73-95CD-7DA01B9D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718852" y="3541185"/>
            <a:ext cx="2131231" cy="2010188"/>
          </a:xfrm>
          <a:custGeom>
            <a:avLst/>
            <a:gdLst>
              <a:gd name="T0" fmla="*/ 779 w 1106"/>
              <a:gd name="T1" fmla="*/ 297 h 1043"/>
              <a:gd name="T2" fmla="*/ 809 w 1106"/>
              <a:gd name="T3" fmla="*/ 158 h 1043"/>
              <a:gd name="T4" fmla="*/ 535 w 1106"/>
              <a:gd name="T5" fmla="*/ 0 h 1043"/>
              <a:gd name="T6" fmla="*/ 32 w 1106"/>
              <a:gd name="T7" fmla="*/ 870 h 1043"/>
              <a:gd name="T8" fmla="*/ 19 w 1106"/>
              <a:gd name="T9" fmla="*/ 993 h 1043"/>
              <a:gd name="T10" fmla="*/ 132 w 1106"/>
              <a:gd name="T11" fmla="*/ 1043 h 1043"/>
              <a:gd name="T12" fmla="*/ 1106 w 1106"/>
              <a:gd name="T13" fmla="*/ 1043 h 1043"/>
              <a:gd name="T14" fmla="*/ 1106 w 1106"/>
              <a:gd name="T15" fmla="*/ 636 h 1043"/>
              <a:gd name="T16" fmla="*/ 779 w 1106"/>
              <a:gd name="T17" fmla="*/ 297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6" h="1043">
                <a:moveTo>
                  <a:pt x="779" y="297"/>
                </a:moveTo>
                <a:cubicBezTo>
                  <a:pt x="779" y="249"/>
                  <a:pt x="789" y="202"/>
                  <a:pt x="809" y="158"/>
                </a:cubicBezTo>
                <a:cubicBezTo>
                  <a:pt x="535" y="0"/>
                  <a:pt x="535" y="0"/>
                  <a:pt x="535" y="0"/>
                </a:cubicBezTo>
                <a:cubicBezTo>
                  <a:pt x="32" y="870"/>
                  <a:pt x="32" y="870"/>
                  <a:pt x="32" y="870"/>
                </a:cubicBezTo>
                <a:cubicBezTo>
                  <a:pt x="5" y="917"/>
                  <a:pt x="0" y="961"/>
                  <a:pt x="19" y="993"/>
                </a:cubicBezTo>
                <a:cubicBezTo>
                  <a:pt x="38" y="1025"/>
                  <a:pt x="78" y="1043"/>
                  <a:pt x="132" y="1043"/>
                </a:cubicBezTo>
                <a:cubicBezTo>
                  <a:pt x="1106" y="1043"/>
                  <a:pt x="1106" y="1043"/>
                  <a:pt x="1106" y="1043"/>
                </a:cubicBezTo>
                <a:cubicBezTo>
                  <a:pt x="1106" y="636"/>
                  <a:pt x="1106" y="636"/>
                  <a:pt x="1106" y="636"/>
                </a:cubicBezTo>
                <a:cubicBezTo>
                  <a:pt x="925" y="630"/>
                  <a:pt x="779" y="480"/>
                  <a:pt x="779" y="297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82679BE-898F-2D2F-9F8E-382A5752B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2540" y="3220711"/>
            <a:ext cx="1848030" cy="1848030"/>
            <a:chOff x="4181986" y="1073296"/>
            <a:chExt cx="1702263" cy="170226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E5B6EFB-26BA-20F7-6C2C-820AFB7CDDDB}"/>
                </a:ext>
              </a:extLst>
            </p:cNvPr>
            <p:cNvSpPr/>
            <p:nvPr/>
          </p:nvSpPr>
          <p:spPr>
            <a:xfrm>
              <a:off x="4253441" y="1139414"/>
              <a:ext cx="1559353" cy="1559353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007170E-A4ED-41E2-8FCF-52D013DFFFDE}"/>
                </a:ext>
              </a:extLst>
            </p:cNvPr>
            <p:cNvSpPr/>
            <p:nvPr/>
          </p:nvSpPr>
          <p:spPr>
            <a:xfrm>
              <a:off x="4181986" y="1073296"/>
              <a:ext cx="1702263" cy="1702263"/>
            </a:xfrm>
            <a:prstGeom prst="ellipse">
              <a:avLst/>
            </a:prstGeom>
            <a:noFill/>
            <a:ln w="2222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Freeform 24">
            <a:extLst>
              <a:ext uri="{FF2B5EF4-FFF2-40B4-BE49-F238E27FC236}">
                <a16:creationId xmlns:a16="http://schemas.microsoft.com/office/drawing/2014/main" id="{4A653A4C-289C-A53F-4232-8F897208C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126751" y="3390661"/>
            <a:ext cx="77085" cy="70788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96C7E8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24">
            <a:extLst>
              <a:ext uri="{FF2B5EF4-FFF2-40B4-BE49-F238E27FC236}">
                <a16:creationId xmlns:a16="http://schemas.microsoft.com/office/drawing/2014/main" id="{A6BF3D44-6158-BF26-62BA-7CE11857F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126751" y="2064459"/>
            <a:ext cx="77085" cy="70788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00519E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24">
            <a:extLst>
              <a:ext uri="{FF2B5EF4-FFF2-40B4-BE49-F238E27FC236}">
                <a16:creationId xmlns:a16="http://schemas.microsoft.com/office/drawing/2014/main" id="{0C5C0F85-CC09-3FA5-0E1C-AA4E91FA3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126751" y="4718903"/>
            <a:ext cx="77085" cy="70788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platzhalter 8">
            <a:extLst>
              <a:ext uri="{FF2B5EF4-FFF2-40B4-BE49-F238E27FC236}">
                <a16:creationId xmlns:a16="http://schemas.microsoft.com/office/drawing/2014/main" id="{77B283E2-2734-DBA6-C822-B02C0DA689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9588" y="997917"/>
            <a:ext cx="8440827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2400" b="1" noProof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Überschrift</a:t>
            </a:r>
            <a:r>
              <a:rPr lang="en-GB" sz="2400" b="1" noProof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Thema</a:t>
            </a:r>
            <a:endParaRPr lang="en-GB" sz="2400" kern="1200" noProof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platzhalter 44">
            <a:extLst>
              <a:ext uri="{FF2B5EF4-FFF2-40B4-BE49-F238E27FC236}">
                <a16:creationId xmlns:a16="http://schemas.microsoft.com/office/drawing/2014/main" id="{AC925BBD-9499-167F-731A-C61E7B5645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62507" y="2016250"/>
            <a:ext cx="5074901" cy="75609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platzhalter 44">
            <a:extLst>
              <a:ext uri="{FF2B5EF4-FFF2-40B4-BE49-F238E27FC236}">
                <a16:creationId xmlns:a16="http://schemas.microsoft.com/office/drawing/2014/main" id="{059CA59B-67AC-3857-1A7A-596E5559C9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62507" y="3374787"/>
            <a:ext cx="5074901" cy="75609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platzhalter 44">
            <a:extLst>
              <a:ext uri="{FF2B5EF4-FFF2-40B4-BE49-F238E27FC236}">
                <a16:creationId xmlns:a16="http://schemas.microsoft.com/office/drawing/2014/main" id="{6C395309-B58B-1B59-DD75-283B27FB7C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62507" y="4707198"/>
            <a:ext cx="5074901" cy="75609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Bildplatzhalter 29">
            <a:extLst>
              <a:ext uri="{FF2B5EF4-FFF2-40B4-BE49-F238E27FC236}">
                <a16:creationId xmlns:a16="http://schemas.microsoft.com/office/drawing/2014/main" id="{5060177F-4775-3D6D-9E6E-A07E5C60571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58033" y="3541185"/>
            <a:ext cx="1230573" cy="120699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400" b="1">
                <a:solidFill>
                  <a:srgbClr val="00519E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23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Bildplatzhalter 3" descr="Schmuckbild: Ausschnitt eines komplexen Plexussystems, die Elemente und Verbindungslinien leuchten in hellem Blau">
            <a:extLst>
              <a:ext uri="{FF2B5EF4-FFF2-40B4-BE49-F238E27FC236}">
                <a16:creationId xmlns:a16="http://schemas.microsoft.com/office/drawing/2014/main" id="{6EC1D821-3120-3F00-BBC7-D04F621D4B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3083" t="5766" r="31414" b="20589"/>
          <a:stretch/>
        </p:blipFill>
        <p:spPr>
          <a:xfrm>
            <a:off x="0" y="763029"/>
            <a:ext cx="5660571" cy="5134462"/>
          </a:xfrm>
          <a:custGeom>
            <a:avLst/>
            <a:gdLst>
              <a:gd name="connsiteX0" fmla="*/ 0 w 6807199"/>
              <a:gd name="connsiteY0" fmla="*/ 0 h 6174520"/>
              <a:gd name="connsiteX1" fmla="*/ 6083553 w 6807199"/>
              <a:gd name="connsiteY1" fmla="*/ 0 h 6174520"/>
              <a:gd name="connsiteX2" fmla="*/ 6138962 w 6807199"/>
              <a:gd name="connsiteY2" fmla="*/ 74099 h 6174520"/>
              <a:gd name="connsiteX3" fmla="*/ 6807199 w 6807199"/>
              <a:gd name="connsiteY3" fmla="*/ 2261760 h 6174520"/>
              <a:gd name="connsiteX4" fmla="*/ 2894440 w 6807199"/>
              <a:gd name="connsiteY4" fmla="*/ 6174520 h 6174520"/>
              <a:gd name="connsiteX5" fmla="*/ 127701 w 6807199"/>
              <a:gd name="connsiteY5" fmla="*/ 5028500 h 6174520"/>
              <a:gd name="connsiteX6" fmla="*/ 0 w 6807199"/>
              <a:gd name="connsiteY6" fmla="*/ 4887994 h 617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7199" h="6174520">
                <a:moveTo>
                  <a:pt x="0" y="0"/>
                </a:moveTo>
                <a:lnTo>
                  <a:pt x="6083553" y="0"/>
                </a:lnTo>
                <a:lnTo>
                  <a:pt x="6138962" y="74099"/>
                </a:lnTo>
                <a:cubicBezTo>
                  <a:pt x="6560853" y="698580"/>
                  <a:pt x="6807199" y="1451401"/>
                  <a:pt x="6807199" y="2261760"/>
                </a:cubicBezTo>
                <a:cubicBezTo>
                  <a:pt x="6807199" y="4422719"/>
                  <a:pt x="5055398" y="6174520"/>
                  <a:pt x="2894440" y="6174520"/>
                </a:cubicBezTo>
                <a:cubicBezTo>
                  <a:pt x="1813961" y="6174520"/>
                  <a:pt x="835771" y="5736570"/>
                  <a:pt x="127701" y="5028500"/>
                </a:cubicBezTo>
                <a:lnTo>
                  <a:pt x="0" y="4887994"/>
                </a:lnTo>
                <a:close/>
              </a:path>
            </a:pathLst>
          </a:cu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DBB019-8894-BC20-93E1-40EE1F37D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37525" y="1975461"/>
            <a:ext cx="1246092" cy="1246092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Bildplatzhalter 29">
            <a:extLst>
              <a:ext uri="{FF2B5EF4-FFF2-40B4-BE49-F238E27FC236}">
                <a16:creationId xmlns:a16="http://schemas.microsoft.com/office/drawing/2014/main" id="{3FA4996F-BBA1-D021-984F-96E4BD9CA5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98586" y="2134441"/>
            <a:ext cx="935366" cy="91744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120D707B-6BDE-5415-2C69-71614154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627461" y="2326805"/>
            <a:ext cx="84569" cy="57413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5DB93409-4A57-B11D-6AB2-F5136011C3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31048" y="2239871"/>
            <a:ext cx="4749516" cy="393346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EB36CD86-7C1E-72EB-D669-02F9E08FD6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31047" y="2690354"/>
            <a:ext cx="4748231" cy="286859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Text 1</a:t>
            </a:r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944FE0CD-585A-1F85-F544-790190341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627461" y="3384897"/>
            <a:ext cx="84569" cy="57413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platzhalter 8">
            <a:extLst>
              <a:ext uri="{FF2B5EF4-FFF2-40B4-BE49-F238E27FC236}">
                <a16:creationId xmlns:a16="http://schemas.microsoft.com/office/drawing/2014/main" id="{2622B9E8-767F-3EEC-9711-360FC09F76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31048" y="3297963"/>
            <a:ext cx="4749516" cy="393346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22" name="Textplatzhalter 14">
            <a:extLst>
              <a:ext uri="{FF2B5EF4-FFF2-40B4-BE49-F238E27FC236}">
                <a16:creationId xmlns:a16="http://schemas.microsoft.com/office/drawing/2014/main" id="{FDDAC24C-DFEE-443B-F912-B2C322A29E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31047" y="3748446"/>
            <a:ext cx="4748231" cy="286859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Text 2</a:t>
            </a:r>
          </a:p>
        </p:txBody>
      </p:sp>
      <p:sp>
        <p:nvSpPr>
          <p:cNvPr id="23" name="Freeform 24">
            <a:extLst>
              <a:ext uri="{FF2B5EF4-FFF2-40B4-BE49-F238E27FC236}">
                <a16:creationId xmlns:a16="http://schemas.microsoft.com/office/drawing/2014/main" id="{59552D68-0CF4-ABF6-93D0-22D273ECE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627461" y="4442988"/>
            <a:ext cx="84569" cy="57413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FD405859-070A-0274-ABCB-9898D2BC91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31048" y="4356054"/>
            <a:ext cx="4749516" cy="393346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de-DE" dirty="0"/>
              <a:t>Text 3</a:t>
            </a:r>
          </a:p>
        </p:txBody>
      </p:sp>
      <p:sp>
        <p:nvSpPr>
          <p:cNvPr id="25" name="Textplatzhalter 14">
            <a:extLst>
              <a:ext uri="{FF2B5EF4-FFF2-40B4-BE49-F238E27FC236}">
                <a16:creationId xmlns:a16="http://schemas.microsoft.com/office/drawing/2014/main" id="{81E4F95B-A8DD-25B0-AC5E-7D75AC198A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1047" y="4806537"/>
            <a:ext cx="4748231" cy="286859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Text 3</a:t>
            </a:r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FE61B9E1-76AB-EA8B-B360-BE55335E8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627461" y="5422703"/>
            <a:ext cx="84569" cy="57413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platzhalter 8">
            <a:extLst>
              <a:ext uri="{FF2B5EF4-FFF2-40B4-BE49-F238E27FC236}">
                <a16:creationId xmlns:a16="http://schemas.microsoft.com/office/drawing/2014/main" id="{4A64FFC9-583D-9EEE-CB41-8E3B2C42D2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1048" y="5335769"/>
            <a:ext cx="4749516" cy="393346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de-DE" dirty="0"/>
              <a:t>Text 4</a:t>
            </a:r>
          </a:p>
        </p:txBody>
      </p:sp>
      <p:sp>
        <p:nvSpPr>
          <p:cNvPr id="28" name="Textplatzhalter 14">
            <a:extLst>
              <a:ext uri="{FF2B5EF4-FFF2-40B4-BE49-F238E27FC236}">
                <a16:creationId xmlns:a16="http://schemas.microsoft.com/office/drawing/2014/main" id="{D0D11ADF-3446-24AC-7966-62AA069345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31047" y="5786252"/>
            <a:ext cx="4748231" cy="286859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mehr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Text 4</a:t>
            </a:r>
          </a:p>
        </p:txBody>
      </p:sp>
    </p:spTree>
    <p:extLst>
      <p:ext uri="{BB962C8B-B14F-4D97-AF65-F5344CB8AC3E}">
        <p14:creationId xmlns:p14="http://schemas.microsoft.com/office/powerpoint/2010/main" val="278837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6er Kreis - Puzz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reeform: Shape 50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E0575B51-1D24-4908-C6DC-BE7405965E43}"/>
              </a:ext>
            </a:extLst>
          </p:cNvPr>
          <p:cNvSpPr/>
          <p:nvPr userDrawn="1"/>
        </p:nvSpPr>
        <p:spPr>
          <a:xfrm>
            <a:off x="4209854" y="1501099"/>
            <a:ext cx="2334700" cy="1510424"/>
          </a:xfrm>
          <a:custGeom>
            <a:avLst/>
            <a:gdLst>
              <a:gd name="connsiteX0" fmla="*/ 1073493 w 1149838"/>
              <a:gd name="connsiteY0" fmla="*/ 117900 h 743883"/>
              <a:gd name="connsiteX1" fmla="*/ 1022125 w 1149838"/>
              <a:gd name="connsiteY1" fmla="*/ 141668 h 743883"/>
              <a:gd name="connsiteX2" fmla="*/ 961006 w 1149838"/>
              <a:gd name="connsiteY2" fmla="*/ 167788 h 743883"/>
              <a:gd name="connsiteX3" fmla="*/ 961006 w 1149838"/>
              <a:gd name="connsiteY3" fmla="*/ 167788 h 743883"/>
              <a:gd name="connsiteX4" fmla="*/ 928733 w 1149838"/>
              <a:gd name="connsiteY4" fmla="*/ 135516 h 743883"/>
              <a:gd name="connsiteX5" fmla="*/ 928733 w 1149838"/>
              <a:gd name="connsiteY5" fmla="*/ -103 h 743883"/>
              <a:gd name="connsiteX6" fmla="*/ -105 w 1149838"/>
              <a:gd name="connsiteY6" fmla="*/ 535986 h 743883"/>
              <a:gd name="connsiteX7" fmla="*/ 117578 w 1149838"/>
              <a:gd name="connsiteY7" fmla="*/ 603838 h 743883"/>
              <a:gd name="connsiteX8" fmla="*/ 161662 w 1149838"/>
              <a:gd name="connsiteY8" fmla="*/ 592027 h 743883"/>
              <a:gd name="connsiteX9" fmla="*/ 161662 w 1149838"/>
              <a:gd name="connsiteY9" fmla="*/ 592027 h 743883"/>
              <a:gd name="connsiteX10" fmla="*/ 169672 w 1149838"/>
              <a:gd name="connsiteY10" fmla="*/ 526060 h 743883"/>
              <a:gd name="connsiteX11" fmla="*/ 174780 w 1149838"/>
              <a:gd name="connsiteY11" fmla="*/ 469700 h 743883"/>
              <a:gd name="connsiteX12" fmla="*/ 291650 w 1149838"/>
              <a:gd name="connsiteY12" fmla="*/ 449153 h 743883"/>
              <a:gd name="connsiteX13" fmla="*/ 332280 w 1149838"/>
              <a:gd name="connsiteY13" fmla="*/ 560654 h 743883"/>
              <a:gd name="connsiteX14" fmla="*/ 285904 w 1149838"/>
              <a:gd name="connsiteY14" fmla="*/ 593391 h 743883"/>
              <a:gd name="connsiteX15" fmla="*/ 234564 w 1149838"/>
              <a:gd name="connsiteY15" fmla="*/ 630190 h 743883"/>
              <a:gd name="connsiteX16" fmla="*/ 232765 w 1149838"/>
              <a:gd name="connsiteY16" fmla="*/ 633324 h 743883"/>
              <a:gd name="connsiteX17" fmla="*/ 244577 w 1149838"/>
              <a:gd name="connsiteY17" fmla="*/ 677408 h 743883"/>
              <a:gd name="connsiteX18" fmla="*/ 359532 w 1149838"/>
              <a:gd name="connsiteY18" fmla="*/ 743781 h 743883"/>
              <a:gd name="connsiteX19" fmla="*/ 928733 w 1149838"/>
              <a:gd name="connsiteY19" fmla="*/ 415081 h 743883"/>
              <a:gd name="connsiteX20" fmla="*/ 928733 w 1149838"/>
              <a:gd name="connsiteY20" fmla="*/ 282249 h 743883"/>
              <a:gd name="connsiteX21" fmla="*/ 961006 w 1149838"/>
              <a:gd name="connsiteY21" fmla="*/ 249977 h 743883"/>
              <a:gd name="connsiteX22" fmla="*/ 964605 w 1149838"/>
              <a:gd name="connsiteY22" fmla="*/ 249977 h 743883"/>
              <a:gd name="connsiteX23" fmla="*/ 1022125 w 1149838"/>
              <a:gd name="connsiteY23" fmla="*/ 276097 h 743883"/>
              <a:gd name="connsiteX24" fmla="*/ 1073493 w 1149838"/>
              <a:gd name="connsiteY24" fmla="*/ 299865 h 743883"/>
              <a:gd name="connsiteX25" fmla="*/ 1149733 w 1149838"/>
              <a:gd name="connsiteY25" fmla="*/ 208912 h 743883"/>
              <a:gd name="connsiteX26" fmla="*/ 1073493 w 1149838"/>
              <a:gd name="connsiteY26" fmla="*/ 117900 h 743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838" h="743883">
                <a:moveTo>
                  <a:pt x="1073493" y="117900"/>
                </a:moveTo>
                <a:cubicBezTo>
                  <a:pt x="1053788" y="118196"/>
                  <a:pt x="1035098" y="126832"/>
                  <a:pt x="1022125" y="141668"/>
                </a:cubicBezTo>
                <a:cubicBezTo>
                  <a:pt x="1006308" y="158542"/>
                  <a:pt x="984136" y="168014"/>
                  <a:pt x="961006" y="167788"/>
                </a:cubicBezTo>
                <a:lnTo>
                  <a:pt x="961006" y="167788"/>
                </a:lnTo>
                <a:cubicBezTo>
                  <a:pt x="943186" y="167788"/>
                  <a:pt x="928733" y="153338"/>
                  <a:pt x="928733" y="135516"/>
                </a:cubicBezTo>
                <a:lnTo>
                  <a:pt x="928733" y="-103"/>
                </a:lnTo>
                <a:cubicBezTo>
                  <a:pt x="531862" y="-103"/>
                  <a:pt x="185344" y="215499"/>
                  <a:pt x="-105" y="535986"/>
                </a:cubicBezTo>
                <a:lnTo>
                  <a:pt x="117578" y="603838"/>
                </a:lnTo>
                <a:cubicBezTo>
                  <a:pt x="133018" y="612751"/>
                  <a:pt x="152753" y="607460"/>
                  <a:pt x="161662" y="592027"/>
                </a:cubicBezTo>
                <a:lnTo>
                  <a:pt x="161662" y="592027"/>
                </a:lnTo>
                <a:cubicBezTo>
                  <a:pt x="173445" y="572126"/>
                  <a:pt x="176347" y="548201"/>
                  <a:pt x="169672" y="526060"/>
                </a:cubicBezTo>
                <a:cubicBezTo>
                  <a:pt x="163316" y="507396"/>
                  <a:pt x="165173" y="486919"/>
                  <a:pt x="174780" y="469700"/>
                </a:cubicBezTo>
                <a:cubicBezTo>
                  <a:pt x="195820" y="433249"/>
                  <a:pt x="248146" y="424049"/>
                  <a:pt x="291650" y="449153"/>
                </a:cubicBezTo>
                <a:cubicBezTo>
                  <a:pt x="335153" y="474257"/>
                  <a:pt x="353379" y="524203"/>
                  <a:pt x="332280" y="560654"/>
                </a:cubicBezTo>
                <a:cubicBezTo>
                  <a:pt x="322181" y="577658"/>
                  <a:pt x="305319" y="589560"/>
                  <a:pt x="285904" y="593391"/>
                </a:cubicBezTo>
                <a:cubicBezTo>
                  <a:pt x="264399" y="597909"/>
                  <a:pt x="245766" y="611265"/>
                  <a:pt x="234564" y="630190"/>
                </a:cubicBezTo>
                <a:lnTo>
                  <a:pt x="232765" y="633324"/>
                </a:lnTo>
                <a:cubicBezTo>
                  <a:pt x="223856" y="648761"/>
                  <a:pt x="229137" y="668496"/>
                  <a:pt x="244577" y="677408"/>
                </a:cubicBezTo>
                <a:lnTo>
                  <a:pt x="359532" y="743781"/>
                </a:lnTo>
                <a:cubicBezTo>
                  <a:pt x="476866" y="540339"/>
                  <a:pt x="693890" y="415018"/>
                  <a:pt x="928733" y="415081"/>
                </a:cubicBezTo>
                <a:lnTo>
                  <a:pt x="928733" y="282249"/>
                </a:lnTo>
                <a:cubicBezTo>
                  <a:pt x="928733" y="264427"/>
                  <a:pt x="943186" y="249977"/>
                  <a:pt x="961006" y="249977"/>
                </a:cubicBezTo>
                <a:lnTo>
                  <a:pt x="964605" y="249977"/>
                </a:lnTo>
                <a:cubicBezTo>
                  <a:pt x="986602" y="250227"/>
                  <a:pt x="1007469" y="259705"/>
                  <a:pt x="1022125" y="276097"/>
                </a:cubicBezTo>
                <a:cubicBezTo>
                  <a:pt x="1035127" y="290933"/>
                  <a:pt x="1053788" y="299569"/>
                  <a:pt x="1073493" y="299865"/>
                </a:cubicBezTo>
                <a:cubicBezTo>
                  <a:pt x="1115604" y="299865"/>
                  <a:pt x="1149733" y="259235"/>
                  <a:pt x="1149733" y="208912"/>
                </a:cubicBezTo>
                <a:cubicBezTo>
                  <a:pt x="1149733" y="158588"/>
                  <a:pt x="1115604" y="117900"/>
                  <a:pt x="1073493" y="117900"/>
                </a:cubicBezTo>
                <a:close/>
              </a:path>
            </a:pathLst>
          </a:custGeom>
          <a:solidFill>
            <a:schemeClr val="accent1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platzhalter 5">
            <a:extLst>
              <a:ext uri="{FF2B5EF4-FFF2-40B4-BE49-F238E27FC236}">
                <a16:creationId xmlns:a16="http://schemas.microsoft.com/office/drawing/2014/main" id="{CF9F41B9-39BC-CF8F-32D6-EB1E471A12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174" y="1360256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Freeform: Shape 55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C46447C7-3473-90BE-03F8-55BC676F7BBB}"/>
              </a:ext>
            </a:extLst>
          </p:cNvPr>
          <p:cNvSpPr/>
          <p:nvPr userDrawn="1"/>
        </p:nvSpPr>
        <p:spPr>
          <a:xfrm>
            <a:off x="3918812" y="2384840"/>
            <a:ext cx="1021504" cy="2382480"/>
          </a:xfrm>
          <a:custGeom>
            <a:avLst/>
            <a:gdLst>
              <a:gd name="connsiteX0" fmla="*/ 502870 w 503090"/>
              <a:gd name="connsiteY0" fmla="*/ 308393 h 1173370"/>
              <a:gd name="connsiteX1" fmla="*/ 387914 w 503090"/>
              <a:gd name="connsiteY1" fmla="*/ 242020 h 1173370"/>
              <a:gd name="connsiteX2" fmla="*/ 376102 w 503090"/>
              <a:gd name="connsiteY2" fmla="*/ 197936 h 1173370"/>
              <a:gd name="connsiteX3" fmla="*/ 377902 w 503090"/>
              <a:gd name="connsiteY3" fmla="*/ 194802 h 1173370"/>
              <a:gd name="connsiteX4" fmla="*/ 429241 w 503090"/>
              <a:gd name="connsiteY4" fmla="*/ 158148 h 1173370"/>
              <a:gd name="connsiteX5" fmla="*/ 475502 w 503090"/>
              <a:gd name="connsiteY5" fmla="*/ 125556 h 1173370"/>
              <a:gd name="connsiteX6" fmla="*/ 434871 w 503090"/>
              <a:gd name="connsiteY6" fmla="*/ 14055 h 1173370"/>
              <a:gd name="connsiteX7" fmla="*/ 318001 w 503090"/>
              <a:gd name="connsiteY7" fmla="*/ 34603 h 1173370"/>
              <a:gd name="connsiteX8" fmla="*/ 312893 w 503090"/>
              <a:gd name="connsiteY8" fmla="*/ 90963 h 1173370"/>
              <a:gd name="connsiteX9" fmla="*/ 304883 w 503090"/>
              <a:gd name="connsiteY9" fmla="*/ 156929 h 1173370"/>
              <a:gd name="connsiteX10" fmla="*/ 304883 w 503090"/>
              <a:gd name="connsiteY10" fmla="*/ 156929 h 1173370"/>
              <a:gd name="connsiteX11" fmla="*/ 260916 w 503090"/>
              <a:gd name="connsiteY11" fmla="*/ 168596 h 1173370"/>
              <a:gd name="connsiteX12" fmla="*/ 143378 w 503090"/>
              <a:gd name="connsiteY12" fmla="*/ 100743 h 1173370"/>
              <a:gd name="connsiteX13" fmla="*/ 143378 w 503090"/>
              <a:gd name="connsiteY13" fmla="*/ 1173268 h 1173370"/>
              <a:gd name="connsiteX14" fmla="*/ 260916 w 503090"/>
              <a:gd name="connsiteY14" fmla="*/ 1105415 h 1173370"/>
              <a:gd name="connsiteX15" fmla="*/ 272728 w 503090"/>
              <a:gd name="connsiteY15" fmla="*/ 1061331 h 1173370"/>
              <a:gd name="connsiteX16" fmla="*/ 270928 w 503090"/>
              <a:gd name="connsiteY16" fmla="*/ 1058197 h 1173370"/>
              <a:gd name="connsiteX17" fmla="*/ 219618 w 503090"/>
              <a:gd name="connsiteY17" fmla="*/ 1021397 h 1173370"/>
              <a:gd name="connsiteX18" fmla="*/ 173328 w 503090"/>
              <a:gd name="connsiteY18" fmla="*/ 988806 h 1173370"/>
              <a:gd name="connsiteX19" fmla="*/ 213959 w 503090"/>
              <a:gd name="connsiteY19" fmla="*/ 877305 h 1173370"/>
              <a:gd name="connsiteX20" fmla="*/ 330858 w 503090"/>
              <a:gd name="connsiteY20" fmla="*/ 897852 h 1173370"/>
              <a:gd name="connsiteX21" fmla="*/ 335937 w 503090"/>
              <a:gd name="connsiteY21" fmla="*/ 954212 h 1173370"/>
              <a:gd name="connsiteX22" fmla="*/ 343947 w 503090"/>
              <a:gd name="connsiteY22" fmla="*/ 1020178 h 1173370"/>
              <a:gd name="connsiteX23" fmla="*/ 343947 w 503090"/>
              <a:gd name="connsiteY23" fmla="*/ 1020178 h 1173370"/>
              <a:gd name="connsiteX24" fmla="*/ 388031 w 503090"/>
              <a:gd name="connsiteY24" fmla="*/ 1031990 h 1173370"/>
              <a:gd name="connsiteX25" fmla="*/ 502985 w 503090"/>
              <a:gd name="connsiteY25" fmla="*/ 965617 h 1173370"/>
              <a:gd name="connsiteX26" fmla="*/ 502985 w 503090"/>
              <a:gd name="connsiteY26" fmla="*/ 308393 h 1173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3090" h="1173370">
                <a:moveTo>
                  <a:pt x="502870" y="308393"/>
                </a:moveTo>
                <a:lnTo>
                  <a:pt x="387914" y="242020"/>
                </a:lnTo>
                <a:cubicBezTo>
                  <a:pt x="372475" y="233108"/>
                  <a:pt x="367193" y="213373"/>
                  <a:pt x="376102" y="197936"/>
                </a:cubicBezTo>
                <a:lnTo>
                  <a:pt x="377902" y="194802"/>
                </a:lnTo>
                <a:cubicBezTo>
                  <a:pt x="389133" y="175932"/>
                  <a:pt x="407737" y="162634"/>
                  <a:pt x="429241" y="158148"/>
                </a:cubicBezTo>
                <a:cubicBezTo>
                  <a:pt x="448569" y="154320"/>
                  <a:pt x="465402" y="142476"/>
                  <a:pt x="475502" y="125556"/>
                </a:cubicBezTo>
                <a:cubicBezTo>
                  <a:pt x="496571" y="89105"/>
                  <a:pt x="478404" y="39188"/>
                  <a:pt x="434871" y="14055"/>
                </a:cubicBezTo>
                <a:cubicBezTo>
                  <a:pt x="391339" y="-11078"/>
                  <a:pt x="339100" y="-1849"/>
                  <a:pt x="318001" y="34603"/>
                </a:cubicBezTo>
                <a:cubicBezTo>
                  <a:pt x="308395" y="51821"/>
                  <a:pt x="306538" y="72299"/>
                  <a:pt x="312893" y="90963"/>
                </a:cubicBezTo>
                <a:cubicBezTo>
                  <a:pt x="319568" y="113103"/>
                  <a:pt x="316666" y="137029"/>
                  <a:pt x="304883" y="156929"/>
                </a:cubicBezTo>
                <a:lnTo>
                  <a:pt x="304883" y="156929"/>
                </a:lnTo>
                <a:cubicBezTo>
                  <a:pt x="295916" y="172241"/>
                  <a:pt x="276297" y="177453"/>
                  <a:pt x="260916" y="168596"/>
                </a:cubicBezTo>
                <a:lnTo>
                  <a:pt x="143378" y="100743"/>
                </a:lnTo>
                <a:cubicBezTo>
                  <a:pt x="-47933" y="432655"/>
                  <a:pt x="-47933" y="841356"/>
                  <a:pt x="143378" y="1173268"/>
                </a:cubicBezTo>
                <a:lnTo>
                  <a:pt x="260916" y="1105415"/>
                </a:lnTo>
                <a:cubicBezTo>
                  <a:pt x="276355" y="1096502"/>
                  <a:pt x="281637" y="1076768"/>
                  <a:pt x="272728" y="1061331"/>
                </a:cubicBezTo>
                <a:lnTo>
                  <a:pt x="270928" y="1058197"/>
                </a:lnTo>
                <a:cubicBezTo>
                  <a:pt x="259755" y="1039277"/>
                  <a:pt x="241123" y="1025925"/>
                  <a:pt x="219618" y="1021397"/>
                </a:cubicBezTo>
                <a:cubicBezTo>
                  <a:pt x="200261" y="1017578"/>
                  <a:pt x="183457" y="1005734"/>
                  <a:pt x="173328" y="988806"/>
                </a:cubicBezTo>
                <a:cubicBezTo>
                  <a:pt x="152288" y="952355"/>
                  <a:pt x="170426" y="902437"/>
                  <a:pt x="213959" y="877305"/>
                </a:cubicBezTo>
                <a:cubicBezTo>
                  <a:pt x="257491" y="852172"/>
                  <a:pt x="309730" y="861401"/>
                  <a:pt x="330858" y="897852"/>
                </a:cubicBezTo>
                <a:cubicBezTo>
                  <a:pt x="340464" y="915073"/>
                  <a:pt x="342293" y="935554"/>
                  <a:pt x="335937" y="954212"/>
                </a:cubicBezTo>
                <a:cubicBezTo>
                  <a:pt x="329291" y="976355"/>
                  <a:pt x="332193" y="1000269"/>
                  <a:pt x="343947" y="1020178"/>
                </a:cubicBezTo>
                <a:lnTo>
                  <a:pt x="343947" y="1020178"/>
                </a:lnTo>
                <a:cubicBezTo>
                  <a:pt x="352856" y="1035612"/>
                  <a:pt x="372591" y="1040903"/>
                  <a:pt x="388031" y="1031990"/>
                </a:cubicBezTo>
                <a:lnTo>
                  <a:pt x="502985" y="965617"/>
                </a:lnTo>
                <a:cubicBezTo>
                  <a:pt x="385709" y="762242"/>
                  <a:pt x="385709" y="511768"/>
                  <a:pt x="502985" y="308393"/>
                </a:cubicBezTo>
                <a:close/>
              </a:path>
            </a:pathLst>
          </a:custGeom>
          <a:solidFill>
            <a:schemeClr val="accent6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platzhalter 5">
            <a:extLst>
              <a:ext uri="{FF2B5EF4-FFF2-40B4-BE49-F238E27FC236}">
                <a16:creationId xmlns:a16="http://schemas.microsoft.com/office/drawing/2014/main" id="{D38358D5-03A5-12B6-6DDE-122CC06EF1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8174" y="3094053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Freeform: Shape 51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FE25E167-2CDD-1D72-4A8F-5FA1DBFE2BA0}"/>
              </a:ext>
            </a:extLst>
          </p:cNvPr>
          <p:cNvSpPr/>
          <p:nvPr userDrawn="1"/>
        </p:nvSpPr>
        <p:spPr>
          <a:xfrm>
            <a:off x="4210149" y="4137658"/>
            <a:ext cx="1885969" cy="1718167"/>
          </a:xfrm>
          <a:custGeom>
            <a:avLst/>
            <a:gdLst>
              <a:gd name="connsiteX0" fmla="*/ 783828 w 928838"/>
              <a:gd name="connsiteY0" fmla="*/ 546184 h 846196"/>
              <a:gd name="connsiteX1" fmla="*/ 835197 w 928838"/>
              <a:gd name="connsiteY1" fmla="*/ 569952 h 846196"/>
              <a:gd name="connsiteX2" fmla="*/ 896316 w 928838"/>
              <a:gd name="connsiteY2" fmla="*/ 596072 h 846196"/>
              <a:gd name="connsiteX3" fmla="*/ 896316 w 928838"/>
              <a:gd name="connsiteY3" fmla="*/ 596072 h 846196"/>
              <a:gd name="connsiteX4" fmla="*/ 928588 w 928838"/>
              <a:gd name="connsiteY4" fmla="*/ 563800 h 846196"/>
              <a:gd name="connsiteX5" fmla="*/ 928588 w 928838"/>
              <a:gd name="connsiteY5" fmla="*/ 430910 h 846196"/>
              <a:gd name="connsiteX6" fmla="*/ 359387 w 928838"/>
              <a:gd name="connsiteY6" fmla="*/ 102355 h 846196"/>
              <a:gd name="connsiteX7" fmla="*/ 244432 w 928838"/>
              <a:gd name="connsiteY7" fmla="*/ 168728 h 846196"/>
              <a:gd name="connsiteX8" fmla="*/ 200348 w 928838"/>
              <a:gd name="connsiteY8" fmla="*/ 156916 h 846196"/>
              <a:gd name="connsiteX9" fmla="*/ 200348 w 928838"/>
              <a:gd name="connsiteY9" fmla="*/ 156916 h 846196"/>
              <a:gd name="connsiteX10" fmla="*/ 192338 w 928838"/>
              <a:gd name="connsiteY10" fmla="*/ 90950 h 846196"/>
              <a:gd name="connsiteX11" fmla="*/ 187259 w 928838"/>
              <a:gd name="connsiteY11" fmla="*/ 34590 h 846196"/>
              <a:gd name="connsiteX12" fmla="*/ 70360 w 928838"/>
              <a:gd name="connsiteY12" fmla="*/ 14042 h 846196"/>
              <a:gd name="connsiteX13" fmla="*/ 29729 w 928838"/>
              <a:gd name="connsiteY13" fmla="*/ 125544 h 846196"/>
              <a:gd name="connsiteX14" fmla="*/ 76019 w 928838"/>
              <a:gd name="connsiteY14" fmla="*/ 158135 h 846196"/>
              <a:gd name="connsiteX15" fmla="*/ 127329 w 928838"/>
              <a:gd name="connsiteY15" fmla="*/ 194934 h 846196"/>
              <a:gd name="connsiteX16" fmla="*/ 129129 w 928838"/>
              <a:gd name="connsiteY16" fmla="*/ 198069 h 846196"/>
              <a:gd name="connsiteX17" fmla="*/ 117433 w 928838"/>
              <a:gd name="connsiteY17" fmla="*/ 242153 h 846196"/>
              <a:gd name="connsiteX18" fmla="*/ -105 w 928838"/>
              <a:gd name="connsiteY18" fmla="*/ 310005 h 846196"/>
              <a:gd name="connsiteX19" fmla="*/ 928733 w 928838"/>
              <a:gd name="connsiteY19" fmla="*/ 846094 h 846196"/>
              <a:gd name="connsiteX20" fmla="*/ 928733 w 928838"/>
              <a:gd name="connsiteY20" fmla="*/ 710533 h 846196"/>
              <a:gd name="connsiteX21" fmla="*/ 896461 w 928838"/>
              <a:gd name="connsiteY21" fmla="*/ 678261 h 846196"/>
              <a:gd name="connsiteX22" fmla="*/ 892862 w 928838"/>
              <a:gd name="connsiteY22" fmla="*/ 678261 h 846196"/>
              <a:gd name="connsiteX23" fmla="*/ 835342 w 928838"/>
              <a:gd name="connsiteY23" fmla="*/ 704381 h 846196"/>
              <a:gd name="connsiteX24" fmla="*/ 783973 w 928838"/>
              <a:gd name="connsiteY24" fmla="*/ 728149 h 846196"/>
              <a:gd name="connsiteX25" fmla="*/ 707733 w 928838"/>
              <a:gd name="connsiteY25" fmla="*/ 637196 h 846196"/>
              <a:gd name="connsiteX26" fmla="*/ 783828 w 928838"/>
              <a:gd name="connsiteY26" fmla="*/ 546184 h 84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28838" h="846196">
                <a:moveTo>
                  <a:pt x="783828" y="546184"/>
                </a:moveTo>
                <a:cubicBezTo>
                  <a:pt x="803534" y="546480"/>
                  <a:pt x="822224" y="555116"/>
                  <a:pt x="835197" y="569952"/>
                </a:cubicBezTo>
                <a:cubicBezTo>
                  <a:pt x="851013" y="586826"/>
                  <a:pt x="873186" y="596298"/>
                  <a:pt x="896316" y="596072"/>
                </a:cubicBezTo>
                <a:lnTo>
                  <a:pt x="896316" y="596072"/>
                </a:lnTo>
                <a:cubicBezTo>
                  <a:pt x="914135" y="596072"/>
                  <a:pt x="928588" y="581622"/>
                  <a:pt x="928588" y="563800"/>
                </a:cubicBezTo>
                <a:lnTo>
                  <a:pt x="928588" y="430910"/>
                </a:lnTo>
                <a:cubicBezTo>
                  <a:pt x="693774" y="430991"/>
                  <a:pt x="476750" y="305731"/>
                  <a:pt x="359387" y="102355"/>
                </a:cubicBezTo>
                <a:lnTo>
                  <a:pt x="244432" y="168728"/>
                </a:lnTo>
                <a:cubicBezTo>
                  <a:pt x="228992" y="177641"/>
                  <a:pt x="209257" y="172350"/>
                  <a:pt x="200348" y="156916"/>
                </a:cubicBezTo>
                <a:lnTo>
                  <a:pt x="200348" y="156916"/>
                </a:lnTo>
                <a:cubicBezTo>
                  <a:pt x="188594" y="137007"/>
                  <a:pt x="185692" y="113093"/>
                  <a:pt x="192338" y="90950"/>
                </a:cubicBezTo>
                <a:cubicBezTo>
                  <a:pt x="198693" y="72292"/>
                  <a:pt x="196865" y="51811"/>
                  <a:pt x="187259" y="34590"/>
                </a:cubicBezTo>
                <a:cubicBezTo>
                  <a:pt x="166189" y="-1861"/>
                  <a:pt x="113863" y="-11061"/>
                  <a:pt x="70360" y="14042"/>
                </a:cubicBezTo>
                <a:cubicBezTo>
                  <a:pt x="26856" y="39146"/>
                  <a:pt x="8660" y="89092"/>
                  <a:pt x="29729" y="125544"/>
                </a:cubicBezTo>
                <a:cubicBezTo>
                  <a:pt x="39858" y="142472"/>
                  <a:pt x="56662" y="154316"/>
                  <a:pt x="76019" y="158135"/>
                </a:cubicBezTo>
                <a:cubicBezTo>
                  <a:pt x="97524" y="162662"/>
                  <a:pt x="116156" y="176015"/>
                  <a:pt x="127329" y="194934"/>
                </a:cubicBezTo>
                <a:lnTo>
                  <a:pt x="129129" y="198069"/>
                </a:lnTo>
                <a:cubicBezTo>
                  <a:pt x="138067" y="213474"/>
                  <a:pt x="132814" y="233202"/>
                  <a:pt x="117433" y="242153"/>
                </a:cubicBezTo>
                <a:lnTo>
                  <a:pt x="-105" y="310005"/>
                </a:lnTo>
                <a:cubicBezTo>
                  <a:pt x="185343" y="630492"/>
                  <a:pt x="531862" y="846094"/>
                  <a:pt x="928733" y="846094"/>
                </a:cubicBezTo>
                <a:lnTo>
                  <a:pt x="928733" y="710533"/>
                </a:lnTo>
                <a:cubicBezTo>
                  <a:pt x="928733" y="692711"/>
                  <a:pt x="914281" y="678261"/>
                  <a:pt x="896461" y="678261"/>
                </a:cubicBezTo>
                <a:lnTo>
                  <a:pt x="892862" y="678261"/>
                </a:lnTo>
                <a:cubicBezTo>
                  <a:pt x="870864" y="678511"/>
                  <a:pt x="849997" y="687989"/>
                  <a:pt x="835342" y="704381"/>
                </a:cubicBezTo>
                <a:cubicBezTo>
                  <a:pt x="822369" y="719217"/>
                  <a:pt x="803679" y="727853"/>
                  <a:pt x="783973" y="728149"/>
                </a:cubicBezTo>
                <a:cubicBezTo>
                  <a:pt x="741863" y="728149"/>
                  <a:pt x="707733" y="687519"/>
                  <a:pt x="707733" y="637196"/>
                </a:cubicBezTo>
                <a:cubicBezTo>
                  <a:pt x="707733" y="586872"/>
                  <a:pt x="741718" y="546184"/>
                  <a:pt x="783828" y="546184"/>
                </a:cubicBezTo>
                <a:close/>
              </a:path>
            </a:pathLst>
          </a:custGeom>
          <a:solidFill>
            <a:schemeClr val="accent5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platzhalter 5">
            <a:extLst>
              <a:ext uri="{FF2B5EF4-FFF2-40B4-BE49-F238E27FC236}">
                <a16:creationId xmlns:a16="http://schemas.microsoft.com/office/drawing/2014/main" id="{50CBE3F3-75C2-E5E8-7447-75B94E4FA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4863476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Freeform: Shape 53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FD0484DD-0C1E-4462-B315-273C3B17317A}"/>
              </a:ext>
            </a:extLst>
          </p:cNvPr>
          <p:cNvSpPr/>
          <p:nvPr userDrawn="1"/>
        </p:nvSpPr>
        <p:spPr>
          <a:xfrm>
            <a:off x="6095823" y="1501099"/>
            <a:ext cx="1885967" cy="1717929"/>
          </a:xfrm>
          <a:custGeom>
            <a:avLst/>
            <a:gdLst>
              <a:gd name="connsiteX0" fmla="*/ 852493 w 928837"/>
              <a:gd name="connsiteY0" fmla="*/ 687856 h 846079"/>
              <a:gd name="connsiteX1" fmla="*/ 799384 w 928837"/>
              <a:gd name="connsiteY1" fmla="*/ 647922 h 846079"/>
              <a:gd name="connsiteX2" fmla="*/ 799384 w 928837"/>
              <a:gd name="connsiteY2" fmla="*/ 647922 h 846079"/>
              <a:gd name="connsiteX3" fmla="*/ 811195 w 928837"/>
              <a:gd name="connsiteY3" fmla="*/ 603838 h 846079"/>
              <a:gd name="connsiteX4" fmla="*/ 928733 w 928837"/>
              <a:gd name="connsiteY4" fmla="*/ 535986 h 846079"/>
              <a:gd name="connsiteX5" fmla="*/ -105 w 928837"/>
              <a:gd name="connsiteY5" fmla="*/ -103 h 846079"/>
              <a:gd name="connsiteX6" fmla="*/ -105 w 928837"/>
              <a:gd name="connsiteY6" fmla="*/ 135458 h 846079"/>
              <a:gd name="connsiteX7" fmla="*/ 32167 w 928837"/>
              <a:gd name="connsiteY7" fmla="*/ 167730 h 846079"/>
              <a:gd name="connsiteX8" fmla="*/ 32167 w 928837"/>
              <a:gd name="connsiteY8" fmla="*/ 167730 h 846079"/>
              <a:gd name="connsiteX9" fmla="*/ 93287 w 928837"/>
              <a:gd name="connsiteY9" fmla="*/ 141610 h 846079"/>
              <a:gd name="connsiteX10" fmla="*/ 144655 w 928837"/>
              <a:gd name="connsiteY10" fmla="*/ 117842 h 846079"/>
              <a:gd name="connsiteX11" fmla="*/ 220895 w 928837"/>
              <a:gd name="connsiteY11" fmla="*/ 208795 h 846079"/>
              <a:gd name="connsiteX12" fmla="*/ 144655 w 928837"/>
              <a:gd name="connsiteY12" fmla="*/ 299749 h 846079"/>
              <a:gd name="connsiteX13" fmla="*/ 93287 w 928837"/>
              <a:gd name="connsiteY13" fmla="*/ 275981 h 846079"/>
              <a:gd name="connsiteX14" fmla="*/ 32167 w 928837"/>
              <a:gd name="connsiteY14" fmla="*/ 249861 h 846079"/>
              <a:gd name="connsiteX15" fmla="*/ 32167 w 928837"/>
              <a:gd name="connsiteY15" fmla="*/ 249861 h 846079"/>
              <a:gd name="connsiteX16" fmla="*/ -105 w 928837"/>
              <a:gd name="connsiteY16" fmla="*/ 282133 h 846079"/>
              <a:gd name="connsiteX17" fmla="*/ -105 w 928837"/>
              <a:gd name="connsiteY17" fmla="*/ 414965 h 846079"/>
              <a:gd name="connsiteX18" fmla="*/ 569097 w 928837"/>
              <a:gd name="connsiteY18" fmla="*/ 743520 h 846079"/>
              <a:gd name="connsiteX19" fmla="*/ 684052 w 928837"/>
              <a:gd name="connsiteY19" fmla="*/ 677147 h 846079"/>
              <a:gd name="connsiteX20" fmla="*/ 728136 w 928837"/>
              <a:gd name="connsiteY20" fmla="*/ 688959 h 846079"/>
              <a:gd name="connsiteX21" fmla="*/ 728136 w 928837"/>
              <a:gd name="connsiteY21" fmla="*/ 688959 h 846079"/>
              <a:gd name="connsiteX22" fmla="*/ 736117 w 928837"/>
              <a:gd name="connsiteY22" fmla="*/ 754925 h 846079"/>
              <a:gd name="connsiteX23" fmla="*/ 741224 w 928837"/>
              <a:gd name="connsiteY23" fmla="*/ 811285 h 846079"/>
              <a:gd name="connsiteX24" fmla="*/ 858124 w 928837"/>
              <a:gd name="connsiteY24" fmla="*/ 831833 h 846079"/>
              <a:gd name="connsiteX25" fmla="*/ 898755 w 928837"/>
              <a:gd name="connsiteY25" fmla="*/ 720331 h 846079"/>
              <a:gd name="connsiteX26" fmla="*/ 852493 w 928837"/>
              <a:gd name="connsiteY26" fmla="*/ 687856 h 84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28837" h="846079">
                <a:moveTo>
                  <a:pt x="852493" y="687856"/>
                </a:moveTo>
                <a:cubicBezTo>
                  <a:pt x="829973" y="682554"/>
                  <a:pt x="810732" y="668072"/>
                  <a:pt x="799384" y="647922"/>
                </a:cubicBezTo>
                <a:lnTo>
                  <a:pt x="799384" y="647922"/>
                </a:lnTo>
                <a:cubicBezTo>
                  <a:pt x="790475" y="632486"/>
                  <a:pt x="795756" y="612751"/>
                  <a:pt x="811195" y="603838"/>
                </a:cubicBezTo>
                <a:lnTo>
                  <a:pt x="928733" y="535986"/>
                </a:lnTo>
                <a:cubicBezTo>
                  <a:pt x="743285" y="215499"/>
                  <a:pt x="396766" y="-103"/>
                  <a:pt x="-105" y="-103"/>
                </a:cubicBezTo>
                <a:lnTo>
                  <a:pt x="-105" y="135458"/>
                </a:lnTo>
                <a:cubicBezTo>
                  <a:pt x="-105" y="153280"/>
                  <a:pt x="14348" y="167730"/>
                  <a:pt x="32167" y="167730"/>
                </a:cubicBezTo>
                <a:lnTo>
                  <a:pt x="32167" y="167730"/>
                </a:lnTo>
                <a:cubicBezTo>
                  <a:pt x="55298" y="167956"/>
                  <a:pt x="77470" y="158483"/>
                  <a:pt x="93287" y="141610"/>
                </a:cubicBezTo>
                <a:cubicBezTo>
                  <a:pt x="106288" y="126774"/>
                  <a:pt x="124950" y="118138"/>
                  <a:pt x="144655" y="117842"/>
                </a:cubicBezTo>
                <a:cubicBezTo>
                  <a:pt x="186765" y="117842"/>
                  <a:pt x="220895" y="158472"/>
                  <a:pt x="220895" y="208795"/>
                </a:cubicBezTo>
                <a:cubicBezTo>
                  <a:pt x="220895" y="259119"/>
                  <a:pt x="186765" y="299749"/>
                  <a:pt x="144655" y="299749"/>
                </a:cubicBezTo>
                <a:cubicBezTo>
                  <a:pt x="124950" y="299453"/>
                  <a:pt x="106259" y="290816"/>
                  <a:pt x="93287" y="275981"/>
                </a:cubicBezTo>
                <a:cubicBezTo>
                  <a:pt x="77470" y="259107"/>
                  <a:pt x="55298" y="249635"/>
                  <a:pt x="32167" y="249861"/>
                </a:cubicBezTo>
                <a:lnTo>
                  <a:pt x="32167" y="249861"/>
                </a:lnTo>
                <a:cubicBezTo>
                  <a:pt x="14348" y="249861"/>
                  <a:pt x="-105" y="264311"/>
                  <a:pt x="-105" y="282133"/>
                </a:cubicBezTo>
                <a:lnTo>
                  <a:pt x="-105" y="414965"/>
                </a:lnTo>
                <a:cubicBezTo>
                  <a:pt x="234709" y="414872"/>
                  <a:pt x="451733" y="540136"/>
                  <a:pt x="569097" y="743520"/>
                </a:cubicBezTo>
                <a:lnTo>
                  <a:pt x="684052" y="677147"/>
                </a:lnTo>
                <a:cubicBezTo>
                  <a:pt x="699491" y="668235"/>
                  <a:pt x="719226" y="673525"/>
                  <a:pt x="728136" y="688959"/>
                </a:cubicBezTo>
                <a:lnTo>
                  <a:pt x="728136" y="688959"/>
                </a:lnTo>
                <a:cubicBezTo>
                  <a:pt x="739889" y="708868"/>
                  <a:pt x="742791" y="732787"/>
                  <a:pt x="736117" y="754925"/>
                </a:cubicBezTo>
                <a:cubicBezTo>
                  <a:pt x="729761" y="773589"/>
                  <a:pt x="731618" y="794067"/>
                  <a:pt x="741224" y="811285"/>
                </a:cubicBezTo>
                <a:cubicBezTo>
                  <a:pt x="762295" y="847736"/>
                  <a:pt x="814620" y="856936"/>
                  <a:pt x="858124" y="831833"/>
                </a:cubicBezTo>
                <a:cubicBezTo>
                  <a:pt x="901627" y="806729"/>
                  <a:pt x="919824" y="756782"/>
                  <a:pt x="898755" y="720331"/>
                </a:cubicBezTo>
                <a:cubicBezTo>
                  <a:pt x="888625" y="703455"/>
                  <a:pt x="871822" y="691658"/>
                  <a:pt x="852493" y="687856"/>
                </a:cubicBezTo>
                <a:close/>
              </a:path>
            </a:pathLst>
          </a:custGeom>
          <a:solidFill>
            <a:schemeClr val="accent2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platzhalter 5">
            <a:extLst>
              <a:ext uri="{FF2B5EF4-FFF2-40B4-BE49-F238E27FC236}">
                <a16:creationId xmlns:a16="http://schemas.microsoft.com/office/drawing/2014/main" id="{EA1403F5-7ACD-AF22-98E2-AD73E54D8E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9174" y="1360256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Freeform: Shape 52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C11877B3-5EE7-3567-A587-92D97A560208}"/>
              </a:ext>
            </a:extLst>
          </p:cNvPr>
          <p:cNvSpPr/>
          <p:nvPr userDrawn="1"/>
        </p:nvSpPr>
        <p:spPr>
          <a:xfrm>
            <a:off x="7251624" y="2589604"/>
            <a:ext cx="1021565" cy="2382774"/>
          </a:xfrm>
          <a:custGeom>
            <a:avLst/>
            <a:gdLst>
              <a:gd name="connsiteX0" fmla="*/ 503014 w 503120"/>
              <a:gd name="connsiteY0" fmla="*/ 536160 h 1173515"/>
              <a:gd name="connsiteX1" fmla="*/ 359501 w 503120"/>
              <a:gd name="connsiteY1" fmla="*/ -103 h 1173515"/>
              <a:gd name="connsiteX2" fmla="*/ 241964 w 503120"/>
              <a:gd name="connsiteY2" fmla="*/ 67750 h 1173515"/>
              <a:gd name="connsiteX3" fmla="*/ 230152 w 503120"/>
              <a:gd name="connsiteY3" fmla="*/ 111834 h 1173515"/>
              <a:gd name="connsiteX4" fmla="*/ 231952 w 503120"/>
              <a:gd name="connsiteY4" fmla="*/ 114968 h 1173515"/>
              <a:gd name="connsiteX5" fmla="*/ 283261 w 503120"/>
              <a:gd name="connsiteY5" fmla="*/ 151768 h 1173515"/>
              <a:gd name="connsiteX6" fmla="*/ 329552 w 503120"/>
              <a:gd name="connsiteY6" fmla="*/ 184359 h 1173515"/>
              <a:gd name="connsiteX7" fmla="*/ 288921 w 503120"/>
              <a:gd name="connsiteY7" fmla="*/ 295860 h 1173515"/>
              <a:gd name="connsiteX8" fmla="*/ 172023 w 503120"/>
              <a:gd name="connsiteY8" fmla="*/ 275313 h 1173515"/>
              <a:gd name="connsiteX9" fmla="*/ 166914 w 503120"/>
              <a:gd name="connsiteY9" fmla="*/ 218953 h 1173515"/>
              <a:gd name="connsiteX10" fmla="*/ 158933 w 503120"/>
              <a:gd name="connsiteY10" fmla="*/ 152987 h 1173515"/>
              <a:gd name="connsiteX11" fmla="*/ 158933 w 503120"/>
              <a:gd name="connsiteY11" fmla="*/ 152987 h 1173515"/>
              <a:gd name="connsiteX12" fmla="*/ 114849 w 503120"/>
              <a:gd name="connsiteY12" fmla="*/ 141175 h 1173515"/>
              <a:gd name="connsiteX13" fmla="*/ -105 w 503120"/>
              <a:gd name="connsiteY13" fmla="*/ 207547 h 1173515"/>
              <a:gd name="connsiteX14" fmla="*/ -105 w 503120"/>
              <a:gd name="connsiteY14" fmla="*/ 864772 h 1173515"/>
              <a:gd name="connsiteX15" fmla="*/ 114849 w 503120"/>
              <a:gd name="connsiteY15" fmla="*/ 931145 h 1173515"/>
              <a:gd name="connsiteX16" fmla="*/ 126661 w 503120"/>
              <a:gd name="connsiteY16" fmla="*/ 975228 h 1173515"/>
              <a:gd name="connsiteX17" fmla="*/ 124862 w 503120"/>
              <a:gd name="connsiteY17" fmla="*/ 978363 h 1173515"/>
              <a:gd name="connsiteX18" fmla="*/ 73494 w 503120"/>
              <a:gd name="connsiteY18" fmla="*/ 1015162 h 1173515"/>
              <a:gd name="connsiteX19" fmla="*/ 27233 w 503120"/>
              <a:gd name="connsiteY19" fmla="*/ 1047754 h 1173515"/>
              <a:gd name="connsiteX20" fmla="*/ 67864 w 503120"/>
              <a:gd name="connsiteY20" fmla="*/ 1159255 h 1173515"/>
              <a:gd name="connsiteX21" fmla="*/ 184734 w 503120"/>
              <a:gd name="connsiteY21" fmla="*/ 1138708 h 1173515"/>
              <a:gd name="connsiteX22" fmla="*/ 189841 w 503120"/>
              <a:gd name="connsiteY22" fmla="*/ 1082348 h 1173515"/>
              <a:gd name="connsiteX23" fmla="*/ 197852 w 503120"/>
              <a:gd name="connsiteY23" fmla="*/ 1016381 h 1173515"/>
              <a:gd name="connsiteX24" fmla="*/ 197852 w 503120"/>
              <a:gd name="connsiteY24" fmla="*/ 1016381 h 1173515"/>
              <a:gd name="connsiteX25" fmla="*/ 241935 w 503120"/>
              <a:gd name="connsiteY25" fmla="*/ 1004570 h 1173515"/>
              <a:gd name="connsiteX26" fmla="*/ 359473 w 503120"/>
              <a:gd name="connsiteY26" fmla="*/ 1072422 h 1173515"/>
              <a:gd name="connsiteX27" fmla="*/ 503014 w 503120"/>
              <a:gd name="connsiteY27" fmla="*/ 536160 h 117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03120" h="1173515">
                <a:moveTo>
                  <a:pt x="503014" y="536160"/>
                </a:moveTo>
                <a:cubicBezTo>
                  <a:pt x="503305" y="347879"/>
                  <a:pt x="453794" y="162866"/>
                  <a:pt x="359501" y="-103"/>
                </a:cubicBezTo>
                <a:lnTo>
                  <a:pt x="241964" y="67750"/>
                </a:lnTo>
                <a:cubicBezTo>
                  <a:pt x="226525" y="76663"/>
                  <a:pt x="221243" y="96397"/>
                  <a:pt x="230152" y="111834"/>
                </a:cubicBezTo>
                <a:lnTo>
                  <a:pt x="231952" y="114968"/>
                </a:lnTo>
                <a:cubicBezTo>
                  <a:pt x="243126" y="133888"/>
                  <a:pt x="261757" y="147240"/>
                  <a:pt x="283261" y="151768"/>
                </a:cubicBezTo>
                <a:cubicBezTo>
                  <a:pt x="302620" y="155587"/>
                  <a:pt x="319424" y="167431"/>
                  <a:pt x="329552" y="184359"/>
                </a:cubicBezTo>
                <a:cubicBezTo>
                  <a:pt x="350592" y="220810"/>
                  <a:pt x="332454" y="270728"/>
                  <a:pt x="288921" y="295860"/>
                </a:cubicBezTo>
                <a:cubicBezTo>
                  <a:pt x="245389" y="320993"/>
                  <a:pt x="193150" y="311764"/>
                  <a:pt x="172023" y="275313"/>
                </a:cubicBezTo>
                <a:cubicBezTo>
                  <a:pt x="162416" y="258095"/>
                  <a:pt x="160559" y="237617"/>
                  <a:pt x="166914" y="218953"/>
                </a:cubicBezTo>
                <a:cubicBezTo>
                  <a:pt x="173590" y="196815"/>
                  <a:pt x="170688" y="172896"/>
                  <a:pt x="158933" y="152987"/>
                </a:cubicBezTo>
                <a:lnTo>
                  <a:pt x="158933" y="152987"/>
                </a:lnTo>
                <a:cubicBezTo>
                  <a:pt x="150024" y="137553"/>
                  <a:pt x="130288" y="132262"/>
                  <a:pt x="114849" y="141175"/>
                </a:cubicBezTo>
                <a:lnTo>
                  <a:pt x="-105" y="207547"/>
                </a:lnTo>
                <a:cubicBezTo>
                  <a:pt x="117171" y="410923"/>
                  <a:pt x="117171" y="661397"/>
                  <a:pt x="-105" y="864772"/>
                </a:cubicBezTo>
                <a:lnTo>
                  <a:pt x="114849" y="931145"/>
                </a:lnTo>
                <a:cubicBezTo>
                  <a:pt x="130288" y="940057"/>
                  <a:pt x="135571" y="959792"/>
                  <a:pt x="126661" y="975228"/>
                </a:cubicBezTo>
                <a:lnTo>
                  <a:pt x="124862" y="978363"/>
                </a:lnTo>
                <a:cubicBezTo>
                  <a:pt x="113659" y="997297"/>
                  <a:pt x="95027" y="1010649"/>
                  <a:pt x="73494" y="1015162"/>
                </a:cubicBezTo>
                <a:cubicBezTo>
                  <a:pt x="54165" y="1018990"/>
                  <a:pt x="37333" y="1030834"/>
                  <a:pt x="27233" y="1047754"/>
                </a:cubicBezTo>
                <a:cubicBezTo>
                  <a:pt x="6192" y="1084205"/>
                  <a:pt x="24331" y="1134122"/>
                  <a:pt x="67864" y="1159255"/>
                </a:cubicBezTo>
                <a:cubicBezTo>
                  <a:pt x="111396" y="1184388"/>
                  <a:pt x="163635" y="1175159"/>
                  <a:pt x="184734" y="1138708"/>
                </a:cubicBezTo>
                <a:cubicBezTo>
                  <a:pt x="194340" y="1121489"/>
                  <a:pt x="196197" y="1101011"/>
                  <a:pt x="189841" y="1082348"/>
                </a:cubicBezTo>
                <a:cubicBezTo>
                  <a:pt x="183167" y="1060207"/>
                  <a:pt x="186069" y="1036284"/>
                  <a:pt x="197852" y="1016381"/>
                </a:cubicBezTo>
                <a:lnTo>
                  <a:pt x="197852" y="1016381"/>
                </a:lnTo>
                <a:cubicBezTo>
                  <a:pt x="206761" y="1000947"/>
                  <a:pt x="226496" y="995657"/>
                  <a:pt x="241935" y="1004570"/>
                </a:cubicBezTo>
                <a:lnTo>
                  <a:pt x="359473" y="1072422"/>
                </a:lnTo>
                <a:cubicBezTo>
                  <a:pt x="453764" y="909457"/>
                  <a:pt x="503305" y="724444"/>
                  <a:pt x="503014" y="536160"/>
                </a:cubicBezTo>
                <a:close/>
              </a:path>
            </a:pathLst>
          </a:custGeom>
          <a:solidFill>
            <a:schemeClr val="accent3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platzhalter 5">
            <a:extLst>
              <a:ext uri="{FF2B5EF4-FFF2-40B4-BE49-F238E27FC236}">
                <a16:creationId xmlns:a16="http://schemas.microsoft.com/office/drawing/2014/main" id="{67C572F2-FD1E-391A-2527-70C0EB3463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9174" y="3094053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Freeform: Shape 54" descr="Grafische Darstellung: Ein Puzzleteil eines kreisförmigen Puzzles welches in 6 Teile geteilt ist.">
            <a:extLst>
              <a:ext uri="{FF2B5EF4-FFF2-40B4-BE49-F238E27FC236}">
                <a16:creationId xmlns:a16="http://schemas.microsoft.com/office/drawing/2014/main" id="{48C32CBD-B956-189E-3939-3234F455C4A1}"/>
              </a:ext>
            </a:extLst>
          </p:cNvPr>
          <p:cNvSpPr/>
          <p:nvPr userDrawn="1"/>
        </p:nvSpPr>
        <p:spPr>
          <a:xfrm>
            <a:off x="5647091" y="4345695"/>
            <a:ext cx="2334698" cy="1510130"/>
          </a:xfrm>
          <a:custGeom>
            <a:avLst/>
            <a:gdLst>
              <a:gd name="connsiteX0" fmla="*/ 988111 w 1149837"/>
              <a:gd name="connsiteY0" fmla="*/ 151507 h 743738"/>
              <a:gd name="connsiteX1" fmla="*/ 988111 w 1149837"/>
              <a:gd name="connsiteY1" fmla="*/ 151507 h 743738"/>
              <a:gd name="connsiteX2" fmla="*/ 980102 w 1149837"/>
              <a:gd name="connsiteY2" fmla="*/ 217473 h 743738"/>
              <a:gd name="connsiteX3" fmla="*/ 974993 w 1149837"/>
              <a:gd name="connsiteY3" fmla="*/ 273833 h 743738"/>
              <a:gd name="connsiteX4" fmla="*/ 858123 w 1149837"/>
              <a:gd name="connsiteY4" fmla="*/ 294380 h 743738"/>
              <a:gd name="connsiteX5" fmla="*/ 817492 w 1149837"/>
              <a:gd name="connsiteY5" fmla="*/ 182879 h 743738"/>
              <a:gd name="connsiteX6" fmla="*/ 863725 w 1149837"/>
              <a:gd name="connsiteY6" fmla="*/ 150288 h 743738"/>
              <a:gd name="connsiteX7" fmla="*/ 915064 w 1149837"/>
              <a:gd name="connsiteY7" fmla="*/ 113488 h 743738"/>
              <a:gd name="connsiteX8" fmla="*/ 916863 w 1149837"/>
              <a:gd name="connsiteY8" fmla="*/ 110354 h 743738"/>
              <a:gd name="connsiteX9" fmla="*/ 905052 w 1149837"/>
              <a:gd name="connsiteY9" fmla="*/ 66270 h 743738"/>
              <a:gd name="connsiteX10" fmla="*/ 790096 w 1149837"/>
              <a:gd name="connsiteY10" fmla="*/ -103 h 743738"/>
              <a:gd name="connsiteX11" fmla="*/ 220895 w 1149837"/>
              <a:gd name="connsiteY11" fmla="*/ 328452 h 743738"/>
              <a:gd name="connsiteX12" fmla="*/ 220895 w 1149837"/>
              <a:gd name="connsiteY12" fmla="*/ 461284 h 743738"/>
              <a:gd name="connsiteX13" fmla="*/ 188622 w 1149837"/>
              <a:gd name="connsiteY13" fmla="*/ 493556 h 743738"/>
              <a:gd name="connsiteX14" fmla="*/ 188622 w 1149837"/>
              <a:gd name="connsiteY14" fmla="*/ 493556 h 743738"/>
              <a:gd name="connsiteX15" fmla="*/ 127503 w 1149837"/>
              <a:gd name="connsiteY15" fmla="*/ 467437 h 743738"/>
              <a:gd name="connsiteX16" fmla="*/ 76135 w 1149837"/>
              <a:gd name="connsiteY16" fmla="*/ 443668 h 743738"/>
              <a:gd name="connsiteX17" fmla="*/ -105 w 1149837"/>
              <a:gd name="connsiteY17" fmla="*/ 534622 h 743738"/>
              <a:gd name="connsiteX18" fmla="*/ 76135 w 1149837"/>
              <a:gd name="connsiteY18" fmla="*/ 625576 h 743738"/>
              <a:gd name="connsiteX19" fmla="*/ 127503 w 1149837"/>
              <a:gd name="connsiteY19" fmla="*/ 601807 h 743738"/>
              <a:gd name="connsiteX20" fmla="*/ 185024 w 1149837"/>
              <a:gd name="connsiteY20" fmla="*/ 575687 h 743738"/>
              <a:gd name="connsiteX21" fmla="*/ 188622 w 1149837"/>
              <a:gd name="connsiteY21" fmla="*/ 575687 h 743738"/>
              <a:gd name="connsiteX22" fmla="*/ 220895 w 1149837"/>
              <a:gd name="connsiteY22" fmla="*/ 607959 h 743738"/>
              <a:gd name="connsiteX23" fmla="*/ 220895 w 1149837"/>
              <a:gd name="connsiteY23" fmla="*/ 743636 h 743738"/>
              <a:gd name="connsiteX24" fmla="*/ 1149732 w 1149837"/>
              <a:gd name="connsiteY24" fmla="*/ 207548 h 743738"/>
              <a:gd name="connsiteX25" fmla="*/ 1032195 w 1149837"/>
              <a:gd name="connsiteY25" fmla="*/ 139695 h 743738"/>
              <a:gd name="connsiteX26" fmla="*/ 988111 w 1149837"/>
              <a:gd name="connsiteY26" fmla="*/ 151507 h 74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49837" h="743738">
                <a:moveTo>
                  <a:pt x="988111" y="151507"/>
                </a:moveTo>
                <a:lnTo>
                  <a:pt x="988111" y="151507"/>
                </a:lnTo>
                <a:cubicBezTo>
                  <a:pt x="976328" y="171410"/>
                  <a:pt x="973426" y="195329"/>
                  <a:pt x="980102" y="217473"/>
                </a:cubicBezTo>
                <a:cubicBezTo>
                  <a:pt x="986457" y="236137"/>
                  <a:pt x="984599" y="256615"/>
                  <a:pt x="974993" y="273833"/>
                </a:cubicBezTo>
                <a:cubicBezTo>
                  <a:pt x="953952" y="310284"/>
                  <a:pt x="901627" y="319484"/>
                  <a:pt x="858123" y="294380"/>
                </a:cubicBezTo>
                <a:cubicBezTo>
                  <a:pt x="814620" y="269277"/>
                  <a:pt x="796423" y="219330"/>
                  <a:pt x="817492" y="182879"/>
                </a:cubicBezTo>
                <a:cubicBezTo>
                  <a:pt x="827592" y="165965"/>
                  <a:pt x="844396" y="154125"/>
                  <a:pt x="863725" y="150288"/>
                </a:cubicBezTo>
                <a:cubicBezTo>
                  <a:pt x="885230" y="145769"/>
                  <a:pt x="903862" y="132413"/>
                  <a:pt x="915064" y="113488"/>
                </a:cubicBezTo>
                <a:lnTo>
                  <a:pt x="916863" y="110354"/>
                </a:lnTo>
                <a:cubicBezTo>
                  <a:pt x="925772" y="94917"/>
                  <a:pt x="920491" y="75183"/>
                  <a:pt x="905052" y="66270"/>
                </a:cubicBezTo>
                <a:lnTo>
                  <a:pt x="790096" y="-103"/>
                </a:lnTo>
                <a:cubicBezTo>
                  <a:pt x="672733" y="203273"/>
                  <a:pt x="455709" y="328533"/>
                  <a:pt x="220895" y="328452"/>
                </a:cubicBezTo>
                <a:lnTo>
                  <a:pt x="220895" y="461284"/>
                </a:lnTo>
                <a:cubicBezTo>
                  <a:pt x="220895" y="479106"/>
                  <a:pt x="206442" y="493556"/>
                  <a:pt x="188622" y="493556"/>
                </a:cubicBezTo>
                <a:lnTo>
                  <a:pt x="188622" y="493556"/>
                </a:lnTo>
                <a:cubicBezTo>
                  <a:pt x="165492" y="493782"/>
                  <a:pt x="143320" y="484310"/>
                  <a:pt x="127503" y="467437"/>
                </a:cubicBezTo>
                <a:cubicBezTo>
                  <a:pt x="114502" y="452601"/>
                  <a:pt x="95840" y="443964"/>
                  <a:pt x="76135" y="443668"/>
                </a:cubicBezTo>
                <a:cubicBezTo>
                  <a:pt x="34025" y="443668"/>
                  <a:pt x="-105" y="484298"/>
                  <a:pt x="-105" y="534622"/>
                </a:cubicBezTo>
                <a:cubicBezTo>
                  <a:pt x="-105" y="584945"/>
                  <a:pt x="34025" y="625576"/>
                  <a:pt x="76135" y="625576"/>
                </a:cubicBezTo>
                <a:cubicBezTo>
                  <a:pt x="95840" y="625280"/>
                  <a:pt x="114531" y="616643"/>
                  <a:pt x="127503" y="601807"/>
                </a:cubicBezTo>
                <a:cubicBezTo>
                  <a:pt x="142159" y="585415"/>
                  <a:pt x="163026" y="575937"/>
                  <a:pt x="185024" y="575687"/>
                </a:cubicBezTo>
                <a:lnTo>
                  <a:pt x="188622" y="575687"/>
                </a:lnTo>
                <a:cubicBezTo>
                  <a:pt x="206442" y="575687"/>
                  <a:pt x="220895" y="590137"/>
                  <a:pt x="220895" y="607959"/>
                </a:cubicBezTo>
                <a:lnTo>
                  <a:pt x="220895" y="743636"/>
                </a:lnTo>
                <a:cubicBezTo>
                  <a:pt x="617766" y="743636"/>
                  <a:pt x="964284" y="528034"/>
                  <a:pt x="1149732" y="207548"/>
                </a:cubicBezTo>
                <a:lnTo>
                  <a:pt x="1032195" y="139695"/>
                </a:lnTo>
                <a:cubicBezTo>
                  <a:pt x="1016756" y="130782"/>
                  <a:pt x="997022" y="136073"/>
                  <a:pt x="988111" y="151507"/>
                </a:cubicBezTo>
                <a:close/>
              </a:path>
            </a:pathLst>
          </a:custGeom>
          <a:solidFill>
            <a:schemeClr val="accent4"/>
          </a:solidFill>
          <a:ln w="290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platzhalter 5">
            <a:extLst>
              <a:ext uri="{FF2B5EF4-FFF2-40B4-BE49-F238E27FC236}">
                <a16:creationId xmlns:a16="http://schemas.microsoft.com/office/drawing/2014/main" id="{7A02FDD7-58F5-710E-8354-D0D066853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9174" y="4863476"/>
            <a:ext cx="2657776" cy="141237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eirmod</a:t>
            </a:r>
            <a:endParaRPr lang="en-GB" sz="2000" noProof="0" dirty="0">
              <a:solidFill>
                <a:srgbClr val="00519E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6221A31-0C60-298F-F350-1D0F4ED3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11644" y="2484988"/>
            <a:ext cx="2351528" cy="235152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3F80FD2E-904F-33DB-6AED-A36064FB5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93636" y="1318506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 24">
            <a:extLst>
              <a:ext uri="{FF2B5EF4-FFF2-40B4-BE49-F238E27FC236}">
                <a16:creationId xmlns:a16="http://schemas.microsoft.com/office/drawing/2014/main" id="{0389EC7C-3734-D99E-336B-95ECDDCCD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93636" y="3052303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reeform 24">
            <a:extLst>
              <a:ext uri="{FF2B5EF4-FFF2-40B4-BE49-F238E27FC236}">
                <a16:creationId xmlns:a16="http://schemas.microsoft.com/office/drawing/2014/main" id="{36DEAD6E-0886-8208-757B-046F19B03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93636" y="4821726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reeform 24">
            <a:extLst>
              <a:ext uri="{FF2B5EF4-FFF2-40B4-BE49-F238E27FC236}">
                <a16:creationId xmlns:a16="http://schemas.microsoft.com/office/drawing/2014/main" id="{0B18BA5C-2763-8CA5-E5E0-3204591EC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18836" y="1318506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reeform 24">
            <a:extLst>
              <a:ext uri="{FF2B5EF4-FFF2-40B4-BE49-F238E27FC236}">
                <a16:creationId xmlns:a16="http://schemas.microsoft.com/office/drawing/2014/main" id="{5002C0F7-1804-105A-24C4-7DDBA9550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18836" y="3052303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24">
            <a:extLst>
              <a:ext uri="{FF2B5EF4-FFF2-40B4-BE49-F238E27FC236}">
                <a16:creationId xmlns:a16="http://schemas.microsoft.com/office/drawing/2014/main" id="{7847622C-029C-6E67-E848-8F74CC52B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618836" y="4821726"/>
            <a:ext cx="82777" cy="1412372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70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6er Kreis - Pyram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74">
            <a:extLst>
              <a:ext uri="{FF2B5EF4-FFF2-40B4-BE49-F238E27FC236}">
                <a16:creationId xmlns:a16="http://schemas.microsoft.com/office/drawing/2014/main" id="{08B6E96D-D872-33E0-10EE-045E6CED9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12555" y="5006816"/>
            <a:ext cx="753671" cy="0"/>
          </a:xfrm>
          <a:prstGeom prst="line">
            <a:avLst/>
          </a:prstGeom>
          <a:ln w="12700">
            <a:solidFill>
              <a:srgbClr val="00519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132" descr="Grafische Darstellung der untersten Ebene einer nach oben hin spitz zulaufenden dreigeteilten Pyramide">
            <a:extLst>
              <a:ext uri="{FF2B5EF4-FFF2-40B4-BE49-F238E27FC236}">
                <a16:creationId xmlns:a16="http://schemas.microsoft.com/office/drawing/2014/main" id="{0D45539D-ECB5-E9BF-506B-A548BFDFACFC}"/>
              </a:ext>
            </a:extLst>
          </p:cNvPr>
          <p:cNvSpPr/>
          <p:nvPr/>
        </p:nvSpPr>
        <p:spPr>
          <a:xfrm rot="10800000">
            <a:off x="3145731" y="4875697"/>
            <a:ext cx="5900538" cy="1280215"/>
          </a:xfrm>
          <a:custGeom>
            <a:avLst/>
            <a:gdLst>
              <a:gd name="connsiteX0" fmla="*/ 0 w 4627320"/>
              <a:gd name="connsiteY0" fmla="*/ 0 h 1236562"/>
              <a:gd name="connsiteX1" fmla="*/ 4627320 w 4627320"/>
              <a:gd name="connsiteY1" fmla="*/ 0 h 1236562"/>
              <a:gd name="connsiteX2" fmla="*/ 4107098 w 4627320"/>
              <a:gd name="connsiteY2" fmla="*/ 1236562 h 1236562"/>
              <a:gd name="connsiteX3" fmla="*/ 520222 w 4627320"/>
              <a:gd name="connsiteY3" fmla="*/ 1236562 h 1236562"/>
              <a:gd name="connsiteX4" fmla="*/ 0 w 4627320"/>
              <a:gd name="connsiteY4" fmla="*/ 0 h 123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320" h="1236562">
                <a:moveTo>
                  <a:pt x="0" y="0"/>
                </a:moveTo>
                <a:lnTo>
                  <a:pt x="4627320" y="0"/>
                </a:lnTo>
                <a:lnTo>
                  <a:pt x="4107098" y="1236562"/>
                </a:lnTo>
                <a:lnTo>
                  <a:pt x="520222" y="1236562"/>
                </a:lnTo>
                <a:lnTo>
                  <a:pt x="0" y="0"/>
                </a:lnTo>
                <a:close/>
              </a:path>
            </a:pathLst>
          </a:cu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platzhalter 8">
            <a:extLst>
              <a:ext uri="{FF2B5EF4-FFF2-40B4-BE49-F238E27FC236}">
                <a16:creationId xmlns:a16="http://schemas.microsoft.com/office/drawing/2014/main" id="{1EF72D87-35BB-E0B9-A876-70570C99D4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9103" y="5343530"/>
            <a:ext cx="3133793" cy="319032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1</a:t>
            </a:r>
          </a:p>
        </p:txBody>
      </p:sp>
      <p:sp>
        <p:nvSpPr>
          <p:cNvPr id="50" name="Textplatzhalter 6">
            <a:extLst>
              <a:ext uri="{FF2B5EF4-FFF2-40B4-BE49-F238E27FC236}">
                <a16:creationId xmlns:a16="http://schemas.microsoft.com/office/drawing/2014/main" id="{DAA0EBFD-C7BC-59A0-6735-ED95541B5E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70647" y="4103153"/>
            <a:ext cx="2657212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1.1</a:t>
            </a:r>
          </a:p>
        </p:txBody>
      </p:sp>
      <p:sp>
        <p:nvSpPr>
          <p:cNvPr id="51" name="Textplatzhalter 6">
            <a:extLst>
              <a:ext uri="{FF2B5EF4-FFF2-40B4-BE49-F238E27FC236}">
                <a16:creationId xmlns:a16="http://schemas.microsoft.com/office/drawing/2014/main" id="{CB88F018-3F86-A1F9-AE0F-3D14B0E6CF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70647" y="4847072"/>
            <a:ext cx="2657212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1.2</a:t>
            </a:r>
          </a:p>
        </p:txBody>
      </p:sp>
      <p:sp>
        <p:nvSpPr>
          <p:cNvPr id="52" name="Textplatzhalter 6">
            <a:extLst>
              <a:ext uri="{FF2B5EF4-FFF2-40B4-BE49-F238E27FC236}">
                <a16:creationId xmlns:a16="http://schemas.microsoft.com/office/drawing/2014/main" id="{49940488-11A7-CA35-52F5-D5B54634A3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70647" y="5590991"/>
            <a:ext cx="2657212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1.3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0CBBEBB-E686-32E0-4040-92533591D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V="1">
            <a:off x="7933668" y="4920203"/>
            <a:ext cx="2288883" cy="185075"/>
          </a:xfrm>
          <a:prstGeom prst="rect">
            <a:avLst/>
          </a:prstGeom>
        </p:spPr>
      </p:pic>
      <p:cxnSp>
        <p:nvCxnSpPr>
          <p:cNvPr id="12" name="Straight Connector 176">
            <a:extLst>
              <a:ext uri="{FF2B5EF4-FFF2-40B4-BE49-F238E27FC236}">
                <a16:creationId xmlns:a16="http://schemas.microsoft.com/office/drawing/2014/main" id="{0F2DAA50-9B21-E5BC-9540-D5ED0DF5E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454691" y="3785160"/>
            <a:ext cx="753671" cy="0"/>
          </a:xfrm>
          <a:prstGeom prst="line">
            <a:avLst/>
          </a:prstGeom>
          <a:ln w="12700">
            <a:solidFill>
              <a:srgbClr val="00519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F0083392-7843-EFDA-97D0-6FF1E7D1E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2202911" y="3730499"/>
            <a:ext cx="2164808" cy="12558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2116F96-5D1B-0380-37E8-821333844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536892" y="2184471"/>
            <a:ext cx="2702568" cy="2662233"/>
          </a:xfrm>
          <a:prstGeom prst="rect">
            <a:avLst/>
          </a:prstGeom>
          <a:effectLst/>
        </p:spPr>
      </p:pic>
      <p:sp>
        <p:nvSpPr>
          <p:cNvPr id="26" name="Shape 661" descr="Grafische Darstellung eines nach oben zeigenden Pfeils">
            <a:extLst>
              <a:ext uri="{FF2B5EF4-FFF2-40B4-BE49-F238E27FC236}">
                <a16:creationId xmlns:a16="http://schemas.microsoft.com/office/drawing/2014/main" id="{CFA1D3C9-8B70-3AFA-7A99-7C8880688291}"/>
              </a:ext>
            </a:extLst>
          </p:cNvPr>
          <p:cNvSpPr/>
          <p:nvPr/>
        </p:nvSpPr>
        <p:spPr>
          <a:xfrm flipV="1">
            <a:off x="5809952" y="1109939"/>
            <a:ext cx="636504" cy="94662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8D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lang="en-GB" noProof="0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7491B593-F2CB-1528-71E5-411A94DF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6856098" y="2936547"/>
            <a:ext cx="1825174" cy="1797934"/>
          </a:xfrm>
          <a:prstGeom prst="rect">
            <a:avLst/>
          </a:prstGeom>
          <a:effectLst/>
        </p:spPr>
      </p:pic>
      <p:sp>
        <p:nvSpPr>
          <p:cNvPr id="30" name="Parallelogram 85">
            <a:extLst>
              <a:ext uri="{FF2B5EF4-FFF2-40B4-BE49-F238E27FC236}">
                <a16:creationId xmlns:a16="http://schemas.microsoft.com/office/drawing/2014/main" id="{1E7AD308-0B9F-FD96-8C28-903885B6B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808035" y="4540165"/>
            <a:ext cx="4401011" cy="335531"/>
          </a:xfrm>
          <a:prstGeom prst="parallelogram">
            <a:avLst>
              <a:gd name="adj" fmla="val 224068"/>
            </a:avLst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reeform: Shape 133" descr="Grafische Darstellung der mittlere Ebene einer nach oben hin spitz zulaufenden dreigeteilten Pyramide">
            <a:extLst>
              <a:ext uri="{FF2B5EF4-FFF2-40B4-BE49-F238E27FC236}">
                <a16:creationId xmlns:a16="http://schemas.microsoft.com/office/drawing/2014/main" id="{966E62A2-0EE0-DC78-D7DA-6962A399FB63}"/>
              </a:ext>
            </a:extLst>
          </p:cNvPr>
          <p:cNvSpPr/>
          <p:nvPr/>
        </p:nvSpPr>
        <p:spPr>
          <a:xfrm rot="10800000">
            <a:off x="3982955" y="3259950"/>
            <a:ext cx="4226092" cy="1280215"/>
          </a:xfrm>
          <a:custGeom>
            <a:avLst/>
            <a:gdLst>
              <a:gd name="connsiteX0" fmla="*/ 0 w 3314186"/>
              <a:gd name="connsiteY0" fmla="*/ 0 h 1236562"/>
              <a:gd name="connsiteX1" fmla="*/ 3314186 w 3314186"/>
              <a:gd name="connsiteY1" fmla="*/ 0 h 1236562"/>
              <a:gd name="connsiteX2" fmla="*/ 2793964 w 3314186"/>
              <a:gd name="connsiteY2" fmla="*/ 1236562 h 1236562"/>
              <a:gd name="connsiteX3" fmla="*/ 520222 w 3314186"/>
              <a:gd name="connsiteY3" fmla="*/ 1236562 h 1236562"/>
              <a:gd name="connsiteX4" fmla="*/ 0 w 3314186"/>
              <a:gd name="connsiteY4" fmla="*/ 0 h 123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4186" h="1236562">
                <a:moveTo>
                  <a:pt x="0" y="0"/>
                </a:moveTo>
                <a:lnTo>
                  <a:pt x="3314186" y="0"/>
                </a:lnTo>
                <a:lnTo>
                  <a:pt x="2793964" y="1236562"/>
                </a:lnTo>
                <a:lnTo>
                  <a:pt x="520222" y="1236562"/>
                </a:lnTo>
                <a:lnTo>
                  <a:pt x="0" y="0"/>
                </a:lnTo>
                <a:close/>
              </a:path>
            </a:pathLst>
          </a:custGeom>
          <a:solidFill>
            <a:srgbClr val="3F85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platzhalter 8">
            <a:extLst>
              <a:ext uri="{FF2B5EF4-FFF2-40B4-BE49-F238E27FC236}">
                <a16:creationId xmlns:a16="http://schemas.microsoft.com/office/drawing/2014/main" id="{55CFA25E-69AD-358C-72A6-530E971D00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9103" y="3743330"/>
            <a:ext cx="3133793" cy="319032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2</a:t>
            </a:r>
          </a:p>
        </p:txBody>
      </p:sp>
      <p:sp>
        <p:nvSpPr>
          <p:cNvPr id="56" name="Textplatzhalter 6">
            <a:extLst>
              <a:ext uri="{FF2B5EF4-FFF2-40B4-BE49-F238E27FC236}">
                <a16:creationId xmlns:a16="http://schemas.microsoft.com/office/drawing/2014/main" id="{65B41A05-6A88-617C-E7C3-4574D00F1A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1619" y="2886293"/>
            <a:ext cx="2529465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2.1</a:t>
            </a:r>
          </a:p>
        </p:txBody>
      </p:sp>
      <p:sp>
        <p:nvSpPr>
          <p:cNvPr id="57" name="Textplatzhalter 6">
            <a:extLst>
              <a:ext uri="{FF2B5EF4-FFF2-40B4-BE49-F238E27FC236}">
                <a16:creationId xmlns:a16="http://schemas.microsoft.com/office/drawing/2014/main" id="{24BEAC7C-EB79-2921-2F45-77F6E963BD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1619" y="3630212"/>
            <a:ext cx="2529465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2.2</a:t>
            </a:r>
          </a:p>
        </p:txBody>
      </p:sp>
      <p:sp>
        <p:nvSpPr>
          <p:cNvPr id="58" name="Textplatzhalter 6">
            <a:extLst>
              <a:ext uri="{FF2B5EF4-FFF2-40B4-BE49-F238E27FC236}">
                <a16:creationId xmlns:a16="http://schemas.microsoft.com/office/drawing/2014/main" id="{A962672E-819B-2764-B21D-38F7C7DB4A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1619" y="4374131"/>
            <a:ext cx="2529465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2.3</a:t>
            </a:r>
          </a:p>
        </p:txBody>
      </p:sp>
      <p:sp>
        <p:nvSpPr>
          <p:cNvPr id="33" name="Parallelogram 86">
            <a:extLst>
              <a:ext uri="{FF2B5EF4-FFF2-40B4-BE49-F238E27FC236}">
                <a16:creationId xmlns:a16="http://schemas.microsoft.com/office/drawing/2014/main" id="{E93EB74F-FE57-684C-8068-7DAE6B92F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643666" y="2924419"/>
            <a:ext cx="2728157" cy="335531"/>
          </a:xfrm>
          <a:prstGeom prst="parallelogram">
            <a:avLst>
              <a:gd name="adj" fmla="val 224068"/>
            </a:avLst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eform: Shape 134" descr="Grafische Darstellung der oberste Ebene einer nach oben hin spitz zulaufenden dreigeteilten Pyramide">
            <a:extLst>
              <a:ext uri="{FF2B5EF4-FFF2-40B4-BE49-F238E27FC236}">
                <a16:creationId xmlns:a16="http://schemas.microsoft.com/office/drawing/2014/main" id="{FE219B81-9E9E-8E53-3B06-A861874BB486}"/>
              </a:ext>
            </a:extLst>
          </p:cNvPr>
          <p:cNvSpPr/>
          <p:nvPr/>
        </p:nvSpPr>
        <p:spPr>
          <a:xfrm rot="10800000">
            <a:off x="4820177" y="1644202"/>
            <a:ext cx="2551646" cy="1280215"/>
          </a:xfrm>
          <a:custGeom>
            <a:avLst/>
            <a:gdLst>
              <a:gd name="connsiteX0" fmla="*/ 0 w 2001052"/>
              <a:gd name="connsiteY0" fmla="*/ 0 h 1236562"/>
              <a:gd name="connsiteX1" fmla="*/ 2001052 w 2001052"/>
              <a:gd name="connsiteY1" fmla="*/ 0 h 1236562"/>
              <a:gd name="connsiteX2" fmla="*/ 1480830 w 2001052"/>
              <a:gd name="connsiteY2" fmla="*/ 1236562 h 1236562"/>
              <a:gd name="connsiteX3" fmla="*/ 520222 w 2001052"/>
              <a:gd name="connsiteY3" fmla="*/ 1236562 h 1236562"/>
              <a:gd name="connsiteX4" fmla="*/ 0 w 2001052"/>
              <a:gd name="connsiteY4" fmla="*/ 0 h 1236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1052" h="1236562">
                <a:moveTo>
                  <a:pt x="0" y="0"/>
                </a:moveTo>
                <a:lnTo>
                  <a:pt x="2001052" y="0"/>
                </a:lnTo>
                <a:lnTo>
                  <a:pt x="1480830" y="1236562"/>
                </a:lnTo>
                <a:lnTo>
                  <a:pt x="520222" y="1236562"/>
                </a:lnTo>
                <a:lnTo>
                  <a:pt x="0" y="0"/>
                </a:lnTo>
                <a:close/>
              </a:path>
            </a:pathLst>
          </a:cu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platzhalter 8">
            <a:extLst>
              <a:ext uri="{FF2B5EF4-FFF2-40B4-BE49-F238E27FC236}">
                <a16:creationId xmlns:a16="http://schemas.microsoft.com/office/drawing/2014/main" id="{ECC402DF-B283-FA2A-5726-3225F975F4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9977" y="2167748"/>
            <a:ext cx="1732046" cy="319032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3</a:t>
            </a:r>
          </a:p>
        </p:txBody>
      </p:sp>
      <p:cxnSp>
        <p:nvCxnSpPr>
          <p:cNvPr id="45" name="Straight Connector 174">
            <a:extLst>
              <a:ext uri="{FF2B5EF4-FFF2-40B4-BE49-F238E27FC236}">
                <a16:creationId xmlns:a16="http://schemas.microsoft.com/office/drawing/2014/main" id="{3BE2456F-6845-5DF6-D712-7AF72A5FC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50182" y="2263616"/>
            <a:ext cx="753671" cy="0"/>
          </a:xfrm>
          <a:prstGeom prst="line">
            <a:avLst/>
          </a:prstGeom>
          <a:ln w="12700">
            <a:solidFill>
              <a:srgbClr val="00519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fik 45">
            <a:extLst>
              <a:ext uri="{FF2B5EF4-FFF2-40B4-BE49-F238E27FC236}">
                <a16:creationId xmlns:a16="http://schemas.microsoft.com/office/drawing/2014/main" id="{A3D33F76-8279-911C-920D-F0521100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 flipV="1">
            <a:off x="6771295" y="2177003"/>
            <a:ext cx="2288883" cy="185075"/>
          </a:xfrm>
          <a:prstGeom prst="rect">
            <a:avLst/>
          </a:prstGeom>
        </p:spPr>
      </p:pic>
      <p:sp>
        <p:nvSpPr>
          <p:cNvPr id="47" name="Textplatzhalter 6">
            <a:extLst>
              <a:ext uri="{FF2B5EF4-FFF2-40B4-BE49-F238E27FC236}">
                <a16:creationId xmlns:a16="http://schemas.microsoft.com/office/drawing/2014/main" id="{097F4CF7-D9CE-7E38-92F2-6611647940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27620" y="1328956"/>
            <a:ext cx="2744977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3.1</a:t>
            </a:r>
          </a:p>
        </p:txBody>
      </p:sp>
      <p:sp>
        <p:nvSpPr>
          <p:cNvPr id="48" name="Textplatzhalter 6">
            <a:extLst>
              <a:ext uri="{FF2B5EF4-FFF2-40B4-BE49-F238E27FC236}">
                <a16:creationId xmlns:a16="http://schemas.microsoft.com/office/drawing/2014/main" id="{78D434B3-6E59-2044-6CF2-AC4F442120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7620" y="2072875"/>
            <a:ext cx="2744977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3.2</a:t>
            </a:r>
          </a:p>
        </p:txBody>
      </p:sp>
      <p:sp>
        <p:nvSpPr>
          <p:cNvPr id="49" name="Textplatzhalter 6">
            <a:extLst>
              <a:ext uri="{FF2B5EF4-FFF2-40B4-BE49-F238E27FC236}">
                <a16:creationId xmlns:a16="http://schemas.microsoft.com/office/drawing/2014/main" id="{85C80A1F-A7F2-9922-AA4E-35A706CF6A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27620" y="2816794"/>
            <a:ext cx="2744977" cy="327376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 err="1">
                <a:cs typeface="Arial" panose="020B0604020202020204" pitchFamily="34" charset="0"/>
              </a:rPr>
              <a:t>Beschreibung</a:t>
            </a:r>
            <a:r>
              <a:rPr lang="en-GB" dirty="0">
                <a:cs typeface="Arial" panose="020B0604020202020204" pitchFamily="34" charset="0"/>
              </a:rPr>
              <a:t> 3.3</a:t>
            </a:r>
          </a:p>
        </p:txBody>
      </p:sp>
    </p:spTree>
    <p:extLst>
      <p:ext uri="{BB962C8B-B14F-4D97-AF65-F5344CB8AC3E}">
        <p14:creationId xmlns:p14="http://schemas.microsoft.com/office/powerpoint/2010/main" val="5322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Zeitstrahl 4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platzhalter 5">
            <a:extLst>
              <a:ext uri="{FF2B5EF4-FFF2-40B4-BE49-F238E27FC236}">
                <a16:creationId xmlns:a16="http://schemas.microsoft.com/office/drawing/2014/main" id="{476A2D37-9945-EEE0-12C5-0876DD4C7F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899" y="1269274"/>
            <a:ext cx="10226675" cy="1029706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Zeitstrahl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Text Lorem ipsum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consetetur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nonumy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eirmod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invidunt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labore et dolore magna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aliquyam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voluptua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vero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eos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accusam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justo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duo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dolores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rebum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Freeform 7" descr="Grafische Markierung Zeitstrahl für die erste Etappe">
            <a:extLst>
              <a:ext uri="{FF2B5EF4-FFF2-40B4-BE49-F238E27FC236}">
                <a16:creationId xmlns:a16="http://schemas.microsoft.com/office/drawing/2014/main" id="{64206F91-B906-1470-3B23-3C4611AE7D1D}"/>
              </a:ext>
            </a:extLst>
          </p:cNvPr>
          <p:cNvSpPr>
            <a:spLocks/>
          </p:cNvSpPr>
          <p:nvPr/>
        </p:nvSpPr>
        <p:spPr bwMode="auto">
          <a:xfrm>
            <a:off x="987425" y="2621925"/>
            <a:ext cx="2365375" cy="2685088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DB6DB3C9-B86E-4833-FEFA-7F973835E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5" y="2821502"/>
            <a:ext cx="2365375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platzhalter 51">
            <a:extLst>
              <a:ext uri="{FF2B5EF4-FFF2-40B4-BE49-F238E27FC236}">
                <a16:creationId xmlns:a16="http://schemas.microsoft.com/office/drawing/2014/main" id="{7085F0C3-331E-1E45-5BA4-1C023D03D0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00616" y="2858015"/>
            <a:ext cx="1538287" cy="408505"/>
          </a:xfrm>
        </p:spPr>
        <p:txBody>
          <a:bodyPr anchor="ctr">
            <a:noAutofit/>
          </a:bodyPr>
          <a:lstStyle>
            <a:lvl1pPr algn="ctr">
              <a:defRPr sz="25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2022</a:t>
            </a:r>
            <a:endParaRPr lang="en-GB" dirty="0"/>
          </a:p>
        </p:txBody>
      </p:sp>
      <p:sp>
        <p:nvSpPr>
          <p:cNvPr id="47" name="Textplatzhalter 45">
            <a:extLst>
              <a:ext uri="{FF2B5EF4-FFF2-40B4-BE49-F238E27FC236}">
                <a16:creationId xmlns:a16="http://schemas.microsoft.com/office/drawing/2014/main" id="{A9F906F3-8478-8515-5F45-7E1C1AAAE2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9188" y="3565681"/>
            <a:ext cx="2106612" cy="1207216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</a:t>
            </a:r>
          </a:p>
          <a:p>
            <a:pPr algn="ctr"/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etetur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7" descr="Grafische Markierung Zeitstrahl für die zweite Etappe">
            <a:extLst>
              <a:ext uri="{FF2B5EF4-FFF2-40B4-BE49-F238E27FC236}">
                <a16:creationId xmlns:a16="http://schemas.microsoft.com/office/drawing/2014/main" id="{6D77C162-FEEE-247A-1CB5-0B4B8BED00A2}"/>
              </a:ext>
            </a:extLst>
          </p:cNvPr>
          <p:cNvSpPr>
            <a:spLocks/>
          </p:cNvSpPr>
          <p:nvPr/>
        </p:nvSpPr>
        <p:spPr bwMode="auto">
          <a:xfrm>
            <a:off x="3717925" y="2621925"/>
            <a:ext cx="2365375" cy="2685088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69A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3A9846A1-56C0-F0C4-7A78-0A5A1BF7B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925" y="2821502"/>
            <a:ext cx="2365375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platzhalter 51">
            <a:extLst>
              <a:ext uri="{FF2B5EF4-FFF2-40B4-BE49-F238E27FC236}">
                <a16:creationId xmlns:a16="http://schemas.microsoft.com/office/drawing/2014/main" id="{B2CACEC5-57BB-510D-2BAF-F341F276E9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816" y="2858015"/>
            <a:ext cx="1538287" cy="408505"/>
          </a:xfrm>
        </p:spPr>
        <p:txBody>
          <a:bodyPr anchor="ctr">
            <a:noAutofit/>
          </a:bodyPr>
          <a:lstStyle>
            <a:lvl1pPr algn="ctr">
              <a:defRPr sz="25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2023</a:t>
            </a:r>
            <a:endParaRPr lang="en-GB" dirty="0"/>
          </a:p>
        </p:txBody>
      </p:sp>
      <p:sp>
        <p:nvSpPr>
          <p:cNvPr id="48" name="Textplatzhalter 45">
            <a:extLst>
              <a:ext uri="{FF2B5EF4-FFF2-40B4-BE49-F238E27FC236}">
                <a16:creationId xmlns:a16="http://schemas.microsoft.com/office/drawing/2014/main" id="{CD56EF04-0D87-3AC9-D382-8D8ACC6432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7148" y="3565681"/>
            <a:ext cx="2106612" cy="1207216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</a:t>
            </a:r>
          </a:p>
          <a:p>
            <a:pPr algn="ctr"/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etetur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7" descr="Grafische Markierung Zeitstrahl für die dritte Etappe">
            <a:extLst>
              <a:ext uri="{FF2B5EF4-FFF2-40B4-BE49-F238E27FC236}">
                <a16:creationId xmlns:a16="http://schemas.microsoft.com/office/drawing/2014/main" id="{AA65636E-D6DA-9E63-145A-14D38418C1C5}"/>
              </a:ext>
            </a:extLst>
          </p:cNvPr>
          <p:cNvSpPr>
            <a:spLocks/>
          </p:cNvSpPr>
          <p:nvPr/>
        </p:nvSpPr>
        <p:spPr bwMode="auto">
          <a:xfrm>
            <a:off x="6308725" y="2621925"/>
            <a:ext cx="2365375" cy="2685088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3F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3B1B14A-709A-5B99-320E-525E4CE7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725" y="2821502"/>
            <a:ext cx="2365375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platzhalter 45">
            <a:extLst>
              <a:ext uri="{FF2B5EF4-FFF2-40B4-BE49-F238E27FC236}">
                <a16:creationId xmlns:a16="http://schemas.microsoft.com/office/drawing/2014/main" id="{690A4529-4765-AC39-43E2-0A51D03166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37948" y="3565681"/>
            <a:ext cx="2106612" cy="1207216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</a:t>
            </a:r>
          </a:p>
          <a:p>
            <a:pPr algn="ctr"/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etetur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platzhalter 51">
            <a:extLst>
              <a:ext uri="{FF2B5EF4-FFF2-40B4-BE49-F238E27FC236}">
                <a16:creationId xmlns:a16="http://schemas.microsoft.com/office/drawing/2014/main" id="{58F26215-3161-0A0D-A02D-7F12A8671D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19376" y="2858015"/>
            <a:ext cx="1538287" cy="408505"/>
          </a:xfrm>
        </p:spPr>
        <p:txBody>
          <a:bodyPr anchor="ctr">
            <a:noAutofit/>
          </a:bodyPr>
          <a:lstStyle>
            <a:lvl1pPr algn="ctr">
              <a:defRPr sz="25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2024</a:t>
            </a:r>
            <a:endParaRPr lang="en-GB" dirty="0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B9FDBCF7-7D94-D2FA-7966-47A26AE26FAC}"/>
              </a:ext>
            </a:extLst>
          </p:cNvPr>
          <p:cNvSpPr>
            <a:spLocks/>
          </p:cNvSpPr>
          <p:nvPr/>
        </p:nvSpPr>
        <p:spPr bwMode="auto">
          <a:xfrm>
            <a:off x="8848725" y="2621925"/>
            <a:ext cx="2365375" cy="2685088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6DA5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0BCE6C6D-20EF-2CA5-6E06-0BD8DABBC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725" y="2821502"/>
            <a:ext cx="2365375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platzhalter 51">
            <a:extLst>
              <a:ext uri="{FF2B5EF4-FFF2-40B4-BE49-F238E27FC236}">
                <a16:creationId xmlns:a16="http://schemas.microsoft.com/office/drawing/2014/main" id="{32F186D3-E2C3-A693-6E9F-8767EF049A8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64456" y="2858015"/>
            <a:ext cx="1538287" cy="408505"/>
          </a:xfrm>
        </p:spPr>
        <p:txBody>
          <a:bodyPr anchor="ctr">
            <a:noAutofit/>
          </a:bodyPr>
          <a:lstStyle>
            <a:lvl1pPr algn="ctr">
              <a:defRPr sz="25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2025</a:t>
            </a:r>
            <a:endParaRPr lang="en-GB" dirty="0"/>
          </a:p>
        </p:txBody>
      </p:sp>
      <p:sp>
        <p:nvSpPr>
          <p:cNvPr id="50" name="Textplatzhalter 45">
            <a:extLst>
              <a:ext uri="{FF2B5EF4-FFF2-40B4-BE49-F238E27FC236}">
                <a16:creationId xmlns:a16="http://schemas.microsoft.com/office/drawing/2014/main" id="{1AA0293C-F47B-DE12-7267-1C6AAC840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83028" y="3565681"/>
            <a:ext cx="2106612" cy="1207216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</a:t>
            </a:r>
          </a:p>
          <a:p>
            <a:pPr algn="ctr"/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etetur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6" descr="Eine gepunktete Linie, der Zeitstrahl">
            <a:extLst>
              <a:ext uri="{FF2B5EF4-FFF2-40B4-BE49-F238E27FC236}">
                <a16:creationId xmlns:a16="http://schemas.microsoft.com/office/drawing/2014/main" id="{E243884C-0427-7C2B-72CC-53E6E388B11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497513"/>
            <a:ext cx="12187237" cy="44450"/>
          </a:xfrm>
          <a:custGeom>
            <a:avLst/>
            <a:gdLst>
              <a:gd name="T0" fmla="*/ 3172 w 3212"/>
              <a:gd name="T1" fmla="*/ 6 h 12"/>
              <a:gd name="T2" fmla="*/ 3126 w 3212"/>
              <a:gd name="T3" fmla="*/ 0 h 12"/>
              <a:gd name="T4" fmla="*/ 3046 w 3212"/>
              <a:gd name="T5" fmla="*/ 12 h 12"/>
              <a:gd name="T6" fmla="*/ 3012 w 3212"/>
              <a:gd name="T7" fmla="*/ 6 h 12"/>
              <a:gd name="T8" fmla="*/ 2960 w 3212"/>
              <a:gd name="T9" fmla="*/ 6 h 12"/>
              <a:gd name="T10" fmla="*/ 2886 w 3212"/>
              <a:gd name="T11" fmla="*/ 12 h 12"/>
              <a:gd name="T12" fmla="*/ 2846 w 3212"/>
              <a:gd name="T13" fmla="*/ 0 h 12"/>
              <a:gd name="T14" fmla="*/ 2806 w 3212"/>
              <a:gd name="T15" fmla="*/ 12 h 12"/>
              <a:gd name="T16" fmla="*/ 2732 w 3212"/>
              <a:gd name="T17" fmla="*/ 6 h 12"/>
              <a:gd name="T18" fmla="*/ 2686 w 3212"/>
              <a:gd name="T19" fmla="*/ 0 h 12"/>
              <a:gd name="T20" fmla="*/ 2606 w 3212"/>
              <a:gd name="T21" fmla="*/ 12 h 12"/>
              <a:gd name="T22" fmla="*/ 2572 w 3212"/>
              <a:gd name="T23" fmla="*/ 6 h 12"/>
              <a:gd name="T24" fmla="*/ 2520 w 3212"/>
              <a:gd name="T25" fmla="*/ 6 h 12"/>
              <a:gd name="T26" fmla="*/ 2446 w 3212"/>
              <a:gd name="T27" fmla="*/ 12 h 12"/>
              <a:gd name="T28" fmla="*/ 2406 w 3212"/>
              <a:gd name="T29" fmla="*/ 0 h 12"/>
              <a:gd name="T30" fmla="*/ 2366 w 3212"/>
              <a:gd name="T31" fmla="*/ 12 h 12"/>
              <a:gd name="T32" fmla="*/ 2292 w 3212"/>
              <a:gd name="T33" fmla="*/ 6 h 12"/>
              <a:gd name="T34" fmla="*/ 2246 w 3212"/>
              <a:gd name="T35" fmla="*/ 0 h 12"/>
              <a:gd name="T36" fmla="*/ 2166 w 3212"/>
              <a:gd name="T37" fmla="*/ 12 h 12"/>
              <a:gd name="T38" fmla="*/ 2132 w 3212"/>
              <a:gd name="T39" fmla="*/ 6 h 12"/>
              <a:gd name="T40" fmla="*/ 2080 w 3212"/>
              <a:gd name="T41" fmla="*/ 6 h 12"/>
              <a:gd name="T42" fmla="*/ 2006 w 3212"/>
              <a:gd name="T43" fmla="*/ 12 h 12"/>
              <a:gd name="T44" fmla="*/ 1966 w 3212"/>
              <a:gd name="T45" fmla="*/ 0 h 12"/>
              <a:gd name="T46" fmla="*/ 1926 w 3212"/>
              <a:gd name="T47" fmla="*/ 12 h 12"/>
              <a:gd name="T48" fmla="*/ 1852 w 3212"/>
              <a:gd name="T49" fmla="*/ 6 h 12"/>
              <a:gd name="T50" fmla="*/ 1806 w 3212"/>
              <a:gd name="T51" fmla="*/ 0 h 12"/>
              <a:gd name="T52" fmla="*/ 1726 w 3212"/>
              <a:gd name="T53" fmla="*/ 12 h 12"/>
              <a:gd name="T54" fmla="*/ 1692 w 3212"/>
              <a:gd name="T55" fmla="*/ 6 h 12"/>
              <a:gd name="T56" fmla="*/ 1640 w 3212"/>
              <a:gd name="T57" fmla="*/ 6 h 12"/>
              <a:gd name="T58" fmla="*/ 1566 w 3212"/>
              <a:gd name="T59" fmla="*/ 12 h 12"/>
              <a:gd name="T60" fmla="*/ 1526 w 3212"/>
              <a:gd name="T61" fmla="*/ 0 h 12"/>
              <a:gd name="T62" fmla="*/ 1486 w 3212"/>
              <a:gd name="T63" fmla="*/ 12 h 12"/>
              <a:gd name="T64" fmla="*/ 1412 w 3212"/>
              <a:gd name="T65" fmla="*/ 6 h 12"/>
              <a:gd name="T66" fmla="*/ 1366 w 3212"/>
              <a:gd name="T67" fmla="*/ 0 h 12"/>
              <a:gd name="T68" fmla="*/ 1286 w 3212"/>
              <a:gd name="T69" fmla="*/ 12 h 12"/>
              <a:gd name="T70" fmla="*/ 1252 w 3212"/>
              <a:gd name="T71" fmla="*/ 6 h 12"/>
              <a:gd name="T72" fmla="*/ 1200 w 3212"/>
              <a:gd name="T73" fmla="*/ 6 h 12"/>
              <a:gd name="T74" fmla="*/ 1126 w 3212"/>
              <a:gd name="T75" fmla="*/ 12 h 12"/>
              <a:gd name="T76" fmla="*/ 1086 w 3212"/>
              <a:gd name="T77" fmla="*/ 0 h 12"/>
              <a:gd name="T78" fmla="*/ 1046 w 3212"/>
              <a:gd name="T79" fmla="*/ 12 h 12"/>
              <a:gd name="T80" fmla="*/ 972 w 3212"/>
              <a:gd name="T81" fmla="*/ 6 h 12"/>
              <a:gd name="T82" fmla="*/ 926 w 3212"/>
              <a:gd name="T83" fmla="*/ 0 h 12"/>
              <a:gd name="T84" fmla="*/ 846 w 3212"/>
              <a:gd name="T85" fmla="*/ 12 h 12"/>
              <a:gd name="T86" fmla="*/ 812 w 3212"/>
              <a:gd name="T87" fmla="*/ 6 h 12"/>
              <a:gd name="T88" fmla="*/ 760 w 3212"/>
              <a:gd name="T89" fmla="*/ 6 h 12"/>
              <a:gd name="T90" fmla="*/ 686 w 3212"/>
              <a:gd name="T91" fmla="*/ 12 h 12"/>
              <a:gd name="T92" fmla="*/ 646 w 3212"/>
              <a:gd name="T93" fmla="*/ 0 h 12"/>
              <a:gd name="T94" fmla="*/ 606 w 3212"/>
              <a:gd name="T95" fmla="*/ 12 h 12"/>
              <a:gd name="T96" fmla="*/ 532 w 3212"/>
              <a:gd name="T97" fmla="*/ 6 h 12"/>
              <a:gd name="T98" fmla="*/ 486 w 3212"/>
              <a:gd name="T99" fmla="*/ 0 h 12"/>
              <a:gd name="T100" fmla="*/ 406 w 3212"/>
              <a:gd name="T101" fmla="*/ 12 h 12"/>
              <a:gd name="T102" fmla="*/ 372 w 3212"/>
              <a:gd name="T103" fmla="*/ 6 h 12"/>
              <a:gd name="T104" fmla="*/ 320 w 3212"/>
              <a:gd name="T105" fmla="*/ 6 h 12"/>
              <a:gd name="T106" fmla="*/ 246 w 3212"/>
              <a:gd name="T107" fmla="*/ 12 h 12"/>
              <a:gd name="T108" fmla="*/ 206 w 3212"/>
              <a:gd name="T109" fmla="*/ 0 h 12"/>
              <a:gd name="T110" fmla="*/ 166 w 3212"/>
              <a:gd name="T111" fmla="*/ 12 h 12"/>
              <a:gd name="T112" fmla="*/ 92 w 3212"/>
              <a:gd name="T113" fmla="*/ 6 h 12"/>
              <a:gd name="T114" fmla="*/ 46 w 3212"/>
              <a:gd name="T11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12" h="12">
                <a:moveTo>
                  <a:pt x="6" y="12"/>
                </a:moveTo>
                <a:cubicBezTo>
                  <a:pt x="4" y="12"/>
                  <a:pt x="3" y="12"/>
                  <a:pt x="2" y="11"/>
                </a:cubicBezTo>
                <a:cubicBezTo>
                  <a:pt x="1" y="10"/>
                  <a:pt x="0" y="8"/>
                  <a:pt x="0" y="6"/>
                </a:cubicBezTo>
                <a:cubicBezTo>
                  <a:pt x="0" y="5"/>
                  <a:pt x="1" y="3"/>
                  <a:pt x="2" y="2"/>
                </a:cubicBezTo>
                <a:cubicBezTo>
                  <a:pt x="4" y="0"/>
                  <a:pt x="8" y="0"/>
                  <a:pt x="10" y="2"/>
                </a:cubicBezTo>
                <a:cubicBezTo>
                  <a:pt x="11" y="3"/>
                  <a:pt x="12" y="5"/>
                  <a:pt x="12" y="6"/>
                </a:cubicBezTo>
                <a:cubicBezTo>
                  <a:pt x="12" y="8"/>
                  <a:pt x="11" y="10"/>
                  <a:pt x="10" y="11"/>
                </a:cubicBezTo>
                <a:cubicBezTo>
                  <a:pt x="9" y="12"/>
                  <a:pt x="8" y="12"/>
                  <a:pt x="6" y="12"/>
                </a:cubicBezTo>
                <a:close/>
                <a:moveTo>
                  <a:pt x="3166" y="12"/>
                </a:moveTo>
                <a:cubicBezTo>
                  <a:pt x="3166" y="12"/>
                  <a:pt x="3166" y="12"/>
                  <a:pt x="3166" y="12"/>
                </a:cubicBezTo>
                <a:cubicBezTo>
                  <a:pt x="3169" y="12"/>
                  <a:pt x="3172" y="10"/>
                  <a:pt x="3172" y="6"/>
                </a:cubicBezTo>
                <a:cubicBezTo>
                  <a:pt x="3172" y="6"/>
                  <a:pt x="3172" y="6"/>
                  <a:pt x="3172" y="6"/>
                </a:cubicBezTo>
                <a:cubicBezTo>
                  <a:pt x="3172" y="3"/>
                  <a:pt x="3169" y="0"/>
                  <a:pt x="3166" y="0"/>
                </a:cubicBezTo>
                <a:cubicBezTo>
                  <a:pt x="3166" y="0"/>
                  <a:pt x="3166" y="0"/>
                  <a:pt x="3166" y="0"/>
                </a:cubicBezTo>
                <a:cubicBezTo>
                  <a:pt x="3163" y="0"/>
                  <a:pt x="3160" y="3"/>
                  <a:pt x="3160" y="6"/>
                </a:cubicBezTo>
                <a:cubicBezTo>
                  <a:pt x="3160" y="10"/>
                  <a:pt x="3163" y="12"/>
                  <a:pt x="3166" y="12"/>
                </a:cubicBezTo>
                <a:close/>
                <a:moveTo>
                  <a:pt x="3126" y="12"/>
                </a:moveTo>
                <a:cubicBezTo>
                  <a:pt x="3126" y="12"/>
                  <a:pt x="3126" y="12"/>
                  <a:pt x="3126" y="12"/>
                </a:cubicBezTo>
                <a:cubicBezTo>
                  <a:pt x="3129" y="12"/>
                  <a:pt x="3132" y="10"/>
                  <a:pt x="3132" y="6"/>
                </a:cubicBezTo>
                <a:cubicBezTo>
                  <a:pt x="3132" y="6"/>
                  <a:pt x="3132" y="6"/>
                  <a:pt x="3132" y="6"/>
                </a:cubicBezTo>
                <a:cubicBezTo>
                  <a:pt x="3132" y="3"/>
                  <a:pt x="3129" y="0"/>
                  <a:pt x="3126" y="0"/>
                </a:cubicBezTo>
                <a:cubicBezTo>
                  <a:pt x="3126" y="0"/>
                  <a:pt x="3126" y="0"/>
                  <a:pt x="3126" y="0"/>
                </a:cubicBezTo>
                <a:cubicBezTo>
                  <a:pt x="3123" y="0"/>
                  <a:pt x="3120" y="3"/>
                  <a:pt x="3120" y="6"/>
                </a:cubicBezTo>
                <a:cubicBezTo>
                  <a:pt x="3120" y="10"/>
                  <a:pt x="3123" y="12"/>
                  <a:pt x="3126" y="12"/>
                </a:cubicBezTo>
                <a:close/>
                <a:moveTo>
                  <a:pt x="3086" y="12"/>
                </a:moveTo>
                <a:cubicBezTo>
                  <a:pt x="3086" y="12"/>
                  <a:pt x="3086" y="12"/>
                  <a:pt x="3086" y="12"/>
                </a:cubicBezTo>
                <a:cubicBezTo>
                  <a:pt x="3089" y="12"/>
                  <a:pt x="3092" y="10"/>
                  <a:pt x="3092" y="6"/>
                </a:cubicBezTo>
                <a:cubicBezTo>
                  <a:pt x="3092" y="6"/>
                  <a:pt x="3092" y="6"/>
                  <a:pt x="3092" y="6"/>
                </a:cubicBezTo>
                <a:cubicBezTo>
                  <a:pt x="3092" y="3"/>
                  <a:pt x="3089" y="0"/>
                  <a:pt x="3086" y="0"/>
                </a:cubicBezTo>
                <a:cubicBezTo>
                  <a:pt x="3086" y="0"/>
                  <a:pt x="3086" y="0"/>
                  <a:pt x="3086" y="0"/>
                </a:cubicBezTo>
                <a:cubicBezTo>
                  <a:pt x="3083" y="0"/>
                  <a:pt x="3080" y="3"/>
                  <a:pt x="3080" y="6"/>
                </a:cubicBezTo>
                <a:cubicBezTo>
                  <a:pt x="3080" y="10"/>
                  <a:pt x="3083" y="12"/>
                  <a:pt x="3086" y="12"/>
                </a:cubicBezTo>
                <a:close/>
                <a:moveTo>
                  <a:pt x="3046" y="12"/>
                </a:moveTo>
                <a:cubicBezTo>
                  <a:pt x="3046" y="12"/>
                  <a:pt x="3046" y="12"/>
                  <a:pt x="3046" y="12"/>
                </a:cubicBezTo>
                <a:cubicBezTo>
                  <a:pt x="3049" y="12"/>
                  <a:pt x="3052" y="10"/>
                  <a:pt x="3052" y="6"/>
                </a:cubicBezTo>
                <a:cubicBezTo>
                  <a:pt x="3052" y="6"/>
                  <a:pt x="3052" y="6"/>
                  <a:pt x="3052" y="6"/>
                </a:cubicBezTo>
                <a:cubicBezTo>
                  <a:pt x="3052" y="3"/>
                  <a:pt x="3049" y="0"/>
                  <a:pt x="3046" y="0"/>
                </a:cubicBezTo>
                <a:cubicBezTo>
                  <a:pt x="3046" y="0"/>
                  <a:pt x="3046" y="0"/>
                  <a:pt x="3046" y="0"/>
                </a:cubicBezTo>
                <a:cubicBezTo>
                  <a:pt x="3043" y="0"/>
                  <a:pt x="3040" y="3"/>
                  <a:pt x="3040" y="6"/>
                </a:cubicBezTo>
                <a:cubicBezTo>
                  <a:pt x="3040" y="10"/>
                  <a:pt x="3043" y="12"/>
                  <a:pt x="3046" y="12"/>
                </a:cubicBezTo>
                <a:close/>
                <a:moveTo>
                  <a:pt x="3006" y="12"/>
                </a:moveTo>
                <a:cubicBezTo>
                  <a:pt x="3006" y="12"/>
                  <a:pt x="3006" y="12"/>
                  <a:pt x="3006" y="12"/>
                </a:cubicBezTo>
                <a:cubicBezTo>
                  <a:pt x="3009" y="12"/>
                  <a:pt x="3012" y="10"/>
                  <a:pt x="3012" y="6"/>
                </a:cubicBezTo>
                <a:cubicBezTo>
                  <a:pt x="3012" y="6"/>
                  <a:pt x="3012" y="6"/>
                  <a:pt x="3012" y="6"/>
                </a:cubicBezTo>
                <a:cubicBezTo>
                  <a:pt x="3012" y="3"/>
                  <a:pt x="3009" y="0"/>
                  <a:pt x="3006" y="0"/>
                </a:cubicBezTo>
                <a:cubicBezTo>
                  <a:pt x="3006" y="0"/>
                  <a:pt x="3006" y="0"/>
                  <a:pt x="3006" y="0"/>
                </a:cubicBezTo>
                <a:cubicBezTo>
                  <a:pt x="3003" y="0"/>
                  <a:pt x="3000" y="3"/>
                  <a:pt x="3000" y="6"/>
                </a:cubicBezTo>
                <a:cubicBezTo>
                  <a:pt x="3000" y="10"/>
                  <a:pt x="3003" y="12"/>
                  <a:pt x="3006" y="12"/>
                </a:cubicBezTo>
                <a:close/>
                <a:moveTo>
                  <a:pt x="2966" y="12"/>
                </a:moveTo>
                <a:cubicBezTo>
                  <a:pt x="2966" y="12"/>
                  <a:pt x="2966" y="12"/>
                  <a:pt x="2966" y="12"/>
                </a:cubicBezTo>
                <a:cubicBezTo>
                  <a:pt x="2969" y="12"/>
                  <a:pt x="2972" y="10"/>
                  <a:pt x="2972" y="6"/>
                </a:cubicBezTo>
                <a:cubicBezTo>
                  <a:pt x="2972" y="6"/>
                  <a:pt x="2972" y="6"/>
                  <a:pt x="2972" y="6"/>
                </a:cubicBezTo>
                <a:cubicBezTo>
                  <a:pt x="2972" y="3"/>
                  <a:pt x="2969" y="0"/>
                  <a:pt x="2966" y="0"/>
                </a:cubicBezTo>
                <a:cubicBezTo>
                  <a:pt x="2966" y="0"/>
                  <a:pt x="2966" y="0"/>
                  <a:pt x="2966" y="0"/>
                </a:cubicBezTo>
                <a:cubicBezTo>
                  <a:pt x="2963" y="0"/>
                  <a:pt x="2960" y="3"/>
                  <a:pt x="2960" y="6"/>
                </a:cubicBezTo>
                <a:cubicBezTo>
                  <a:pt x="2960" y="10"/>
                  <a:pt x="2963" y="12"/>
                  <a:pt x="2966" y="12"/>
                </a:cubicBezTo>
                <a:close/>
                <a:moveTo>
                  <a:pt x="2926" y="12"/>
                </a:moveTo>
                <a:cubicBezTo>
                  <a:pt x="2926" y="12"/>
                  <a:pt x="2926" y="12"/>
                  <a:pt x="2926" y="12"/>
                </a:cubicBezTo>
                <a:cubicBezTo>
                  <a:pt x="2929" y="12"/>
                  <a:pt x="2932" y="10"/>
                  <a:pt x="2932" y="6"/>
                </a:cubicBezTo>
                <a:cubicBezTo>
                  <a:pt x="2932" y="6"/>
                  <a:pt x="2932" y="6"/>
                  <a:pt x="2932" y="6"/>
                </a:cubicBezTo>
                <a:cubicBezTo>
                  <a:pt x="2932" y="3"/>
                  <a:pt x="2929" y="0"/>
                  <a:pt x="2926" y="0"/>
                </a:cubicBezTo>
                <a:cubicBezTo>
                  <a:pt x="2926" y="0"/>
                  <a:pt x="2926" y="0"/>
                  <a:pt x="2926" y="0"/>
                </a:cubicBezTo>
                <a:cubicBezTo>
                  <a:pt x="2923" y="0"/>
                  <a:pt x="2920" y="3"/>
                  <a:pt x="2920" y="6"/>
                </a:cubicBezTo>
                <a:cubicBezTo>
                  <a:pt x="2920" y="10"/>
                  <a:pt x="2923" y="12"/>
                  <a:pt x="2926" y="12"/>
                </a:cubicBezTo>
                <a:close/>
                <a:moveTo>
                  <a:pt x="2886" y="12"/>
                </a:moveTo>
                <a:cubicBezTo>
                  <a:pt x="2886" y="12"/>
                  <a:pt x="2886" y="12"/>
                  <a:pt x="2886" y="12"/>
                </a:cubicBezTo>
                <a:cubicBezTo>
                  <a:pt x="2889" y="12"/>
                  <a:pt x="2892" y="10"/>
                  <a:pt x="2892" y="6"/>
                </a:cubicBezTo>
                <a:cubicBezTo>
                  <a:pt x="2892" y="6"/>
                  <a:pt x="2892" y="6"/>
                  <a:pt x="2892" y="6"/>
                </a:cubicBezTo>
                <a:cubicBezTo>
                  <a:pt x="2892" y="3"/>
                  <a:pt x="2889" y="0"/>
                  <a:pt x="2886" y="0"/>
                </a:cubicBezTo>
                <a:cubicBezTo>
                  <a:pt x="2886" y="0"/>
                  <a:pt x="2886" y="0"/>
                  <a:pt x="2886" y="0"/>
                </a:cubicBezTo>
                <a:cubicBezTo>
                  <a:pt x="2883" y="0"/>
                  <a:pt x="2880" y="3"/>
                  <a:pt x="2880" y="6"/>
                </a:cubicBezTo>
                <a:cubicBezTo>
                  <a:pt x="2880" y="10"/>
                  <a:pt x="2883" y="12"/>
                  <a:pt x="2886" y="12"/>
                </a:cubicBezTo>
                <a:close/>
                <a:moveTo>
                  <a:pt x="2846" y="12"/>
                </a:moveTo>
                <a:cubicBezTo>
                  <a:pt x="2846" y="12"/>
                  <a:pt x="2846" y="12"/>
                  <a:pt x="2846" y="12"/>
                </a:cubicBezTo>
                <a:cubicBezTo>
                  <a:pt x="2849" y="12"/>
                  <a:pt x="2852" y="10"/>
                  <a:pt x="2852" y="6"/>
                </a:cubicBezTo>
                <a:cubicBezTo>
                  <a:pt x="2852" y="6"/>
                  <a:pt x="2852" y="6"/>
                  <a:pt x="2852" y="6"/>
                </a:cubicBezTo>
                <a:cubicBezTo>
                  <a:pt x="2852" y="3"/>
                  <a:pt x="2849" y="0"/>
                  <a:pt x="2846" y="0"/>
                </a:cubicBezTo>
                <a:cubicBezTo>
                  <a:pt x="2846" y="0"/>
                  <a:pt x="2846" y="0"/>
                  <a:pt x="2846" y="0"/>
                </a:cubicBezTo>
                <a:cubicBezTo>
                  <a:pt x="2843" y="0"/>
                  <a:pt x="2840" y="3"/>
                  <a:pt x="2840" y="6"/>
                </a:cubicBezTo>
                <a:cubicBezTo>
                  <a:pt x="2840" y="10"/>
                  <a:pt x="2843" y="12"/>
                  <a:pt x="2846" y="12"/>
                </a:cubicBezTo>
                <a:close/>
                <a:moveTo>
                  <a:pt x="2806" y="12"/>
                </a:moveTo>
                <a:cubicBezTo>
                  <a:pt x="2806" y="12"/>
                  <a:pt x="2806" y="12"/>
                  <a:pt x="2806" y="12"/>
                </a:cubicBezTo>
                <a:cubicBezTo>
                  <a:pt x="2809" y="12"/>
                  <a:pt x="2812" y="10"/>
                  <a:pt x="2812" y="6"/>
                </a:cubicBezTo>
                <a:cubicBezTo>
                  <a:pt x="2812" y="6"/>
                  <a:pt x="2812" y="6"/>
                  <a:pt x="2812" y="6"/>
                </a:cubicBezTo>
                <a:cubicBezTo>
                  <a:pt x="2812" y="3"/>
                  <a:pt x="2809" y="0"/>
                  <a:pt x="2806" y="0"/>
                </a:cubicBezTo>
                <a:cubicBezTo>
                  <a:pt x="2806" y="0"/>
                  <a:pt x="2806" y="0"/>
                  <a:pt x="2806" y="0"/>
                </a:cubicBezTo>
                <a:cubicBezTo>
                  <a:pt x="2803" y="0"/>
                  <a:pt x="2800" y="3"/>
                  <a:pt x="2800" y="6"/>
                </a:cubicBezTo>
                <a:cubicBezTo>
                  <a:pt x="2800" y="10"/>
                  <a:pt x="2803" y="12"/>
                  <a:pt x="2806" y="12"/>
                </a:cubicBezTo>
                <a:close/>
                <a:moveTo>
                  <a:pt x="2766" y="12"/>
                </a:moveTo>
                <a:cubicBezTo>
                  <a:pt x="2766" y="12"/>
                  <a:pt x="2766" y="12"/>
                  <a:pt x="2766" y="12"/>
                </a:cubicBezTo>
                <a:cubicBezTo>
                  <a:pt x="2769" y="12"/>
                  <a:pt x="2772" y="10"/>
                  <a:pt x="2772" y="6"/>
                </a:cubicBezTo>
                <a:cubicBezTo>
                  <a:pt x="2772" y="6"/>
                  <a:pt x="2772" y="6"/>
                  <a:pt x="2772" y="6"/>
                </a:cubicBezTo>
                <a:cubicBezTo>
                  <a:pt x="2772" y="3"/>
                  <a:pt x="2769" y="0"/>
                  <a:pt x="2766" y="0"/>
                </a:cubicBezTo>
                <a:cubicBezTo>
                  <a:pt x="2766" y="0"/>
                  <a:pt x="2766" y="0"/>
                  <a:pt x="2766" y="0"/>
                </a:cubicBezTo>
                <a:cubicBezTo>
                  <a:pt x="2763" y="0"/>
                  <a:pt x="2760" y="3"/>
                  <a:pt x="2760" y="6"/>
                </a:cubicBezTo>
                <a:cubicBezTo>
                  <a:pt x="2760" y="10"/>
                  <a:pt x="2763" y="12"/>
                  <a:pt x="2766" y="12"/>
                </a:cubicBezTo>
                <a:close/>
                <a:moveTo>
                  <a:pt x="2726" y="12"/>
                </a:moveTo>
                <a:cubicBezTo>
                  <a:pt x="2726" y="12"/>
                  <a:pt x="2726" y="12"/>
                  <a:pt x="2726" y="12"/>
                </a:cubicBezTo>
                <a:cubicBezTo>
                  <a:pt x="2729" y="12"/>
                  <a:pt x="2732" y="10"/>
                  <a:pt x="2732" y="6"/>
                </a:cubicBezTo>
                <a:cubicBezTo>
                  <a:pt x="2732" y="6"/>
                  <a:pt x="2732" y="6"/>
                  <a:pt x="2732" y="6"/>
                </a:cubicBezTo>
                <a:cubicBezTo>
                  <a:pt x="2732" y="3"/>
                  <a:pt x="2729" y="0"/>
                  <a:pt x="2726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23" y="0"/>
                  <a:pt x="2720" y="3"/>
                  <a:pt x="2720" y="6"/>
                </a:cubicBezTo>
                <a:cubicBezTo>
                  <a:pt x="2720" y="10"/>
                  <a:pt x="2723" y="12"/>
                  <a:pt x="2726" y="12"/>
                </a:cubicBezTo>
                <a:close/>
                <a:moveTo>
                  <a:pt x="2686" y="12"/>
                </a:moveTo>
                <a:cubicBezTo>
                  <a:pt x="2686" y="12"/>
                  <a:pt x="2686" y="12"/>
                  <a:pt x="2686" y="12"/>
                </a:cubicBezTo>
                <a:cubicBezTo>
                  <a:pt x="2689" y="12"/>
                  <a:pt x="2692" y="10"/>
                  <a:pt x="2692" y="6"/>
                </a:cubicBezTo>
                <a:cubicBezTo>
                  <a:pt x="2692" y="6"/>
                  <a:pt x="2692" y="6"/>
                  <a:pt x="2692" y="6"/>
                </a:cubicBezTo>
                <a:cubicBezTo>
                  <a:pt x="2692" y="3"/>
                  <a:pt x="2689" y="0"/>
                  <a:pt x="2686" y="0"/>
                </a:cubicBezTo>
                <a:cubicBezTo>
                  <a:pt x="2686" y="0"/>
                  <a:pt x="2686" y="0"/>
                  <a:pt x="2686" y="0"/>
                </a:cubicBezTo>
                <a:cubicBezTo>
                  <a:pt x="2683" y="0"/>
                  <a:pt x="2680" y="3"/>
                  <a:pt x="2680" y="6"/>
                </a:cubicBezTo>
                <a:cubicBezTo>
                  <a:pt x="2680" y="10"/>
                  <a:pt x="2683" y="12"/>
                  <a:pt x="2686" y="12"/>
                </a:cubicBezTo>
                <a:close/>
                <a:moveTo>
                  <a:pt x="2646" y="12"/>
                </a:moveTo>
                <a:cubicBezTo>
                  <a:pt x="2646" y="12"/>
                  <a:pt x="2646" y="12"/>
                  <a:pt x="2646" y="12"/>
                </a:cubicBezTo>
                <a:cubicBezTo>
                  <a:pt x="2649" y="12"/>
                  <a:pt x="2652" y="10"/>
                  <a:pt x="2652" y="6"/>
                </a:cubicBezTo>
                <a:cubicBezTo>
                  <a:pt x="2652" y="6"/>
                  <a:pt x="2652" y="6"/>
                  <a:pt x="2652" y="6"/>
                </a:cubicBezTo>
                <a:cubicBezTo>
                  <a:pt x="2652" y="3"/>
                  <a:pt x="2649" y="0"/>
                  <a:pt x="2646" y="0"/>
                </a:cubicBezTo>
                <a:cubicBezTo>
                  <a:pt x="2646" y="0"/>
                  <a:pt x="2646" y="0"/>
                  <a:pt x="2646" y="0"/>
                </a:cubicBezTo>
                <a:cubicBezTo>
                  <a:pt x="2643" y="0"/>
                  <a:pt x="2640" y="3"/>
                  <a:pt x="2640" y="6"/>
                </a:cubicBezTo>
                <a:cubicBezTo>
                  <a:pt x="2640" y="10"/>
                  <a:pt x="2643" y="12"/>
                  <a:pt x="2646" y="12"/>
                </a:cubicBezTo>
                <a:close/>
                <a:moveTo>
                  <a:pt x="2606" y="12"/>
                </a:moveTo>
                <a:cubicBezTo>
                  <a:pt x="2606" y="12"/>
                  <a:pt x="2606" y="12"/>
                  <a:pt x="2606" y="12"/>
                </a:cubicBezTo>
                <a:cubicBezTo>
                  <a:pt x="2609" y="12"/>
                  <a:pt x="2612" y="10"/>
                  <a:pt x="2612" y="6"/>
                </a:cubicBezTo>
                <a:cubicBezTo>
                  <a:pt x="2612" y="6"/>
                  <a:pt x="2612" y="6"/>
                  <a:pt x="2612" y="6"/>
                </a:cubicBezTo>
                <a:cubicBezTo>
                  <a:pt x="2612" y="3"/>
                  <a:pt x="2609" y="0"/>
                  <a:pt x="2606" y="0"/>
                </a:cubicBezTo>
                <a:cubicBezTo>
                  <a:pt x="2606" y="0"/>
                  <a:pt x="2606" y="0"/>
                  <a:pt x="2606" y="0"/>
                </a:cubicBezTo>
                <a:cubicBezTo>
                  <a:pt x="2603" y="0"/>
                  <a:pt x="2600" y="3"/>
                  <a:pt x="2600" y="6"/>
                </a:cubicBezTo>
                <a:cubicBezTo>
                  <a:pt x="2600" y="10"/>
                  <a:pt x="2603" y="12"/>
                  <a:pt x="2606" y="12"/>
                </a:cubicBezTo>
                <a:close/>
                <a:moveTo>
                  <a:pt x="2566" y="12"/>
                </a:moveTo>
                <a:cubicBezTo>
                  <a:pt x="2566" y="12"/>
                  <a:pt x="2566" y="12"/>
                  <a:pt x="2566" y="12"/>
                </a:cubicBezTo>
                <a:cubicBezTo>
                  <a:pt x="2569" y="12"/>
                  <a:pt x="2572" y="10"/>
                  <a:pt x="2572" y="6"/>
                </a:cubicBezTo>
                <a:cubicBezTo>
                  <a:pt x="2572" y="6"/>
                  <a:pt x="2572" y="6"/>
                  <a:pt x="2572" y="6"/>
                </a:cubicBezTo>
                <a:cubicBezTo>
                  <a:pt x="2572" y="3"/>
                  <a:pt x="2569" y="0"/>
                  <a:pt x="2566" y="0"/>
                </a:cubicBezTo>
                <a:cubicBezTo>
                  <a:pt x="2566" y="0"/>
                  <a:pt x="2566" y="0"/>
                  <a:pt x="2566" y="0"/>
                </a:cubicBezTo>
                <a:cubicBezTo>
                  <a:pt x="2563" y="0"/>
                  <a:pt x="2560" y="3"/>
                  <a:pt x="2560" y="6"/>
                </a:cubicBezTo>
                <a:cubicBezTo>
                  <a:pt x="2560" y="10"/>
                  <a:pt x="2563" y="12"/>
                  <a:pt x="2566" y="12"/>
                </a:cubicBezTo>
                <a:close/>
                <a:moveTo>
                  <a:pt x="2526" y="12"/>
                </a:moveTo>
                <a:cubicBezTo>
                  <a:pt x="2526" y="12"/>
                  <a:pt x="2526" y="12"/>
                  <a:pt x="2526" y="12"/>
                </a:cubicBezTo>
                <a:cubicBezTo>
                  <a:pt x="2529" y="12"/>
                  <a:pt x="2532" y="10"/>
                  <a:pt x="2532" y="6"/>
                </a:cubicBezTo>
                <a:cubicBezTo>
                  <a:pt x="2532" y="6"/>
                  <a:pt x="2532" y="6"/>
                  <a:pt x="2532" y="6"/>
                </a:cubicBezTo>
                <a:cubicBezTo>
                  <a:pt x="2532" y="3"/>
                  <a:pt x="2529" y="0"/>
                  <a:pt x="2526" y="0"/>
                </a:cubicBezTo>
                <a:cubicBezTo>
                  <a:pt x="2526" y="0"/>
                  <a:pt x="2526" y="0"/>
                  <a:pt x="2526" y="0"/>
                </a:cubicBezTo>
                <a:cubicBezTo>
                  <a:pt x="2523" y="0"/>
                  <a:pt x="2520" y="3"/>
                  <a:pt x="2520" y="6"/>
                </a:cubicBezTo>
                <a:cubicBezTo>
                  <a:pt x="2520" y="10"/>
                  <a:pt x="2523" y="12"/>
                  <a:pt x="2526" y="12"/>
                </a:cubicBezTo>
                <a:close/>
                <a:moveTo>
                  <a:pt x="2486" y="12"/>
                </a:moveTo>
                <a:cubicBezTo>
                  <a:pt x="2486" y="12"/>
                  <a:pt x="2486" y="12"/>
                  <a:pt x="2486" y="12"/>
                </a:cubicBezTo>
                <a:cubicBezTo>
                  <a:pt x="2489" y="12"/>
                  <a:pt x="2492" y="10"/>
                  <a:pt x="2492" y="6"/>
                </a:cubicBezTo>
                <a:cubicBezTo>
                  <a:pt x="2492" y="6"/>
                  <a:pt x="2492" y="6"/>
                  <a:pt x="2492" y="6"/>
                </a:cubicBezTo>
                <a:cubicBezTo>
                  <a:pt x="2492" y="3"/>
                  <a:pt x="2489" y="0"/>
                  <a:pt x="2486" y="0"/>
                </a:cubicBezTo>
                <a:cubicBezTo>
                  <a:pt x="2486" y="0"/>
                  <a:pt x="2486" y="0"/>
                  <a:pt x="2486" y="0"/>
                </a:cubicBezTo>
                <a:cubicBezTo>
                  <a:pt x="2483" y="0"/>
                  <a:pt x="2480" y="3"/>
                  <a:pt x="2480" y="6"/>
                </a:cubicBezTo>
                <a:cubicBezTo>
                  <a:pt x="2480" y="10"/>
                  <a:pt x="2483" y="12"/>
                  <a:pt x="2486" y="12"/>
                </a:cubicBezTo>
                <a:close/>
                <a:moveTo>
                  <a:pt x="2446" y="12"/>
                </a:moveTo>
                <a:cubicBezTo>
                  <a:pt x="2446" y="12"/>
                  <a:pt x="2446" y="12"/>
                  <a:pt x="2446" y="12"/>
                </a:cubicBezTo>
                <a:cubicBezTo>
                  <a:pt x="2449" y="12"/>
                  <a:pt x="2452" y="10"/>
                  <a:pt x="2452" y="6"/>
                </a:cubicBezTo>
                <a:cubicBezTo>
                  <a:pt x="2452" y="6"/>
                  <a:pt x="2452" y="6"/>
                  <a:pt x="2452" y="6"/>
                </a:cubicBezTo>
                <a:cubicBezTo>
                  <a:pt x="2452" y="3"/>
                  <a:pt x="2449" y="0"/>
                  <a:pt x="2446" y="0"/>
                </a:cubicBezTo>
                <a:cubicBezTo>
                  <a:pt x="2446" y="0"/>
                  <a:pt x="2446" y="0"/>
                  <a:pt x="2446" y="0"/>
                </a:cubicBezTo>
                <a:cubicBezTo>
                  <a:pt x="2443" y="0"/>
                  <a:pt x="2440" y="3"/>
                  <a:pt x="2440" y="6"/>
                </a:cubicBezTo>
                <a:cubicBezTo>
                  <a:pt x="2440" y="10"/>
                  <a:pt x="2443" y="12"/>
                  <a:pt x="2446" y="12"/>
                </a:cubicBezTo>
                <a:close/>
                <a:moveTo>
                  <a:pt x="2406" y="12"/>
                </a:moveTo>
                <a:cubicBezTo>
                  <a:pt x="2406" y="12"/>
                  <a:pt x="2406" y="12"/>
                  <a:pt x="2406" y="12"/>
                </a:cubicBezTo>
                <a:cubicBezTo>
                  <a:pt x="2409" y="12"/>
                  <a:pt x="2412" y="10"/>
                  <a:pt x="2412" y="6"/>
                </a:cubicBezTo>
                <a:cubicBezTo>
                  <a:pt x="2412" y="6"/>
                  <a:pt x="2412" y="6"/>
                  <a:pt x="2412" y="6"/>
                </a:cubicBezTo>
                <a:cubicBezTo>
                  <a:pt x="2412" y="3"/>
                  <a:pt x="2409" y="0"/>
                  <a:pt x="2406" y="0"/>
                </a:cubicBezTo>
                <a:cubicBezTo>
                  <a:pt x="2406" y="0"/>
                  <a:pt x="2406" y="0"/>
                  <a:pt x="2406" y="0"/>
                </a:cubicBezTo>
                <a:cubicBezTo>
                  <a:pt x="2403" y="0"/>
                  <a:pt x="2400" y="3"/>
                  <a:pt x="2400" y="6"/>
                </a:cubicBezTo>
                <a:cubicBezTo>
                  <a:pt x="2400" y="10"/>
                  <a:pt x="2403" y="12"/>
                  <a:pt x="2406" y="12"/>
                </a:cubicBezTo>
                <a:close/>
                <a:moveTo>
                  <a:pt x="2366" y="12"/>
                </a:moveTo>
                <a:cubicBezTo>
                  <a:pt x="2366" y="12"/>
                  <a:pt x="2366" y="12"/>
                  <a:pt x="2366" y="12"/>
                </a:cubicBezTo>
                <a:cubicBezTo>
                  <a:pt x="2369" y="12"/>
                  <a:pt x="2372" y="10"/>
                  <a:pt x="2372" y="6"/>
                </a:cubicBezTo>
                <a:cubicBezTo>
                  <a:pt x="2372" y="6"/>
                  <a:pt x="2372" y="6"/>
                  <a:pt x="2372" y="6"/>
                </a:cubicBezTo>
                <a:cubicBezTo>
                  <a:pt x="2372" y="3"/>
                  <a:pt x="2369" y="0"/>
                  <a:pt x="2366" y="0"/>
                </a:cubicBezTo>
                <a:cubicBezTo>
                  <a:pt x="2366" y="0"/>
                  <a:pt x="2366" y="0"/>
                  <a:pt x="2366" y="0"/>
                </a:cubicBezTo>
                <a:cubicBezTo>
                  <a:pt x="2363" y="0"/>
                  <a:pt x="2360" y="3"/>
                  <a:pt x="2360" y="6"/>
                </a:cubicBezTo>
                <a:cubicBezTo>
                  <a:pt x="2360" y="10"/>
                  <a:pt x="2363" y="12"/>
                  <a:pt x="2366" y="12"/>
                </a:cubicBezTo>
                <a:close/>
                <a:moveTo>
                  <a:pt x="2326" y="12"/>
                </a:moveTo>
                <a:cubicBezTo>
                  <a:pt x="2326" y="12"/>
                  <a:pt x="2326" y="12"/>
                  <a:pt x="2326" y="12"/>
                </a:cubicBezTo>
                <a:cubicBezTo>
                  <a:pt x="2329" y="12"/>
                  <a:pt x="2332" y="10"/>
                  <a:pt x="2332" y="6"/>
                </a:cubicBezTo>
                <a:cubicBezTo>
                  <a:pt x="2332" y="6"/>
                  <a:pt x="2332" y="6"/>
                  <a:pt x="2332" y="6"/>
                </a:cubicBezTo>
                <a:cubicBezTo>
                  <a:pt x="2332" y="3"/>
                  <a:pt x="2329" y="0"/>
                  <a:pt x="2326" y="0"/>
                </a:cubicBezTo>
                <a:cubicBezTo>
                  <a:pt x="2326" y="0"/>
                  <a:pt x="2326" y="0"/>
                  <a:pt x="2326" y="0"/>
                </a:cubicBezTo>
                <a:cubicBezTo>
                  <a:pt x="2323" y="0"/>
                  <a:pt x="2320" y="3"/>
                  <a:pt x="2320" y="6"/>
                </a:cubicBezTo>
                <a:cubicBezTo>
                  <a:pt x="2320" y="10"/>
                  <a:pt x="2323" y="12"/>
                  <a:pt x="2326" y="12"/>
                </a:cubicBezTo>
                <a:close/>
                <a:moveTo>
                  <a:pt x="2286" y="12"/>
                </a:moveTo>
                <a:cubicBezTo>
                  <a:pt x="2286" y="12"/>
                  <a:pt x="2286" y="12"/>
                  <a:pt x="2286" y="12"/>
                </a:cubicBezTo>
                <a:cubicBezTo>
                  <a:pt x="2289" y="12"/>
                  <a:pt x="2292" y="10"/>
                  <a:pt x="2292" y="6"/>
                </a:cubicBezTo>
                <a:cubicBezTo>
                  <a:pt x="2292" y="6"/>
                  <a:pt x="2292" y="6"/>
                  <a:pt x="2292" y="6"/>
                </a:cubicBezTo>
                <a:cubicBezTo>
                  <a:pt x="2292" y="3"/>
                  <a:pt x="2289" y="0"/>
                  <a:pt x="2286" y="0"/>
                </a:cubicBezTo>
                <a:cubicBezTo>
                  <a:pt x="2286" y="0"/>
                  <a:pt x="2286" y="0"/>
                  <a:pt x="2286" y="0"/>
                </a:cubicBezTo>
                <a:cubicBezTo>
                  <a:pt x="2283" y="0"/>
                  <a:pt x="2280" y="3"/>
                  <a:pt x="2280" y="6"/>
                </a:cubicBezTo>
                <a:cubicBezTo>
                  <a:pt x="2280" y="10"/>
                  <a:pt x="2283" y="12"/>
                  <a:pt x="2286" y="12"/>
                </a:cubicBezTo>
                <a:close/>
                <a:moveTo>
                  <a:pt x="2246" y="12"/>
                </a:moveTo>
                <a:cubicBezTo>
                  <a:pt x="2246" y="12"/>
                  <a:pt x="2246" y="12"/>
                  <a:pt x="2246" y="12"/>
                </a:cubicBezTo>
                <a:cubicBezTo>
                  <a:pt x="2249" y="12"/>
                  <a:pt x="2252" y="10"/>
                  <a:pt x="2252" y="6"/>
                </a:cubicBezTo>
                <a:cubicBezTo>
                  <a:pt x="2252" y="6"/>
                  <a:pt x="2252" y="6"/>
                  <a:pt x="2252" y="6"/>
                </a:cubicBezTo>
                <a:cubicBezTo>
                  <a:pt x="2252" y="3"/>
                  <a:pt x="2249" y="0"/>
                  <a:pt x="2246" y="0"/>
                </a:cubicBezTo>
                <a:cubicBezTo>
                  <a:pt x="2246" y="0"/>
                  <a:pt x="2246" y="0"/>
                  <a:pt x="2246" y="0"/>
                </a:cubicBezTo>
                <a:cubicBezTo>
                  <a:pt x="2243" y="0"/>
                  <a:pt x="2240" y="3"/>
                  <a:pt x="2240" y="6"/>
                </a:cubicBezTo>
                <a:cubicBezTo>
                  <a:pt x="2240" y="10"/>
                  <a:pt x="2243" y="12"/>
                  <a:pt x="2246" y="12"/>
                </a:cubicBezTo>
                <a:close/>
                <a:moveTo>
                  <a:pt x="2206" y="12"/>
                </a:moveTo>
                <a:cubicBezTo>
                  <a:pt x="2206" y="12"/>
                  <a:pt x="2206" y="12"/>
                  <a:pt x="2206" y="12"/>
                </a:cubicBezTo>
                <a:cubicBezTo>
                  <a:pt x="2209" y="12"/>
                  <a:pt x="2212" y="10"/>
                  <a:pt x="2212" y="6"/>
                </a:cubicBezTo>
                <a:cubicBezTo>
                  <a:pt x="2212" y="6"/>
                  <a:pt x="2212" y="6"/>
                  <a:pt x="2212" y="6"/>
                </a:cubicBezTo>
                <a:cubicBezTo>
                  <a:pt x="2212" y="3"/>
                  <a:pt x="2209" y="0"/>
                  <a:pt x="2206" y="0"/>
                </a:cubicBezTo>
                <a:cubicBezTo>
                  <a:pt x="2206" y="0"/>
                  <a:pt x="2206" y="0"/>
                  <a:pt x="2206" y="0"/>
                </a:cubicBezTo>
                <a:cubicBezTo>
                  <a:pt x="2203" y="0"/>
                  <a:pt x="2200" y="3"/>
                  <a:pt x="2200" y="6"/>
                </a:cubicBezTo>
                <a:cubicBezTo>
                  <a:pt x="2200" y="10"/>
                  <a:pt x="2203" y="12"/>
                  <a:pt x="2206" y="12"/>
                </a:cubicBezTo>
                <a:close/>
                <a:moveTo>
                  <a:pt x="2166" y="12"/>
                </a:moveTo>
                <a:cubicBezTo>
                  <a:pt x="2166" y="12"/>
                  <a:pt x="2166" y="12"/>
                  <a:pt x="2166" y="12"/>
                </a:cubicBezTo>
                <a:cubicBezTo>
                  <a:pt x="2169" y="12"/>
                  <a:pt x="2172" y="10"/>
                  <a:pt x="2172" y="6"/>
                </a:cubicBezTo>
                <a:cubicBezTo>
                  <a:pt x="2172" y="6"/>
                  <a:pt x="2172" y="6"/>
                  <a:pt x="2172" y="6"/>
                </a:cubicBezTo>
                <a:cubicBezTo>
                  <a:pt x="2172" y="3"/>
                  <a:pt x="2169" y="0"/>
                  <a:pt x="2166" y="0"/>
                </a:cubicBezTo>
                <a:cubicBezTo>
                  <a:pt x="2166" y="0"/>
                  <a:pt x="2166" y="0"/>
                  <a:pt x="2166" y="0"/>
                </a:cubicBezTo>
                <a:cubicBezTo>
                  <a:pt x="2163" y="0"/>
                  <a:pt x="2160" y="3"/>
                  <a:pt x="2160" y="6"/>
                </a:cubicBezTo>
                <a:cubicBezTo>
                  <a:pt x="2160" y="10"/>
                  <a:pt x="2163" y="12"/>
                  <a:pt x="2166" y="12"/>
                </a:cubicBezTo>
                <a:close/>
                <a:moveTo>
                  <a:pt x="2126" y="12"/>
                </a:moveTo>
                <a:cubicBezTo>
                  <a:pt x="2126" y="12"/>
                  <a:pt x="2126" y="12"/>
                  <a:pt x="2126" y="12"/>
                </a:cubicBezTo>
                <a:cubicBezTo>
                  <a:pt x="2129" y="12"/>
                  <a:pt x="2132" y="10"/>
                  <a:pt x="2132" y="6"/>
                </a:cubicBezTo>
                <a:cubicBezTo>
                  <a:pt x="2132" y="6"/>
                  <a:pt x="2132" y="6"/>
                  <a:pt x="2132" y="6"/>
                </a:cubicBezTo>
                <a:cubicBezTo>
                  <a:pt x="2132" y="3"/>
                  <a:pt x="2129" y="0"/>
                  <a:pt x="2126" y="0"/>
                </a:cubicBezTo>
                <a:cubicBezTo>
                  <a:pt x="2126" y="0"/>
                  <a:pt x="2126" y="0"/>
                  <a:pt x="2126" y="0"/>
                </a:cubicBezTo>
                <a:cubicBezTo>
                  <a:pt x="2123" y="0"/>
                  <a:pt x="2120" y="3"/>
                  <a:pt x="2120" y="6"/>
                </a:cubicBezTo>
                <a:cubicBezTo>
                  <a:pt x="2120" y="10"/>
                  <a:pt x="2123" y="12"/>
                  <a:pt x="2126" y="12"/>
                </a:cubicBezTo>
                <a:close/>
                <a:moveTo>
                  <a:pt x="2086" y="12"/>
                </a:moveTo>
                <a:cubicBezTo>
                  <a:pt x="2086" y="12"/>
                  <a:pt x="2086" y="12"/>
                  <a:pt x="2086" y="12"/>
                </a:cubicBezTo>
                <a:cubicBezTo>
                  <a:pt x="2089" y="12"/>
                  <a:pt x="2092" y="10"/>
                  <a:pt x="2092" y="6"/>
                </a:cubicBezTo>
                <a:cubicBezTo>
                  <a:pt x="2092" y="6"/>
                  <a:pt x="2092" y="6"/>
                  <a:pt x="2092" y="6"/>
                </a:cubicBezTo>
                <a:cubicBezTo>
                  <a:pt x="2092" y="3"/>
                  <a:pt x="2089" y="0"/>
                  <a:pt x="2086" y="0"/>
                </a:cubicBezTo>
                <a:cubicBezTo>
                  <a:pt x="2086" y="0"/>
                  <a:pt x="2086" y="0"/>
                  <a:pt x="2086" y="0"/>
                </a:cubicBezTo>
                <a:cubicBezTo>
                  <a:pt x="2083" y="0"/>
                  <a:pt x="2080" y="3"/>
                  <a:pt x="2080" y="6"/>
                </a:cubicBezTo>
                <a:cubicBezTo>
                  <a:pt x="2080" y="10"/>
                  <a:pt x="2083" y="12"/>
                  <a:pt x="2086" y="12"/>
                </a:cubicBezTo>
                <a:close/>
                <a:moveTo>
                  <a:pt x="2046" y="12"/>
                </a:moveTo>
                <a:cubicBezTo>
                  <a:pt x="2046" y="12"/>
                  <a:pt x="2046" y="12"/>
                  <a:pt x="2046" y="12"/>
                </a:cubicBezTo>
                <a:cubicBezTo>
                  <a:pt x="2049" y="12"/>
                  <a:pt x="2052" y="10"/>
                  <a:pt x="2052" y="6"/>
                </a:cubicBezTo>
                <a:cubicBezTo>
                  <a:pt x="2052" y="6"/>
                  <a:pt x="2052" y="6"/>
                  <a:pt x="2052" y="6"/>
                </a:cubicBezTo>
                <a:cubicBezTo>
                  <a:pt x="2052" y="3"/>
                  <a:pt x="2049" y="0"/>
                  <a:pt x="2046" y="0"/>
                </a:cubicBezTo>
                <a:cubicBezTo>
                  <a:pt x="2046" y="0"/>
                  <a:pt x="2046" y="0"/>
                  <a:pt x="2046" y="0"/>
                </a:cubicBezTo>
                <a:cubicBezTo>
                  <a:pt x="2043" y="0"/>
                  <a:pt x="2040" y="3"/>
                  <a:pt x="2040" y="6"/>
                </a:cubicBezTo>
                <a:cubicBezTo>
                  <a:pt x="2040" y="10"/>
                  <a:pt x="2043" y="12"/>
                  <a:pt x="2046" y="12"/>
                </a:cubicBezTo>
                <a:close/>
                <a:moveTo>
                  <a:pt x="2006" y="12"/>
                </a:moveTo>
                <a:cubicBezTo>
                  <a:pt x="2006" y="12"/>
                  <a:pt x="2006" y="12"/>
                  <a:pt x="2006" y="12"/>
                </a:cubicBezTo>
                <a:cubicBezTo>
                  <a:pt x="2009" y="12"/>
                  <a:pt x="2012" y="10"/>
                  <a:pt x="2012" y="6"/>
                </a:cubicBezTo>
                <a:cubicBezTo>
                  <a:pt x="2012" y="6"/>
                  <a:pt x="2012" y="6"/>
                  <a:pt x="2012" y="6"/>
                </a:cubicBezTo>
                <a:cubicBezTo>
                  <a:pt x="2012" y="3"/>
                  <a:pt x="2009" y="0"/>
                  <a:pt x="2006" y="0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2003" y="0"/>
                  <a:pt x="2000" y="3"/>
                  <a:pt x="2000" y="6"/>
                </a:cubicBezTo>
                <a:cubicBezTo>
                  <a:pt x="2000" y="10"/>
                  <a:pt x="2003" y="12"/>
                  <a:pt x="2006" y="12"/>
                </a:cubicBezTo>
                <a:close/>
                <a:moveTo>
                  <a:pt x="1966" y="12"/>
                </a:moveTo>
                <a:cubicBezTo>
                  <a:pt x="1966" y="12"/>
                  <a:pt x="1966" y="12"/>
                  <a:pt x="1966" y="12"/>
                </a:cubicBezTo>
                <a:cubicBezTo>
                  <a:pt x="1969" y="12"/>
                  <a:pt x="1972" y="10"/>
                  <a:pt x="1972" y="6"/>
                </a:cubicBezTo>
                <a:cubicBezTo>
                  <a:pt x="1972" y="6"/>
                  <a:pt x="1972" y="6"/>
                  <a:pt x="1972" y="6"/>
                </a:cubicBezTo>
                <a:cubicBezTo>
                  <a:pt x="1972" y="3"/>
                  <a:pt x="1969" y="0"/>
                  <a:pt x="1966" y="0"/>
                </a:cubicBezTo>
                <a:cubicBezTo>
                  <a:pt x="1966" y="0"/>
                  <a:pt x="1966" y="0"/>
                  <a:pt x="1966" y="0"/>
                </a:cubicBezTo>
                <a:cubicBezTo>
                  <a:pt x="1963" y="0"/>
                  <a:pt x="1960" y="3"/>
                  <a:pt x="1960" y="6"/>
                </a:cubicBezTo>
                <a:cubicBezTo>
                  <a:pt x="1960" y="10"/>
                  <a:pt x="1963" y="12"/>
                  <a:pt x="1966" y="12"/>
                </a:cubicBezTo>
                <a:close/>
                <a:moveTo>
                  <a:pt x="1926" y="12"/>
                </a:moveTo>
                <a:cubicBezTo>
                  <a:pt x="1926" y="12"/>
                  <a:pt x="1926" y="12"/>
                  <a:pt x="1926" y="12"/>
                </a:cubicBezTo>
                <a:cubicBezTo>
                  <a:pt x="1929" y="12"/>
                  <a:pt x="1932" y="10"/>
                  <a:pt x="1932" y="6"/>
                </a:cubicBezTo>
                <a:cubicBezTo>
                  <a:pt x="1932" y="6"/>
                  <a:pt x="1932" y="6"/>
                  <a:pt x="1932" y="6"/>
                </a:cubicBezTo>
                <a:cubicBezTo>
                  <a:pt x="1932" y="3"/>
                  <a:pt x="1929" y="0"/>
                  <a:pt x="1926" y="0"/>
                </a:cubicBezTo>
                <a:cubicBezTo>
                  <a:pt x="1926" y="0"/>
                  <a:pt x="1926" y="0"/>
                  <a:pt x="1926" y="0"/>
                </a:cubicBezTo>
                <a:cubicBezTo>
                  <a:pt x="1923" y="0"/>
                  <a:pt x="1920" y="3"/>
                  <a:pt x="1920" y="6"/>
                </a:cubicBezTo>
                <a:cubicBezTo>
                  <a:pt x="1920" y="10"/>
                  <a:pt x="1923" y="12"/>
                  <a:pt x="1926" y="12"/>
                </a:cubicBezTo>
                <a:close/>
                <a:moveTo>
                  <a:pt x="1886" y="12"/>
                </a:moveTo>
                <a:cubicBezTo>
                  <a:pt x="1886" y="12"/>
                  <a:pt x="1886" y="12"/>
                  <a:pt x="1886" y="12"/>
                </a:cubicBezTo>
                <a:cubicBezTo>
                  <a:pt x="1889" y="12"/>
                  <a:pt x="1892" y="10"/>
                  <a:pt x="1892" y="6"/>
                </a:cubicBezTo>
                <a:cubicBezTo>
                  <a:pt x="1892" y="6"/>
                  <a:pt x="1892" y="6"/>
                  <a:pt x="1892" y="6"/>
                </a:cubicBezTo>
                <a:cubicBezTo>
                  <a:pt x="1892" y="3"/>
                  <a:pt x="1889" y="0"/>
                  <a:pt x="1886" y="0"/>
                </a:cubicBezTo>
                <a:cubicBezTo>
                  <a:pt x="1886" y="0"/>
                  <a:pt x="1886" y="0"/>
                  <a:pt x="1886" y="0"/>
                </a:cubicBezTo>
                <a:cubicBezTo>
                  <a:pt x="1883" y="0"/>
                  <a:pt x="1880" y="3"/>
                  <a:pt x="1880" y="6"/>
                </a:cubicBezTo>
                <a:cubicBezTo>
                  <a:pt x="1880" y="10"/>
                  <a:pt x="1883" y="12"/>
                  <a:pt x="1886" y="12"/>
                </a:cubicBezTo>
                <a:close/>
                <a:moveTo>
                  <a:pt x="1846" y="12"/>
                </a:moveTo>
                <a:cubicBezTo>
                  <a:pt x="1846" y="12"/>
                  <a:pt x="1846" y="12"/>
                  <a:pt x="1846" y="12"/>
                </a:cubicBezTo>
                <a:cubicBezTo>
                  <a:pt x="1849" y="12"/>
                  <a:pt x="1852" y="10"/>
                  <a:pt x="1852" y="6"/>
                </a:cubicBezTo>
                <a:cubicBezTo>
                  <a:pt x="1852" y="6"/>
                  <a:pt x="1852" y="6"/>
                  <a:pt x="1852" y="6"/>
                </a:cubicBezTo>
                <a:cubicBezTo>
                  <a:pt x="1852" y="3"/>
                  <a:pt x="1849" y="0"/>
                  <a:pt x="1846" y="0"/>
                </a:cubicBezTo>
                <a:cubicBezTo>
                  <a:pt x="1846" y="0"/>
                  <a:pt x="1846" y="0"/>
                  <a:pt x="1846" y="0"/>
                </a:cubicBezTo>
                <a:cubicBezTo>
                  <a:pt x="1843" y="0"/>
                  <a:pt x="1840" y="3"/>
                  <a:pt x="1840" y="6"/>
                </a:cubicBezTo>
                <a:cubicBezTo>
                  <a:pt x="1840" y="10"/>
                  <a:pt x="1843" y="12"/>
                  <a:pt x="1846" y="12"/>
                </a:cubicBezTo>
                <a:close/>
                <a:moveTo>
                  <a:pt x="1806" y="12"/>
                </a:moveTo>
                <a:cubicBezTo>
                  <a:pt x="1806" y="12"/>
                  <a:pt x="1806" y="12"/>
                  <a:pt x="1806" y="12"/>
                </a:cubicBezTo>
                <a:cubicBezTo>
                  <a:pt x="1809" y="12"/>
                  <a:pt x="1812" y="10"/>
                  <a:pt x="1812" y="6"/>
                </a:cubicBezTo>
                <a:cubicBezTo>
                  <a:pt x="1812" y="6"/>
                  <a:pt x="1812" y="6"/>
                  <a:pt x="1812" y="6"/>
                </a:cubicBezTo>
                <a:cubicBezTo>
                  <a:pt x="1812" y="3"/>
                  <a:pt x="1809" y="0"/>
                  <a:pt x="1806" y="0"/>
                </a:cubicBezTo>
                <a:cubicBezTo>
                  <a:pt x="1806" y="0"/>
                  <a:pt x="1806" y="0"/>
                  <a:pt x="1806" y="0"/>
                </a:cubicBezTo>
                <a:cubicBezTo>
                  <a:pt x="1803" y="0"/>
                  <a:pt x="1800" y="3"/>
                  <a:pt x="1800" y="6"/>
                </a:cubicBezTo>
                <a:cubicBezTo>
                  <a:pt x="1800" y="10"/>
                  <a:pt x="1803" y="12"/>
                  <a:pt x="1806" y="12"/>
                </a:cubicBezTo>
                <a:close/>
                <a:moveTo>
                  <a:pt x="1766" y="12"/>
                </a:moveTo>
                <a:cubicBezTo>
                  <a:pt x="1766" y="12"/>
                  <a:pt x="1766" y="12"/>
                  <a:pt x="1766" y="12"/>
                </a:cubicBezTo>
                <a:cubicBezTo>
                  <a:pt x="1769" y="12"/>
                  <a:pt x="1772" y="10"/>
                  <a:pt x="1772" y="6"/>
                </a:cubicBezTo>
                <a:cubicBezTo>
                  <a:pt x="1772" y="6"/>
                  <a:pt x="1772" y="6"/>
                  <a:pt x="1772" y="6"/>
                </a:cubicBezTo>
                <a:cubicBezTo>
                  <a:pt x="1772" y="3"/>
                  <a:pt x="1769" y="0"/>
                  <a:pt x="1766" y="0"/>
                </a:cubicBezTo>
                <a:cubicBezTo>
                  <a:pt x="1766" y="0"/>
                  <a:pt x="1766" y="0"/>
                  <a:pt x="1766" y="0"/>
                </a:cubicBezTo>
                <a:cubicBezTo>
                  <a:pt x="1763" y="0"/>
                  <a:pt x="1760" y="3"/>
                  <a:pt x="1760" y="6"/>
                </a:cubicBezTo>
                <a:cubicBezTo>
                  <a:pt x="1760" y="10"/>
                  <a:pt x="1763" y="12"/>
                  <a:pt x="1766" y="12"/>
                </a:cubicBezTo>
                <a:close/>
                <a:moveTo>
                  <a:pt x="1726" y="12"/>
                </a:moveTo>
                <a:cubicBezTo>
                  <a:pt x="1726" y="12"/>
                  <a:pt x="1726" y="12"/>
                  <a:pt x="1726" y="12"/>
                </a:cubicBezTo>
                <a:cubicBezTo>
                  <a:pt x="1729" y="12"/>
                  <a:pt x="1732" y="10"/>
                  <a:pt x="1732" y="6"/>
                </a:cubicBezTo>
                <a:cubicBezTo>
                  <a:pt x="1732" y="6"/>
                  <a:pt x="1732" y="6"/>
                  <a:pt x="1732" y="6"/>
                </a:cubicBezTo>
                <a:cubicBezTo>
                  <a:pt x="1732" y="3"/>
                  <a:pt x="1729" y="0"/>
                  <a:pt x="1726" y="0"/>
                </a:cubicBezTo>
                <a:cubicBezTo>
                  <a:pt x="1726" y="0"/>
                  <a:pt x="1726" y="0"/>
                  <a:pt x="1726" y="0"/>
                </a:cubicBezTo>
                <a:cubicBezTo>
                  <a:pt x="1723" y="0"/>
                  <a:pt x="1720" y="3"/>
                  <a:pt x="1720" y="6"/>
                </a:cubicBezTo>
                <a:cubicBezTo>
                  <a:pt x="1720" y="10"/>
                  <a:pt x="1723" y="12"/>
                  <a:pt x="1726" y="12"/>
                </a:cubicBezTo>
                <a:close/>
                <a:moveTo>
                  <a:pt x="1686" y="12"/>
                </a:moveTo>
                <a:cubicBezTo>
                  <a:pt x="1686" y="12"/>
                  <a:pt x="1686" y="12"/>
                  <a:pt x="1686" y="12"/>
                </a:cubicBezTo>
                <a:cubicBezTo>
                  <a:pt x="1689" y="12"/>
                  <a:pt x="1692" y="10"/>
                  <a:pt x="1692" y="6"/>
                </a:cubicBezTo>
                <a:cubicBezTo>
                  <a:pt x="1692" y="6"/>
                  <a:pt x="1692" y="6"/>
                  <a:pt x="1692" y="6"/>
                </a:cubicBezTo>
                <a:cubicBezTo>
                  <a:pt x="1692" y="3"/>
                  <a:pt x="1689" y="0"/>
                  <a:pt x="1686" y="0"/>
                </a:cubicBezTo>
                <a:cubicBezTo>
                  <a:pt x="1686" y="0"/>
                  <a:pt x="1686" y="0"/>
                  <a:pt x="1686" y="0"/>
                </a:cubicBezTo>
                <a:cubicBezTo>
                  <a:pt x="1683" y="0"/>
                  <a:pt x="1680" y="3"/>
                  <a:pt x="1680" y="6"/>
                </a:cubicBezTo>
                <a:cubicBezTo>
                  <a:pt x="1680" y="10"/>
                  <a:pt x="1683" y="12"/>
                  <a:pt x="1686" y="12"/>
                </a:cubicBezTo>
                <a:close/>
                <a:moveTo>
                  <a:pt x="1646" y="12"/>
                </a:moveTo>
                <a:cubicBezTo>
                  <a:pt x="1646" y="12"/>
                  <a:pt x="1646" y="12"/>
                  <a:pt x="1646" y="12"/>
                </a:cubicBezTo>
                <a:cubicBezTo>
                  <a:pt x="1649" y="12"/>
                  <a:pt x="1652" y="10"/>
                  <a:pt x="1652" y="6"/>
                </a:cubicBezTo>
                <a:cubicBezTo>
                  <a:pt x="1652" y="6"/>
                  <a:pt x="1652" y="6"/>
                  <a:pt x="1652" y="6"/>
                </a:cubicBezTo>
                <a:cubicBezTo>
                  <a:pt x="1652" y="3"/>
                  <a:pt x="1649" y="0"/>
                  <a:pt x="1646" y="0"/>
                </a:cubicBezTo>
                <a:cubicBezTo>
                  <a:pt x="1646" y="0"/>
                  <a:pt x="1646" y="0"/>
                  <a:pt x="1646" y="0"/>
                </a:cubicBezTo>
                <a:cubicBezTo>
                  <a:pt x="1643" y="0"/>
                  <a:pt x="1640" y="3"/>
                  <a:pt x="1640" y="6"/>
                </a:cubicBezTo>
                <a:cubicBezTo>
                  <a:pt x="1640" y="10"/>
                  <a:pt x="1643" y="12"/>
                  <a:pt x="1646" y="12"/>
                </a:cubicBezTo>
                <a:close/>
                <a:moveTo>
                  <a:pt x="1606" y="12"/>
                </a:moveTo>
                <a:cubicBezTo>
                  <a:pt x="1606" y="12"/>
                  <a:pt x="1606" y="12"/>
                  <a:pt x="1606" y="12"/>
                </a:cubicBezTo>
                <a:cubicBezTo>
                  <a:pt x="1609" y="12"/>
                  <a:pt x="1612" y="10"/>
                  <a:pt x="1612" y="6"/>
                </a:cubicBezTo>
                <a:cubicBezTo>
                  <a:pt x="1612" y="6"/>
                  <a:pt x="1612" y="6"/>
                  <a:pt x="1612" y="6"/>
                </a:cubicBezTo>
                <a:cubicBezTo>
                  <a:pt x="1612" y="3"/>
                  <a:pt x="1609" y="0"/>
                  <a:pt x="1606" y="0"/>
                </a:cubicBezTo>
                <a:cubicBezTo>
                  <a:pt x="1606" y="0"/>
                  <a:pt x="1606" y="0"/>
                  <a:pt x="1606" y="0"/>
                </a:cubicBezTo>
                <a:cubicBezTo>
                  <a:pt x="1603" y="0"/>
                  <a:pt x="1600" y="3"/>
                  <a:pt x="1600" y="6"/>
                </a:cubicBezTo>
                <a:cubicBezTo>
                  <a:pt x="1600" y="10"/>
                  <a:pt x="1603" y="12"/>
                  <a:pt x="1606" y="12"/>
                </a:cubicBezTo>
                <a:close/>
                <a:moveTo>
                  <a:pt x="1566" y="12"/>
                </a:moveTo>
                <a:cubicBezTo>
                  <a:pt x="1566" y="12"/>
                  <a:pt x="1566" y="12"/>
                  <a:pt x="1566" y="12"/>
                </a:cubicBezTo>
                <a:cubicBezTo>
                  <a:pt x="1569" y="12"/>
                  <a:pt x="1572" y="10"/>
                  <a:pt x="1572" y="6"/>
                </a:cubicBezTo>
                <a:cubicBezTo>
                  <a:pt x="1572" y="6"/>
                  <a:pt x="1572" y="6"/>
                  <a:pt x="1572" y="6"/>
                </a:cubicBezTo>
                <a:cubicBezTo>
                  <a:pt x="1572" y="3"/>
                  <a:pt x="1569" y="0"/>
                  <a:pt x="1566" y="0"/>
                </a:cubicBezTo>
                <a:cubicBezTo>
                  <a:pt x="1566" y="0"/>
                  <a:pt x="1566" y="0"/>
                  <a:pt x="1566" y="0"/>
                </a:cubicBezTo>
                <a:cubicBezTo>
                  <a:pt x="1563" y="0"/>
                  <a:pt x="1560" y="3"/>
                  <a:pt x="1560" y="6"/>
                </a:cubicBezTo>
                <a:cubicBezTo>
                  <a:pt x="1560" y="10"/>
                  <a:pt x="1563" y="12"/>
                  <a:pt x="1566" y="12"/>
                </a:cubicBezTo>
                <a:close/>
                <a:moveTo>
                  <a:pt x="1526" y="12"/>
                </a:moveTo>
                <a:cubicBezTo>
                  <a:pt x="1526" y="12"/>
                  <a:pt x="1526" y="12"/>
                  <a:pt x="1526" y="12"/>
                </a:cubicBezTo>
                <a:cubicBezTo>
                  <a:pt x="1529" y="12"/>
                  <a:pt x="1532" y="10"/>
                  <a:pt x="1532" y="6"/>
                </a:cubicBezTo>
                <a:cubicBezTo>
                  <a:pt x="1532" y="6"/>
                  <a:pt x="1532" y="6"/>
                  <a:pt x="1532" y="6"/>
                </a:cubicBezTo>
                <a:cubicBezTo>
                  <a:pt x="1532" y="3"/>
                  <a:pt x="1529" y="0"/>
                  <a:pt x="1526" y="0"/>
                </a:cubicBezTo>
                <a:cubicBezTo>
                  <a:pt x="1526" y="0"/>
                  <a:pt x="1526" y="0"/>
                  <a:pt x="1526" y="0"/>
                </a:cubicBezTo>
                <a:cubicBezTo>
                  <a:pt x="1523" y="0"/>
                  <a:pt x="1520" y="3"/>
                  <a:pt x="1520" y="6"/>
                </a:cubicBezTo>
                <a:cubicBezTo>
                  <a:pt x="1520" y="10"/>
                  <a:pt x="1523" y="12"/>
                  <a:pt x="1526" y="12"/>
                </a:cubicBezTo>
                <a:close/>
                <a:moveTo>
                  <a:pt x="1486" y="12"/>
                </a:moveTo>
                <a:cubicBezTo>
                  <a:pt x="1486" y="12"/>
                  <a:pt x="1486" y="12"/>
                  <a:pt x="1486" y="12"/>
                </a:cubicBezTo>
                <a:cubicBezTo>
                  <a:pt x="1489" y="12"/>
                  <a:pt x="1492" y="10"/>
                  <a:pt x="1492" y="6"/>
                </a:cubicBezTo>
                <a:cubicBezTo>
                  <a:pt x="1492" y="6"/>
                  <a:pt x="1492" y="6"/>
                  <a:pt x="1492" y="6"/>
                </a:cubicBezTo>
                <a:cubicBezTo>
                  <a:pt x="1492" y="3"/>
                  <a:pt x="1489" y="0"/>
                  <a:pt x="1486" y="0"/>
                </a:cubicBezTo>
                <a:cubicBezTo>
                  <a:pt x="1486" y="0"/>
                  <a:pt x="1486" y="0"/>
                  <a:pt x="1486" y="0"/>
                </a:cubicBezTo>
                <a:cubicBezTo>
                  <a:pt x="1483" y="0"/>
                  <a:pt x="1480" y="3"/>
                  <a:pt x="1480" y="6"/>
                </a:cubicBezTo>
                <a:cubicBezTo>
                  <a:pt x="1480" y="10"/>
                  <a:pt x="1483" y="12"/>
                  <a:pt x="1486" y="12"/>
                </a:cubicBezTo>
                <a:close/>
                <a:moveTo>
                  <a:pt x="1446" y="12"/>
                </a:moveTo>
                <a:cubicBezTo>
                  <a:pt x="1446" y="12"/>
                  <a:pt x="1446" y="12"/>
                  <a:pt x="1446" y="12"/>
                </a:cubicBezTo>
                <a:cubicBezTo>
                  <a:pt x="1449" y="12"/>
                  <a:pt x="1452" y="10"/>
                  <a:pt x="1452" y="6"/>
                </a:cubicBezTo>
                <a:cubicBezTo>
                  <a:pt x="1452" y="6"/>
                  <a:pt x="1452" y="6"/>
                  <a:pt x="1452" y="6"/>
                </a:cubicBezTo>
                <a:cubicBezTo>
                  <a:pt x="1452" y="3"/>
                  <a:pt x="1449" y="0"/>
                  <a:pt x="1446" y="0"/>
                </a:cubicBezTo>
                <a:cubicBezTo>
                  <a:pt x="1446" y="0"/>
                  <a:pt x="1446" y="0"/>
                  <a:pt x="1446" y="0"/>
                </a:cubicBezTo>
                <a:cubicBezTo>
                  <a:pt x="1443" y="0"/>
                  <a:pt x="1440" y="3"/>
                  <a:pt x="1440" y="6"/>
                </a:cubicBezTo>
                <a:cubicBezTo>
                  <a:pt x="1440" y="10"/>
                  <a:pt x="1443" y="12"/>
                  <a:pt x="1446" y="12"/>
                </a:cubicBezTo>
                <a:close/>
                <a:moveTo>
                  <a:pt x="1406" y="12"/>
                </a:moveTo>
                <a:cubicBezTo>
                  <a:pt x="1406" y="12"/>
                  <a:pt x="1406" y="12"/>
                  <a:pt x="1406" y="12"/>
                </a:cubicBezTo>
                <a:cubicBezTo>
                  <a:pt x="1409" y="12"/>
                  <a:pt x="1412" y="10"/>
                  <a:pt x="1412" y="6"/>
                </a:cubicBezTo>
                <a:cubicBezTo>
                  <a:pt x="1412" y="6"/>
                  <a:pt x="1412" y="6"/>
                  <a:pt x="1412" y="6"/>
                </a:cubicBezTo>
                <a:cubicBezTo>
                  <a:pt x="1412" y="3"/>
                  <a:pt x="1409" y="0"/>
                  <a:pt x="1406" y="0"/>
                </a:cubicBezTo>
                <a:cubicBezTo>
                  <a:pt x="1406" y="0"/>
                  <a:pt x="1406" y="0"/>
                  <a:pt x="1406" y="0"/>
                </a:cubicBezTo>
                <a:cubicBezTo>
                  <a:pt x="1403" y="0"/>
                  <a:pt x="1400" y="3"/>
                  <a:pt x="1400" y="6"/>
                </a:cubicBezTo>
                <a:cubicBezTo>
                  <a:pt x="1400" y="10"/>
                  <a:pt x="1403" y="12"/>
                  <a:pt x="1406" y="12"/>
                </a:cubicBezTo>
                <a:close/>
                <a:moveTo>
                  <a:pt x="1366" y="12"/>
                </a:moveTo>
                <a:cubicBezTo>
                  <a:pt x="1366" y="12"/>
                  <a:pt x="1366" y="12"/>
                  <a:pt x="1366" y="12"/>
                </a:cubicBezTo>
                <a:cubicBezTo>
                  <a:pt x="1369" y="12"/>
                  <a:pt x="1372" y="10"/>
                  <a:pt x="1372" y="6"/>
                </a:cubicBezTo>
                <a:cubicBezTo>
                  <a:pt x="1372" y="6"/>
                  <a:pt x="1372" y="6"/>
                  <a:pt x="1372" y="6"/>
                </a:cubicBezTo>
                <a:cubicBezTo>
                  <a:pt x="1372" y="3"/>
                  <a:pt x="1369" y="0"/>
                  <a:pt x="1366" y="0"/>
                </a:cubicBezTo>
                <a:cubicBezTo>
                  <a:pt x="1366" y="0"/>
                  <a:pt x="1366" y="0"/>
                  <a:pt x="1366" y="0"/>
                </a:cubicBezTo>
                <a:cubicBezTo>
                  <a:pt x="1363" y="0"/>
                  <a:pt x="1360" y="3"/>
                  <a:pt x="1360" y="6"/>
                </a:cubicBezTo>
                <a:cubicBezTo>
                  <a:pt x="1360" y="10"/>
                  <a:pt x="1363" y="12"/>
                  <a:pt x="1366" y="12"/>
                </a:cubicBezTo>
                <a:close/>
                <a:moveTo>
                  <a:pt x="1326" y="12"/>
                </a:moveTo>
                <a:cubicBezTo>
                  <a:pt x="1326" y="12"/>
                  <a:pt x="1326" y="12"/>
                  <a:pt x="1326" y="12"/>
                </a:cubicBezTo>
                <a:cubicBezTo>
                  <a:pt x="1329" y="12"/>
                  <a:pt x="1332" y="10"/>
                  <a:pt x="1332" y="6"/>
                </a:cubicBezTo>
                <a:cubicBezTo>
                  <a:pt x="1332" y="6"/>
                  <a:pt x="1332" y="6"/>
                  <a:pt x="1332" y="6"/>
                </a:cubicBezTo>
                <a:cubicBezTo>
                  <a:pt x="1332" y="3"/>
                  <a:pt x="1329" y="0"/>
                  <a:pt x="1326" y="0"/>
                </a:cubicBezTo>
                <a:cubicBezTo>
                  <a:pt x="1326" y="0"/>
                  <a:pt x="1326" y="0"/>
                  <a:pt x="1326" y="0"/>
                </a:cubicBezTo>
                <a:cubicBezTo>
                  <a:pt x="1323" y="0"/>
                  <a:pt x="1320" y="3"/>
                  <a:pt x="1320" y="6"/>
                </a:cubicBezTo>
                <a:cubicBezTo>
                  <a:pt x="1320" y="10"/>
                  <a:pt x="1323" y="12"/>
                  <a:pt x="1326" y="12"/>
                </a:cubicBezTo>
                <a:close/>
                <a:moveTo>
                  <a:pt x="1286" y="12"/>
                </a:moveTo>
                <a:cubicBezTo>
                  <a:pt x="1286" y="12"/>
                  <a:pt x="1286" y="12"/>
                  <a:pt x="1286" y="12"/>
                </a:cubicBezTo>
                <a:cubicBezTo>
                  <a:pt x="1289" y="12"/>
                  <a:pt x="1292" y="10"/>
                  <a:pt x="1292" y="6"/>
                </a:cubicBezTo>
                <a:cubicBezTo>
                  <a:pt x="1292" y="6"/>
                  <a:pt x="1292" y="6"/>
                  <a:pt x="1292" y="6"/>
                </a:cubicBezTo>
                <a:cubicBezTo>
                  <a:pt x="1292" y="3"/>
                  <a:pt x="1289" y="0"/>
                  <a:pt x="1286" y="0"/>
                </a:cubicBezTo>
                <a:cubicBezTo>
                  <a:pt x="1286" y="0"/>
                  <a:pt x="1286" y="0"/>
                  <a:pt x="1286" y="0"/>
                </a:cubicBezTo>
                <a:cubicBezTo>
                  <a:pt x="1283" y="0"/>
                  <a:pt x="1280" y="3"/>
                  <a:pt x="1280" y="6"/>
                </a:cubicBezTo>
                <a:cubicBezTo>
                  <a:pt x="1280" y="10"/>
                  <a:pt x="1283" y="12"/>
                  <a:pt x="1286" y="12"/>
                </a:cubicBezTo>
                <a:close/>
                <a:moveTo>
                  <a:pt x="1246" y="12"/>
                </a:moveTo>
                <a:cubicBezTo>
                  <a:pt x="1246" y="12"/>
                  <a:pt x="1246" y="12"/>
                  <a:pt x="1246" y="12"/>
                </a:cubicBezTo>
                <a:cubicBezTo>
                  <a:pt x="1249" y="12"/>
                  <a:pt x="1252" y="10"/>
                  <a:pt x="1252" y="6"/>
                </a:cubicBezTo>
                <a:cubicBezTo>
                  <a:pt x="1252" y="6"/>
                  <a:pt x="1252" y="6"/>
                  <a:pt x="1252" y="6"/>
                </a:cubicBezTo>
                <a:cubicBezTo>
                  <a:pt x="1252" y="3"/>
                  <a:pt x="1249" y="0"/>
                  <a:pt x="1246" y="0"/>
                </a:cubicBezTo>
                <a:cubicBezTo>
                  <a:pt x="1246" y="0"/>
                  <a:pt x="1246" y="0"/>
                  <a:pt x="1246" y="0"/>
                </a:cubicBezTo>
                <a:cubicBezTo>
                  <a:pt x="1243" y="0"/>
                  <a:pt x="1240" y="3"/>
                  <a:pt x="1240" y="6"/>
                </a:cubicBezTo>
                <a:cubicBezTo>
                  <a:pt x="1240" y="10"/>
                  <a:pt x="1243" y="12"/>
                  <a:pt x="1246" y="12"/>
                </a:cubicBezTo>
                <a:close/>
                <a:moveTo>
                  <a:pt x="1206" y="12"/>
                </a:moveTo>
                <a:cubicBezTo>
                  <a:pt x="1206" y="12"/>
                  <a:pt x="1206" y="12"/>
                  <a:pt x="1206" y="12"/>
                </a:cubicBezTo>
                <a:cubicBezTo>
                  <a:pt x="1209" y="12"/>
                  <a:pt x="1212" y="10"/>
                  <a:pt x="1212" y="6"/>
                </a:cubicBezTo>
                <a:cubicBezTo>
                  <a:pt x="1212" y="6"/>
                  <a:pt x="1212" y="6"/>
                  <a:pt x="1212" y="6"/>
                </a:cubicBezTo>
                <a:cubicBezTo>
                  <a:pt x="1212" y="3"/>
                  <a:pt x="1209" y="0"/>
                  <a:pt x="1206" y="0"/>
                </a:cubicBezTo>
                <a:cubicBezTo>
                  <a:pt x="1206" y="0"/>
                  <a:pt x="1206" y="0"/>
                  <a:pt x="1206" y="0"/>
                </a:cubicBezTo>
                <a:cubicBezTo>
                  <a:pt x="1203" y="0"/>
                  <a:pt x="1200" y="3"/>
                  <a:pt x="1200" y="6"/>
                </a:cubicBezTo>
                <a:cubicBezTo>
                  <a:pt x="1200" y="10"/>
                  <a:pt x="1203" y="12"/>
                  <a:pt x="1206" y="12"/>
                </a:cubicBezTo>
                <a:close/>
                <a:moveTo>
                  <a:pt x="1166" y="12"/>
                </a:moveTo>
                <a:cubicBezTo>
                  <a:pt x="1166" y="12"/>
                  <a:pt x="1166" y="12"/>
                  <a:pt x="1166" y="12"/>
                </a:cubicBezTo>
                <a:cubicBezTo>
                  <a:pt x="1169" y="12"/>
                  <a:pt x="1172" y="10"/>
                  <a:pt x="1172" y="6"/>
                </a:cubicBezTo>
                <a:cubicBezTo>
                  <a:pt x="1172" y="6"/>
                  <a:pt x="1172" y="6"/>
                  <a:pt x="1172" y="6"/>
                </a:cubicBezTo>
                <a:cubicBezTo>
                  <a:pt x="1172" y="3"/>
                  <a:pt x="1169" y="0"/>
                  <a:pt x="1166" y="0"/>
                </a:cubicBezTo>
                <a:cubicBezTo>
                  <a:pt x="1166" y="0"/>
                  <a:pt x="1166" y="0"/>
                  <a:pt x="1166" y="0"/>
                </a:cubicBezTo>
                <a:cubicBezTo>
                  <a:pt x="1163" y="0"/>
                  <a:pt x="1160" y="3"/>
                  <a:pt x="1160" y="6"/>
                </a:cubicBezTo>
                <a:cubicBezTo>
                  <a:pt x="1160" y="10"/>
                  <a:pt x="1163" y="12"/>
                  <a:pt x="1166" y="12"/>
                </a:cubicBezTo>
                <a:close/>
                <a:moveTo>
                  <a:pt x="1126" y="12"/>
                </a:moveTo>
                <a:cubicBezTo>
                  <a:pt x="1126" y="12"/>
                  <a:pt x="1126" y="12"/>
                  <a:pt x="1126" y="12"/>
                </a:cubicBezTo>
                <a:cubicBezTo>
                  <a:pt x="1129" y="12"/>
                  <a:pt x="1132" y="10"/>
                  <a:pt x="1132" y="6"/>
                </a:cubicBezTo>
                <a:cubicBezTo>
                  <a:pt x="1132" y="6"/>
                  <a:pt x="1132" y="6"/>
                  <a:pt x="1132" y="6"/>
                </a:cubicBezTo>
                <a:cubicBezTo>
                  <a:pt x="1132" y="3"/>
                  <a:pt x="1129" y="0"/>
                  <a:pt x="1126" y="0"/>
                </a:cubicBezTo>
                <a:cubicBezTo>
                  <a:pt x="1126" y="0"/>
                  <a:pt x="1126" y="0"/>
                  <a:pt x="1126" y="0"/>
                </a:cubicBezTo>
                <a:cubicBezTo>
                  <a:pt x="1123" y="0"/>
                  <a:pt x="1120" y="3"/>
                  <a:pt x="1120" y="6"/>
                </a:cubicBezTo>
                <a:cubicBezTo>
                  <a:pt x="1120" y="10"/>
                  <a:pt x="1123" y="12"/>
                  <a:pt x="1126" y="12"/>
                </a:cubicBezTo>
                <a:close/>
                <a:moveTo>
                  <a:pt x="1086" y="12"/>
                </a:moveTo>
                <a:cubicBezTo>
                  <a:pt x="1086" y="12"/>
                  <a:pt x="1086" y="12"/>
                  <a:pt x="1086" y="12"/>
                </a:cubicBezTo>
                <a:cubicBezTo>
                  <a:pt x="1089" y="12"/>
                  <a:pt x="1092" y="10"/>
                  <a:pt x="1092" y="6"/>
                </a:cubicBezTo>
                <a:cubicBezTo>
                  <a:pt x="1092" y="6"/>
                  <a:pt x="1092" y="6"/>
                  <a:pt x="1092" y="6"/>
                </a:cubicBezTo>
                <a:cubicBezTo>
                  <a:pt x="1092" y="3"/>
                  <a:pt x="1089" y="0"/>
                  <a:pt x="1086" y="0"/>
                </a:cubicBezTo>
                <a:cubicBezTo>
                  <a:pt x="1086" y="0"/>
                  <a:pt x="1086" y="0"/>
                  <a:pt x="1086" y="0"/>
                </a:cubicBezTo>
                <a:cubicBezTo>
                  <a:pt x="1083" y="0"/>
                  <a:pt x="1080" y="3"/>
                  <a:pt x="1080" y="6"/>
                </a:cubicBezTo>
                <a:cubicBezTo>
                  <a:pt x="1080" y="10"/>
                  <a:pt x="1083" y="12"/>
                  <a:pt x="1086" y="12"/>
                </a:cubicBezTo>
                <a:close/>
                <a:moveTo>
                  <a:pt x="1046" y="12"/>
                </a:moveTo>
                <a:cubicBezTo>
                  <a:pt x="1046" y="12"/>
                  <a:pt x="1046" y="12"/>
                  <a:pt x="1046" y="12"/>
                </a:cubicBezTo>
                <a:cubicBezTo>
                  <a:pt x="1049" y="12"/>
                  <a:pt x="1052" y="10"/>
                  <a:pt x="1052" y="6"/>
                </a:cubicBezTo>
                <a:cubicBezTo>
                  <a:pt x="1052" y="6"/>
                  <a:pt x="1052" y="6"/>
                  <a:pt x="1052" y="6"/>
                </a:cubicBezTo>
                <a:cubicBezTo>
                  <a:pt x="1052" y="3"/>
                  <a:pt x="1049" y="0"/>
                  <a:pt x="1046" y="0"/>
                </a:cubicBezTo>
                <a:cubicBezTo>
                  <a:pt x="1046" y="0"/>
                  <a:pt x="1046" y="0"/>
                  <a:pt x="1046" y="0"/>
                </a:cubicBezTo>
                <a:cubicBezTo>
                  <a:pt x="1043" y="0"/>
                  <a:pt x="1040" y="3"/>
                  <a:pt x="1040" y="6"/>
                </a:cubicBezTo>
                <a:cubicBezTo>
                  <a:pt x="1040" y="10"/>
                  <a:pt x="1043" y="12"/>
                  <a:pt x="1046" y="12"/>
                </a:cubicBezTo>
                <a:close/>
                <a:moveTo>
                  <a:pt x="1006" y="12"/>
                </a:moveTo>
                <a:cubicBezTo>
                  <a:pt x="1006" y="12"/>
                  <a:pt x="1006" y="12"/>
                  <a:pt x="1006" y="12"/>
                </a:cubicBezTo>
                <a:cubicBezTo>
                  <a:pt x="1009" y="12"/>
                  <a:pt x="1012" y="10"/>
                  <a:pt x="1012" y="6"/>
                </a:cubicBezTo>
                <a:cubicBezTo>
                  <a:pt x="1012" y="6"/>
                  <a:pt x="1012" y="6"/>
                  <a:pt x="1012" y="6"/>
                </a:cubicBezTo>
                <a:cubicBezTo>
                  <a:pt x="1012" y="3"/>
                  <a:pt x="1009" y="0"/>
                  <a:pt x="1006" y="0"/>
                </a:cubicBezTo>
                <a:cubicBezTo>
                  <a:pt x="1006" y="0"/>
                  <a:pt x="1006" y="0"/>
                  <a:pt x="1006" y="0"/>
                </a:cubicBezTo>
                <a:cubicBezTo>
                  <a:pt x="1003" y="0"/>
                  <a:pt x="1000" y="3"/>
                  <a:pt x="1000" y="6"/>
                </a:cubicBezTo>
                <a:cubicBezTo>
                  <a:pt x="1000" y="10"/>
                  <a:pt x="1003" y="12"/>
                  <a:pt x="1006" y="12"/>
                </a:cubicBezTo>
                <a:close/>
                <a:moveTo>
                  <a:pt x="966" y="12"/>
                </a:moveTo>
                <a:cubicBezTo>
                  <a:pt x="966" y="12"/>
                  <a:pt x="966" y="12"/>
                  <a:pt x="966" y="12"/>
                </a:cubicBezTo>
                <a:cubicBezTo>
                  <a:pt x="969" y="12"/>
                  <a:pt x="972" y="10"/>
                  <a:pt x="972" y="6"/>
                </a:cubicBezTo>
                <a:cubicBezTo>
                  <a:pt x="972" y="6"/>
                  <a:pt x="972" y="6"/>
                  <a:pt x="972" y="6"/>
                </a:cubicBezTo>
                <a:cubicBezTo>
                  <a:pt x="972" y="3"/>
                  <a:pt x="969" y="0"/>
                  <a:pt x="966" y="0"/>
                </a:cubicBezTo>
                <a:cubicBezTo>
                  <a:pt x="966" y="0"/>
                  <a:pt x="966" y="0"/>
                  <a:pt x="966" y="0"/>
                </a:cubicBezTo>
                <a:cubicBezTo>
                  <a:pt x="963" y="0"/>
                  <a:pt x="960" y="3"/>
                  <a:pt x="960" y="6"/>
                </a:cubicBezTo>
                <a:cubicBezTo>
                  <a:pt x="960" y="10"/>
                  <a:pt x="963" y="12"/>
                  <a:pt x="966" y="12"/>
                </a:cubicBezTo>
                <a:close/>
                <a:moveTo>
                  <a:pt x="926" y="12"/>
                </a:moveTo>
                <a:cubicBezTo>
                  <a:pt x="926" y="12"/>
                  <a:pt x="926" y="12"/>
                  <a:pt x="926" y="12"/>
                </a:cubicBezTo>
                <a:cubicBezTo>
                  <a:pt x="929" y="12"/>
                  <a:pt x="932" y="10"/>
                  <a:pt x="932" y="6"/>
                </a:cubicBezTo>
                <a:cubicBezTo>
                  <a:pt x="932" y="6"/>
                  <a:pt x="932" y="6"/>
                  <a:pt x="932" y="6"/>
                </a:cubicBezTo>
                <a:cubicBezTo>
                  <a:pt x="932" y="3"/>
                  <a:pt x="929" y="0"/>
                  <a:pt x="926" y="0"/>
                </a:cubicBezTo>
                <a:cubicBezTo>
                  <a:pt x="926" y="0"/>
                  <a:pt x="926" y="0"/>
                  <a:pt x="926" y="0"/>
                </a:cubicBezTo>
                <a:cubicBezTo>
                  <a:pt x="923" y="0"/>
                  <a:pt x="920" y="3"/>
                  <a:pt x="920" y="6"/>
                </a:cubicBezTo>
                <a:cubicBezTo>
                  <a:pt x="920" y="10"/>
                  <a:pt x="923" y="12"/>
                  <a:pt x="926" y="12"/>
                </a:cubicBezTo>
                <a:close/>
                <a:moveTo>
                  <a:pt x="886" y="12"/>
                </a:moveTo>
                <a:cubicBezTo>
                  <a:pt x="886" y="12"/>
                  <a:pt x="886" y="12"/>
                  <a:pt x="886" y="12"/>
                </a:cubicBezTo>
                <a:cubicBezTo>
                  <a:pt x="889" y="12"/>
                  <a:pt x="892" y="10"/>
                  <a:pt x="892" y="6"/>
                </a:cubicBezTo>
                <a:cubicBezTo>
                  <a:pt x="892" y="6"/>
                  <a:pt x="892" y="6"/>
                  <a:pt x="892" y="6"/>
                </a:cubicBezTo>
                <a:cubicBezTo>
                  <a:pt x="892" y="3"/>
                  <a:pt x="889" y="0"/>
                  <a:pt x="886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3" y="0"/>
                  <a:pt x="880" y="3"/>
                  <a:pt x="880" y="6"/>
                </a:cubicBezTo>
                <a:cubicBezTo>
                  <a:pt x="880" y="10"/>
                  <a:pt x="883" y="12"/>
                  <a:pt x="886" y="12"/>
                </a:cubicBezTo>
                <a:close/>
                <a:moveTo>
                  <a:pt x="846" y="12"/>
                </a:moveTo>
                <a:cubicBezTo>
                  <a:pt x="846" y="12"/>
                  <a:pt x="846" y="12"/>
                  <a:pt x="846" y="12"/>
                </a:cubicBezTo>
                <a:cubicBezTo>
                  <a:pt x="849" y="12"/>
                  <a:pt x="852" y="10"/>
                  <a:pt x="852" y="6"/>
                </a:cubicBezTo>
                <a:cubicBezTo>
                  <a:pt x="852" y="6"/>
                  <a:pt x="852" y="6"/>
                  <a:pt x="852" y="6"/>
                </a:cubicBezTo>
                <a:cubicBezTo>
                  <a:pt x="852" y="3"/>
                  <a:pt x="849" y="0"/>
                  <a:pt x="846" y="0"/>
                </a:cubicBezTo>
                <a:cubicBezTo>
                  <a:pt x="846" y="0"/>
                  <a:pt x="846" y="0"/>
                  <a:pt x="846" y="0"/>
                </a:cubicBezTo>
                <a:cubicBezTo>
                  <a:pt x="843" y="0"/>
                  <a:pt x="840" y="3"/>
                  <a:pt x="840" y="6"/>
                </a:cubicBezTo>
                <a:cubicBezTo>
                  <a:pt x="840" y="10"/>
                  <a:pt x="843" y="12"/>
                  <a:pt x="846" y="12"/>
                </a:cubicBezTo>
                <a:close/>
                <a:moveTo>
                  <a:pt x="806" y="12"/>
                </a:moveTo>
                <a:cubicBezTo>
                  <a:pt x="806" y="12"/>
                  <a:pt x="806" y="12"/>
                  <a:pt x="806" y="12"/>
                </a:cubicBezTo>
                <a:cubicBezTo>
                  <a:pt x="809" y="12"/>
                  <a:pt x="812" y="10"/>
                  <a:pt x="812" y="6"/>
                </a:cubicBezTo>
                <a:cubicBezTo>
                  <a:pt x="812" y="6"/>
                  <a:pt x="812" y="6"/>
                  <a:pt x="812" y="6"/>
                </a:cubicBezTo>
                <a:cubicBezTo>
                  <a:pt x="812" y="3"/>
                  <a:pt x="809" y="0"/>
                  <a:pt x="806" y="0"/>
                </a:cubicBezTo>
                <a:cubicBezTo>
                  <a:pt x="806" y="0"/>
                  <a:pt x="806" y="0"/>
                  <a:pt x="806" y="0"/>
                </a:cubicBezTo>
                <a:cubicBezTo>
                  <a:pt x="803" y="0"/>
                  <a:pt x="800" y="3"/>
                  <a:pt x="800" y="6"/>
                </a:cubicBezTo>
                <a:cubicBezTo>
                  <a:pt x="800" y="10"/>
                  <a:pt x="803" y="12"/>
                  <a:pt x="806" y="12"/>
                </a:cubicBezTo>
                <a:close/>
                <a:moveTo>
                  <a:pt x="766" y="12"/>
                </a:moveTo>
                <a:cubicBezTo>
                  <a:pt x="766" y="12"/>
                  <a:pt x="766" y="12"/>
                  <a:pt x="766" y="12"/>
                </a:cubicBezTo>
                <a:cubicBezTo>
                  <a:pt x="769" y="12"/>
                  <a:pt x="772" y="10"/>
                  <a:pt x="772" y="6"/>
                </a:cubicBezTo>
                <a:cubicBezTo>
                  <a:pt x="772" y="6"/>
                  <a:pt x="772" y="6"/>
                  <a:pt x="772" y="6"/>
                </a:cubicBezTo>
                <a:cubicBezTo>
                  <a:pt x="772" y="3"/>
                  <a:pt x="769" y="0"/>
                  <a:pt x="76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763" y="0"/>
                  <a:pt x="760" y="3"/>
                  <a:pt x="760" y="6"/>
                </a:cubicBezTo>
                <a:cubicBezTo>
                  <a:pt x="760" y="10"/>
                  <a:pt x="763" y="12"/>
                  <a:pt x="766" y="12"/>
                </a:cubicBezTo>
                <a:close/>
                <a:moveTo>
                  <a:pt x="726" y="12"/>
                </a:moveTo>
                <a:cubicBezTo>
                  <a:pt x="726" y="12"/>
                  <a:pt x="726" y="12"/>
                  <a:pt x="726" y="12"/>
                </a:cubicBezTo>
                <a:cubicBezTo>
                  <a:pt x="729" y="12"/>
                  <a:pt x="732" y="10"/>
                  <a:pt x="732" y="6"/>
                </a:cubicBezTo>
                <a:cubicBezTo>
                  <a:pt x="732" y="6"/>
                  <a:pt x="732" y="6"/>
                  <a:pt x="732" y="6"/>
                </a:cubicBezTo>
                <a:cubicBezTo>
                  <a:pt x="732" y="3"/>
                  <a:pt x="729" y="0"/>
                  <a:pt x="726" y="0"/>
                </a:cubicBezTo>
                <a:cubicBezTo>
                  <a:pt x="726" y="0"/>
                  <a:pt x="726" y="0"/>
                  <a:pt x="726" y="0"/>
                </a:cubicBezTo>
                <a:cubicBezTo>
                  <a:pt x="723" y="0"/>
                  <a:pt x="720" y="3"/>
                  <a:pt x="720" y="6"/>
                </a:cubicBezTo>
                <a:cubicBezTo>
                  <a:pt x="720" y="10"/>
                  <a:pt x="723" y="12"/>
                  <a:pt x="726" y="12"/>
                </a:cubicBezTo>
                <a:close/>
                <a:moveTo>
                  <a:pt x="686" y="12"/>
                </a:moveTo>
                <a:cubicBezTo>
                  <a:pt x="686" y="12"/>
                  <a:pt x="686" y="12"/>
                  <a:pt x="686" y="12"/>
                </a:cubicBezTo>
                <a:cubicBezTo>
                  <a:pt x="689" y="12"/>
                  <a:pt x="692" y="10"/>
                  <a:pt x="692" y="6"/>
                </a:cubicBezTo>
                <a:cubicBezTo>
                  <a:pt x="692" y="6"/>
                  <a:pt x="692" y="6"/>
                  <a:pt x="692" y="6"/>
                </a:cubicBezTo>
                <a:cubicBezTo>
                  <a:pt x="692" y="3"/>
                  <a:pt x="689" y="0"/>
                  <a:pt x="686" y="0"/>
                </a:cubicBezTo>
                <a:cubicBezTo>
                  <a:pt x="686" y="0"/>
                  <a:pt x="686" y="0"/>
                  <a:pt x="686" y="0"/>
                </a:cubicBezTo>
                <a:cubicBezTo>
                  <a:pt x="683" y="0"/>
                  <a:pt x="680" y="3"/>
                  <a:pt x="680" y="6"/>
                </a:cubicBezTo>
                <a:cubicBezTo>
                  <a:pt x="680" y="10"/>
                  <a:pt x="683" y="12"/>
                  <a:pt x="686" y="12"/>
                </a:cubicBezTo>
                <a:close/>
                <a:moveTo>
                  <a:pt x="646" y="12"/>
                </a:moveTo>
                <a:cubicBezTo>
                  <a:pt x="646" y="12"/>
                  <a:pt x="646" y="12"/>
                  <a:pt x="646" y="12"/>
                </a:cubicBezTo>
                <a:cubicBezTo>
                  <a:pt x="649" y="12"/>
                  <a:pt x="652" y="10"/>
                  <a:pt x="652" y="6"/>
                </a:cubicBezTo>
                <a:cubicBezTo>
                  <a:pt x="652" y="6"/>
                  <a:pt x="652" y="6"/>
                  <a:pt x="652" y="6"/>
                </a:cubicBezTo>
                <a:cubicBezTo>
                  <a:pt x="652" y="3"/>
                  <a:pt x="649" y="0"/>
                  <a:pt x="646" y="0"/>
                </a:cubicBezTo>
                <a:cubicBezTo>
                  <a:pt x="646" y="0"/>
                  <a:pt x="646" y="0"/>
                  <a:pt x="646" y="0"/>
                </a:cubicBezTo>
                <a:cubicBezTo>
                  <a:pt x="643" y="0"/>
                  <a:pt x="640" y="3"/>
                  <a:pt x="640" y="6"/>
                </a:cubicBezTo>
                <a:cubicBezTo>
                  <a:pt x="640" y="10"/>
                  <a:pt x="643" y="12"/>
                  <a:pt x="646" y="12"/>
                </a:cubicBezTo>
                <a:close/>
                <a:moveTo>
                  <a:pt x="606" y="12"/>
                </a:moveTo>
                <a:cubicBezTo>
                  <a:pt x="606" y="12"/>
                  <a:pt x="606" y="12"/>
                  <a:pt x="606" y="12"/>
                </a:cubicBezTo>
                <a:cubicBezTo>
                  <a:pt x="609" y="12"/>
                  <a:pt x="612" y="10"/>
                  <a:pt x="612" y="6"/>
                </a:cubicBezTo>
                <a:cubicBezTo>
                  <a:pt x="612" y="6"/>
                  <a:pt x="612" y="6"/>
                  <a:pt x="612" y="6"/>
                </a:cubicBezTo>
                <a:cubicBezTo>
                  <a:pt x="612" y="3"/>
                  <a:pt x="609" y="0"/>
                  <a:pt x="606" y="0"/>
                </a:cubicBezTo>
                <a:cubicBezTo>
                  <a:pt x="606" y="0"/>
                  <a:pt x="606" y="0"/>
                  <a:pt x="606" y="0"/>
                </a:cubicBezTo>
                <a:cubicBezTo>
                  <a:pt x="603" y="0"/>
                  <a:pt x="600" y="3"/>
                  <a:pt x="600" y="6"/>
                </a:cubicBezTo>
                <a:cubicBezTo>
                  <a:pt x="600" y="10"/>
                  <a:pt x="603" y="12"/>
                  <a:pt x="606" y="12"/>
                </a:cubicBezTo>
                <a:close/>
                <a:moveTo>
                  <a:pt x="566" y="12"/>
                </a:moveTo>
                <a:cubicBezTo>
                  <a:pt x="566" y="12"/>
                  <a:pt x="566" y="12"/>
                  <a:pt x="566" y="12"/>
                </a:cubicBezTo>
                <a:cubicBezTo>
                  <a:pt x="569" y="12"/>
                  <a:pt x="572" y="10"/>
                  <a:pt x="572" y="6"/>
                </a:cubicBezTo>
                <a:cubicBezTo>
                  <a:pt x="572" y="6"/>
                  <a:pt x="572" y="6"/>
                  <a:pt x="572" y="6"/>
                </a:cubicBezTo>
                <a:cubicBezTo>
                  <a:pt x="572" y="3"/>
                  <a:pt x="569" y="0"/>
                  <a:pt x="566" y="0"/>
                </a:cubicBezTo>
                <a:cubicBezTo>
                  <a:pt x="566" y="0"/>
                  <a:pt x="566" y="0"/>
                  <a:pt x="566" y="0"/>
                </a:cubicBezTo>
                <a:cubicBezTo>
                  <a:pt x="563" y="0"/>
                  <a:pt x="560" y="3"/>
                  <a:pt x="560" y="6"/>
                </a:cubicBezTo>
                <a:cubicBezTo>
                  <a:pt x="560" y="10"/>
                  <a:pt x="563" y="12"/>
                  <a:pt x="566" y="12"/>
                </a:cubicBezTo>
                <a:close/>
                <a:moveTo>
                  <a:pt x="526" y="12"/>
                </a:moveTo>
                <a:cubicBezTo>
                  <a:pt x="526" y="12"/>
                  <a:pt x="526" y="12"/>
                  <a:pt x="526" y="12"/>
                </a:cubicBezTo>
                <a:cubicBezTo>
                  <a:pt x="529" y="12"/>
                  <a:pt x="532" y="10"/>
                  <a:pt x="532" y="6"/>
                </a:cubicBezTo>
                <a:cubicBezTo>
                  <a:pt x="532" y="6"/>
                  <a:pt x="532" y="6"/>
                  <a:pt x="532" y="6"/>
                </a:cubicBezTo>
                <a:cubicBezTo>
                  <a:pt x="532" y="3"/>
                  <a:pt x="529" y="0"/>
                  <a:pt x="526" y="0"/>
                </a:cubicBezTo>
                <a:cubicBezTo>
                  <a:pt x="526" y="0"/>
                  <a:pt x="526" y="0"/>
                  <a:pt x="526" y="0"/>
                </a:cubicBezTo>
                <a:cubicBezTo>
                  <a:pt x="523" y="0"/>
                  <a:pt x="520" y="3"/>
                  <a:pt x="520" y="6"/>
                </a:cubicBezTo>
                <a:cubicBezTo>
                  <a:pt x="520" y="10"/>
                  <a:pt x="523" y="12"/>
                  <a:pt x="526" y="12"/>
                </a:cubicBezTo>
                <a:close/>
                <a:moveTo>
                  <a:pt x="486" y="12"/>
                </a:moveTo>
                <a:cubicBezTo>
                  <a:pt x="486" y="12"/>
                  <a:pt x="486" y="12"/>
                  <a:pt x="486" y="12"/>
                </a:cubicBezTo>
                <a:cubicBezTo>
                  <a:pt x="489" y="12"/>
                  <a:pt x="492" y="10"/>
                  <a:pt x="492" y="6"/>
                </a:cubicBezTo>
                <a:cubicBezTo>
                  <a:pt x="492" y="6"/>
                  <a:pt x="492" y="6"/>
                  <a:pt x="492" y="6"/>
                </a:cubicBezTo>
                <a:cubicBezTo>
                  <a:pt x="492" y="3"/>
                  <a:pt x="489" y="0"/>
                  <a:pt x="486" y="0"/>
                </a:cubicBezTo>
                <a:cubicBezTo>
                  <a:pt x="486" y="0"/>
                  <a:pt x="486" y="0"/>
                  <a:pt x="486" y="0"/>
                </a:cubicBezTo>
                <a:cubicBezTo>
                  <a:pt x="483" y="0"/>
                  <a:pt x="480" y="3"/>
                  <a:pt x="480" y="6"/>
                </a:cubicBezTo>
                <a:cubicBezTo>
                  <a:pt x="480" y="10"/>
                  <a:pt x="483" y="12"/>
                  <a:pt x="486" y="12"/>
                </a:cubicBezTo>
                <a:close/>
                <a:moveTo>
                  <a:pt x="446" y="12"/>
                </a:moveTo>
                <a:cubicBezTo>
                  <a:pt x="446" y="12"/>
                  <a:pt x="446" y="12"/>
                  <a:pt x="446" y="12"/>
                </a:cubicBezTo>
                <a:cubicBezTo>
                  <a:pt x="449" y="12"/>
                  <a:pt x="452" y="10"/>
                  <a:pt x="452" y="6"/>
                </a:cubicBezTo>
                <a:cubicBezTo>
                  <a:pt x="452" y="6"/>
                  <a:pt x="452" y="6"/>
                  <a:pt x="452" y="6"/>
                </a:cubicBezTo>
                <a:cubicBezTo>
                  <a:pt x="452" y="3"/>
                  <a:pt x="449" y="0"/>
                  <a:pt x="446" y="0"/>
                </a:cubicBezTo>
                <a:cubicBezTo>
                  <a:pt x="446" y="0"/>
                  <a:pt x="446" y="0"/>
                  <a:pt x="446" y="0"/>
                </a:cubicBezTo>
                <a:cubicBezTo>
                  <a:pt x="443" y="0"/>
                  <a:pt x="440" y="3"/>
                  <a:pt x="440" y="6"/>
                </a:cubicBezTo>
                <a:cubicBezTo>
                  <a:pt x="440" y="10"/>
                  <a:pt x="443" y="12"/>
                  <a:pt x="446" y="12"/>
                </a:cubicBezTo>
                <a:close/>
                <a:moveTo>
                  <a:pt x="406" y="12"/>
                </a:moveTo>
                <a:cubicBezTo>
                  <a:pt x="406" y="12"/>
                  <a:pt x="406" y="12"/>
                  <a:pt x="406" y="12"/>
                </a:cubicBezTo>
                <a:cubicBezTo>
                  <a:pt x="409" y="12"/>
                  <a:pt x="412" y="10"/>
                  <a:pt x="412" y="6"/>
                </a:cubicBezTo>
                <a:cubicBezTo>
                  <a:pt x="412" y="6"/>
                  <a:pt x="412" y="6"/>
                  <a:pt x="412" y="6"/>
                </a:cubicBezTo>
                <a:cubicBezTo>
                  <a:pt x="412" y="3"/>
                  <a:pt x="409" y="0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3" y="0"/>
                  <a:pt x="400" y="3"/>
                  <a:pt x="400" y="6"/>
                </a:cubicBezTo>
                <a:cubicBezTo>
                  <a:pt x="400" y="10"/>
                  <a:pt x="403" y="12"/>
                  <a:pt x="406" y="12"/>
                </a:cubicBezTo>
                <a:close/>
                <a:moveTo>
                  <a:pt x="366" y="12"/>
                </a:moveTo>
                <a:cubicBezTo>
                  <a:pt x="366" y="12"/>
                  <a:pt x="366" y="12"/>
                  <a:pt x="366" y="12"/>
                </a:cubicBezTo>
                <a:cubicBezTo>
                  <a:pt x="369" y="12"/>
                  <a:pt x="372" y="10"/>
                  <a:pt x="372" y="6"/>
                </a:cubicBezTo>
                <a:cubicBezTo>
                  <a:pt x="372" y="6"/>
                  <a:pt x="372" y="6"/>
                  <a:pt x="372" y="6"/>
                </a:cubicBezTo>
                <a:cubicBezTo>
                  <a:pt x="372" y="3"/>
                  <a:pt x="369" y="0"/>
                  <a:pt x="366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363" y="0"/>
                  <a:pt x="360" y="3"/>
                  <a:pt x="360" y="6"/>
                </a:cubicBezTo>
                <a:cubicBezTo>
                  <a:pt x="360" y="10"/>
                  <a:pt x="363" y="12"/>
                  <a:pt x="366" y="12"/>
                </a:cubicBezTo>
                <a:close/>
                <a:moveTo>
                  <a:pt x="326" y="12"/>
                </a:moveTo>
                <a:cubicBezTo>
                  <a:pt x="326" y="12"/>
                  <a:pt x="326" y="12"/>
                  <a:pt x="326" y="12"/>
                </a:cubicBezTo>
                <a:cubicBezTo>
                  <a:pt x="329" y="12"/>
                  <a:pt x="332" y="10"/>
                  <a:pt x="332" y="6"/>
                </a:cubicBezTo>
                <a:cubicBezTo>
                  <a:pt x="332" y="6"/>
                  <a:pt x="332" y="6"/>
                  <a:pt x="332" y="6"/>
                </a:cubicBezTo>
                <a:cubicBezTo>
                  <a:pt x="332" y="3"/>
                  <a:pt x="329" y="0"/>
                  <a:pt x="326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323" y="0"/>
                  <a:pt x="320" y="3"/>
                  <a:pt x="320" y="6"/>
                </a:cubicBezTo>
                <a:cubicBezTo>
                  <a:pt x="320" y="10"/>
                  <a:pt x="323" y="12"/>
                  <a:pt x="326" y="12"/>
                </a:cubicBezTo>
                <a:close/>
                <a:moveTo>
                  <a:pt x="286" y="12"/>
                </a:moveTo>
                <a:cubicBezTo>
                  <a:pt x="286" y="12"/>
                  <a:pt x="286" y="12"/>
                  <a:pt x="286" y="12"/>
                </a:cubicBezTo>
                <a:cubicBezTo>
                  <a:pt x="289" y="12"/>
                  <a:pt x="292" y="10"/>
                  <a:pt x="292" y="6"/>
                </a:cubicBezTo>
                <a:cubicBezTo>
                  <a:pt x="292" y="6"/>
                  <a:pt x="292" y="6"/>
                  <a:pt x="292" y="6"/>
                </a:cubicBezTo>
                <a:cubicBezTo>
                  <a:pt x="292" y="3"/>
                  <a:pt x="289" y="0"/>
                  <a:pt x="286" y="0"/>
                </a:cubicBezTo>
                <a:cubicBezTo>
                  <a:pt x="286" y="0"/>
                  <a:pt x="286" y="0"/>
                  <a:pt x="286" y="0"/>
                </a:cubicBezTo>
                <a:cubicBezTo>
                  <a:pt x="283" y="0"/>
                  <a:pt x="280" y="3"/>
                  <a:pt x="280" y="6"/>
                </a:cubicBezTo>
                <a:cubicBezTo>
                  <a:pt x="280" y="10"/>
                  <a:pt x="283" y="12"/>
                  <a:pt x="286" y="12"/>
                </a:cubicBezTo>
                <a:close/>
                <a:moveTo>
                  <a:pt x="246" y="12"/>
                </a:moveTo>
                <a:cubicBezTo>
                  <a:pt x="246" y="12"/>
                  <a:pt x="246" y="12"/>
                  <a:pt x="246" y="12"/>
                </a:cubicBezTo>
                <a:cubicBezTo>
                  <a:pt x="249" y="12"/>
                  <a:pt x="252" y="10"/>
                  <a:pt x="252" y="6"/>
                </a:cubicBezTo>
                <a:cubicBezTo>
                  <a:pt x="252" y="6"/>
                  <a:pt x="252" y="6"/>
                  <a:pt x="252" y="6"/>
                </a:cubicBezTo>
                <a:cubicBezTo>
                  <a:pt x="252" y="3"/>
                  <a:pt x="249" y="0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43" y="0"/>
                  <a:pt x="240" y="3"/>
                  <a:pt x="240" y="6"/>
                </a:cubicBezTo>
                <a:cubicBezTo>
                  <a:pt x="240" y="10"/>
                  <a:pt x="243" y="12"/>
                  <a:pt x="246" y="12"/>
                </a:cubicBezTo>
                <a:close/>
                <a:moveTo>
                  <a:pt x="206" y="12"/>
                </a:moveTo>
                <a:cubicBezTo>
                  <a:pt x="206" y="12"/>
                  <a:pt x="206" y="12"/>
                  <a:pt x="206" y="12"/>
                </a:cubicBezTo>
                <a:cubicBezTo>
                  <a:pt x="209" y="12"/>
                  <a:pt x="212" y="10"/>
                  <a:pt x="212" y="6"/>
                </a:cubicBezTo>
                <a:cubicBezTo>
                  <a:pt x="212" y="6"/>
                  <a:pt x="212" y="6"/>
                  <a:pt x="212" y="6"/>
                </a:cubicBezTo>
                <a:cubicBezTo>
                  <a:pt x="212" y="3"/>
                  <a:pt x="209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3" y="0"/>
                  <a:pt x="200" y="3"/>
                  <a:pt x="200" y="6"/>
                </a:cubicBezTo>
                <a:cubicBezTo>
                  <a:pt x="200" y="10"/>
                  <a:pt x="203" y="12"/>
                  <a:pt x="206" y="12"/>
                </a:cubicBezTo>
                <a:close/>
                <a:moveTo>
                  <a:pt x="166" y="12"/>
                </a:moveTo>
                <a:cubicBezTo>
                  <a:pt x="166" y="12"/>
                  <a:pt x="166" y="12"/>
                  <a:pt x="166" y="12"/>
                </a:cubicBezTo>
                <a:cubicBezTo>
                  <a:pt x="169" y="12"/>
                  <a:pt x="172" y="10"/>
                  <a:pt x="172" y="6"/>
                </a:cubicBezTo>
                <a:cubicBezTo>
                  <a:pt x="172" y="6"/>
                  <a:pt x="172" y="6"/>
                  <a:pt x="172" y="6"/>
                </a:cubicBezTo>
                <a:cubicBezTo>
                  <a:pt x="172" y="3"/>
                  <a:pt x="169" y="0"/>
                  <a:pt x="166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3" y="0"/>
                  <a:pt x="160" y="3"/>
                  <a:pt x="160" y="6"/>
                </a:cubicBezTo>
                <a:cubicBezTo>
                  <a:pt x="160" y="10"/>
                  <a:pt x="163" y="12"/>
                  <a:pt x="166" y="12"/>
                </a:cubicBezTo>
                <a:close/>
                <a:moveTo>
                  <a:pt x="126" y="12"/>
                </a:moveTo>
                <a:cubicBezTo>
                  <a:pt x="126" y="12"/>
                  <a:pt x="126" y="12"/>
                  <a:pt x="126" y="12"/>
                </a:cubicBezTo>
                <a:cubicBezTo>
                  <a:pt x="129" y="12"/>
                  <a:pt x="132" y="10"/>
                  <a:pt x="132" y="6"/>
                </a:cubicBezTo>
                <a:cubicBezTo>
                  <a:pt x="132" y="6"/>
                  <a:pt x="132" y="6"/>
                  <a:pt x="132" y="6"/>
                </a:cubicBezTo>
                <a:cubicBezTo>
                  <a:pt x="132" y="3"/>
                  <a:pt x="129" y="0"/>
                  <a:pt x="12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3" y="0"/>
                  <a:pt x="120" y="3"/>
                  <a:pt x="120" y="6"/>
                </a:cubicBezTo>
                <a:cubicBezTo>
                  <a:pt x="120" y="10"/>
                  <a:pt x="123" y="12"/>
                  <a:pt x="126" y="12"/>
                </a:cubicBezTo>
                <a:close/>
                <a:moveTo>
                  <a:pt x="86" y="12"/>
                </a:moveTo>
                <a:cubicBezTo>
                  <a:pt x="86" y="12"/>
                  <a:pt x="86" y="12"/>
                  <a:pt x="86" y="12"/>
                </a:cubicBezTo>
                <a:cubicBezTo>
                  <a:pt x="89" y="12"/>
                  <a:pt x="92" y="10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3"/>
                  <a:pt x="89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3" y="0"/>
                  <a:pt x="80" y="3"/>
                  <a:pt x="80" y="6"/>
                </a:cubicBezTo>
                <a:cubicBezTo>
                  <a:pt x="80" y="10"/>
                  <a:pt x="83" y="12"/>
                  <a:pt x="86" y="12"/>
                </a:cubicBezTo>
                <a:close/>
                <a:moveTo>
                  <a:pt x="46" y="12"/>
                </a:moveTo>
                <a:cubicBezTo>
                  <a:pt x="46" y="12"/>
                  <a:pt x="46" y="12"/>
                  <a:pt x="46" y="12"/>
                </a:cubicBezTo>
                <a:cubicBezTo>
                  <a:pt x="49" y="12"/>
                  <a:pt x="52" y="10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2" y="3"/>
                  <a:pt x="49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3" y="0"/>
                  <a:pt x="40" y="3"/>
                  <a:pt x="40" y="6"/>
                </a:cubicBezTo>
                <a:cubicBezTo>
                  <a:pt x="40" y="10"/>
                  <a:pt x="43" y="12"/>
                  <a:pt x="46" y="12"/>
                </a:cubicBezTo>
                <a:close/>
                <a:moveTo>
                  <a:pt x="3210" y="11"/>
                </a:moveTo>
                <a:cubicBezTo>
                  <a:pt x="3211" y="10"/>
                  <a:pt x="3212" y="8"/>
                  <a:pt x="3212" y="6"/>
                </a:cubicBezTo>
                <a:cubicBezTo>
                  <a:pt x="3212" y="5"/>
                  <a:pt x="3211" y="3"/>
                  <a:pt x="3210" y="2"/>
                </a:cubicBezTo>
                <a:cubicBezTo>
                  <a:pt x="3208" y="0"/>
                  <a:pt x="3204" y="0"/>
                  <a:pt x="3202" y="2"/>
                </a:cubicBezTo>
                <a:cubicBezTo>
                  <a:pt x="3201" y="3"/>
                  <a:pt x="3200" y="5"/>
                  <a:pt x="3200" y="6"/>
                </a:cubicBezTo>
                <a:cubicBezTo>
                  <a:pt x="3200" y="8"/>
                  <a:pt x="3201" y="10"/>
                  <a:pt x="3202" y="11"/>
                </a:cubicBezTo>
                <a:cubicBezTo>
                  <a:pt x="3203" y="12"/>
                  <a:pt x="3204" y="12"/>
                  <a:pt x="3206" y="12"/>
                </a:cubicBezTo>
                <a:cubicBezTo>
                  <a:pt x="3208" y="12"/>
                  <a:pt x="3209" y="12"/>
                  <a:pt x="3210" y="11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26AE186-5E7B-FC47-E246-1D6AF2160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03831" y="5361033"/>
            <a:ext cx="342808" cy="328360"/>
            <a:chOff x="2003831" y="5361033"/>
            <a:chExt cx="342808" cy="328360"/>
          </a:xfrm>
        </p:grpSpPr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91883186-693C-CBA3-16C8-048063B24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6F10C73-44D3-ADC1-9D03-31EED9032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F092BFE-4A26-EE8A-81FD-B466F06FE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37092" y="5361033"/>
            <a:ext cx="342808" cy="328360"/>
            <a:chOff x="4737092" y="5361033"/>
            <a:chExt cx="342808" cy="328360"/>
          </a:xfrm>
        </p:grpSpPr>
        <p:sp>
          <p:nvSpPr>
            <p:cNvPr id="19" name="Oval 10">
              <a:extLst>
                <a:ext uri="{FF2B5EF4-FFF2-40B4-BE49-F238E27FC236}">
                  <a16:creationId xmlns:a16="http://schemas.microsoft.com/office/drawing/2014/main" id="{0CC39234-45ED-57C5-5E3A-76A46C416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8824" y="5448300"/>
              <a:ext cx="150812" cy="147638"/>
            </a:xfrm>
            <a:prstGeom prst="ellipse">
              <a:avLst/>
            </a:prstGeom>
            <a:solidFill>
              <a:srgbClr val="0069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1D817381-2C95-2F4A-7D79-087AFA63F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4744316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78BC8131-FFB8-26AA-549C-9D902B0C9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31206" y="5361033"/>
            <a:ext cx="342808" cy="328360"/>
            <a:chOff x="7331206" y="5361033"/>
            <a:chExt cx="342808" cy="328360"/>
          </a:xfrm>
        </p:grpSpPr>
        <p:sp>
          <p:nvSpPr>
            <p:cNvPr id="28" name="Oval 10">
              <a:extLst>
                <a:ext uri="{FF2B5EF4-FFF2-40B4-BE49-F238E27FC236}">
                  <a16:creationId xmlns:a16="http://schemas.microsoft.com/office/drawing/2014/main" id="{C3FD7243-4B86-CC86-7DD6-A679B4C33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624" y="5448300"/>
              <a:ext cx="150812" cy="147638"/>
            </a:xfrm>
            <a:prstGeom prst="ellipse">
              <a:avLst/>
            </a:prstGeom>
            <a:solidFill>
              <a:srgbClr val="3F85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A5CAAA5B-7EB3-7520-2810-81E129D9B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7338430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4151D4EC-3E7F-26D0-9025-4124A8A09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59656" y="5361033"/>
            <a:ext cx="342808" cy="328360"/>
            <a:chOff x="9859656" y="5361033"/>
            <a:chExt cx="342808" cy="328360"/>
          </a:xfrm>
        </p:grpSpPr>
        <p:sp>
          <p:nvSpPr>
            <p:cNvPr id="37" name="Oval 10">
              <a:extLst>
                <a:ext uri="{FF2B5EF4-FFF2-40B4-BE49-F238E27FC236}">
                  <a16:creationId xmlns:a16="http://schemas.microsoft.com/office/drawing/2014/main" id="{C03AAEFE-AF79-D6F3-2989-97158B263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59624" y="5448300"/>
              <a:ext cx="150812" cy="147638"/>
            </a:xfrm>
            <a:prstGeom prst="ellipse">
              <a:avLst/>
            </a:prstGeom>
            <a:solidFill>
              <a:srgbClr val="6DA5D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94EDCDCB-3D96-9C27-CDE1-18EAB30A9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9866880" y="5353809"/>
              <a:ext cx="328360" cy="342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6533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Zeitstrahl 5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platzhalter 5">
            <a:extLst>
              <a:ext uri="{FF2B5EF4-FFF2-40B4-BE49-F238E27FC236}">
                <a16:creationId xmlns:a16="http://schemas.microsoft.com/office/drawing/2014/main" id="{5C79FC7C-8CF9-4CEE-9E6C-0DE5CF28DF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899" y="1269274"/>
            <a:ext cx="10226675" cy="1029706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Zeitstrahl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Text Lorem ipsum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consetetur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sadipscing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elitr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nonumy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eirmod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invidunt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labore et dolore magna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aliquyam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erat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voluptua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vero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eos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accusam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justo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duo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dolores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kern="100" noProof="0" dirty="0" err="1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rebum</a:t>
            </a:r>
            <a:r>
              <a:rPr lang="en-GB" sz="2000" kern="100" noProof="0" dirty="0">
                <a:solidFill>
                  <a:srgbClr val="0051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reeform 6" descr="Eine gepunktete Linie, Zeitstrahl">
            <a:extLst>
              <a:ext uri="{FF2B5EF4-FFF2-40B4-BE49-F238E27FC236}">
                <a16:creationId xmlns:a16="http://schemas.microsoft.com/office/drawing/2014/main" id="{18A0F821-B1C5-BF4A-063D-F318C15655C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497513"/>
            <a:ext cx="12187237" cy="44450"/>
          </a:xfrm>
          <a:custGeom>
            <a:avLst/>
            <a:gdLst>
              <a:gd name="T0" fmla="*/ 3172 w 3212"/>
              <a:gd name="T1" fmla="*/ 6 h 12"/>
              <a:gd name="T2" fmla="*/ 3126 w 3212"/>
              <a:gd name="T3" fmla="*/ 0 h 12"/>
              <a:gd name="T4" fmla="*/ 3046 w 3212"/>
              <a:gd name="T5" fmla="*/ 12 h 12"/>
              <a:gd name="T6" fmla="*/ 3012 w 3212"/>
              <a:gd name="T7" fmla="*/ 6 h 12"/>
              <a:gd name="T8" fmla="*/ 2960 w 3212"/>
              <a:gd name="T9" fmla="*/ 6 h 12"/>
              <a:gd name="T10" fmla="*/ 2886 w 3212"/>
              <a:gd name="T11" fmla="*/ 12 h 12"/>
              <a:gd name="T12" fmla="*/ 2846 w 3212"/>
              <a:gd name="T13" fmla="*/ 0 h 12"/>
              <a:gd name="T14" fmla="*/ 2806 w 3212"/>
              <a:gd name="T15" fmla="*/ 12 h 12"/>
              <a:gd name="T16" fmla="*/ 2732 w 3212"/>
              <a:gd name="T17" fmla="*/ 6 h 12"/>
              <a:gd name="T18" fmla="*/ 2686 w 3212"/>
              <a:gd name="T19" fmla="*/ 0 h 12"/>
              <a:gd name="T20" fmla="*/ 2606 w 3212"/>
              <a:gd name="T21" fmla="*/ 12 h 12"/>
              <a:gd name="T22" fmla="*/ 2572 w 3212"/>
              <a:gd name="T23" fmla="*/ 6 h 12"/>
              <a:gd name="T24" fmla="*/ 2520 w 3212"/>
              <a:gd name="T25" fmla="*/ 6 h 12"/>
              <a:gd name="T26" fmla="*/ 2446 w 3212"/>
              <a:gd name="T27" fmla="*/ 12 h 12"/>
              <a:gd name="T28" fmla="*/ 2406 w 3212"/>
              <a:gd name="T29" fmla="*/ 0 h 12"/>
              <a:gd name="T30" fmla="*/ 2366 w 3212"/>
              <a:gd name="T31" fmla="*/ 12 h 12"/>
              <a:gd name="T32" fmla="*/ 2292 w 3212"/>
              <a:gd name="T33" fmla="*/ 6 h 12"/>
              <a:gd name="T34" fmla="*/ 2246 w 3212"/>
              <a:gd name="T35" fmla="*/ 0 h 12"/>
              <a:gd name="T36" fmla="*/ 2166 w 3212"/>
              <a:gd name="T37" fmla="*/ 12 h 12"/>
              <a:gd name="T38" fmla="*/ 2132 w 3212"/>
              <a:gd name="T39" fmla="*/ 6 h 12"/>
              <a:gd name="T40" fmla="*/ 2080 w 3212"/>
              <a:gd name="T41" fmla="*/ 6 h 12"/>
              <a:gd name="T42" fmla="*/ 2006 w 3212"/>
              <a:gd name="T43" fmla="*/ 12 h 12"/>
              <a:gd name="T44" fmla="*/ 1966 w 3212"/>
              <a:gd name="T45" fmla="*/ 0 h 12"/>
              <a:gd name="T46" fmla="*/ 1926 w 3212"/>
              <a:gd name="T47" fmla="*/ 12 h 12"/>
              <a:gd name="T48" fmla="*/ 1852 w 3212"/>
              <a:gd name="T49" fmla="*/ 6 h 12"/>
              <a:gd name="T50" fmla="*/ 1806 w 3212"/>
              <a:gd name="T51" fmla="*/ 0 h 12"/>
              <a:gd name="T52" fmla="*/ 1726 w 3212"/>
              <a:gd name="T53" fmla="*/ 12 h 12"/>
              <a:gd name="T54" fmla="*/ 1692 w 3212"/>
              <a:gd name="T55" fmla="*/ 6 h 12"/>
              <a:gd name="T56" fmla="*/ 1640 w 3212"/>
              <a:gd name="T57" fmla="*/ 6 h 12"/>
              <a:gd name="T58" fmla="*/ 1566 w 3212"/>
              <a:gd name="T59" fmla="*/ 12 h 12"/>
              <a:gd name="T60" fmla="*/ 1526 w 3212"/>
              <a:gd name="T61" fmla="*/ 0 h 12"/>
              <a:gd name="T62" fmla="*/ 1486 w 3212"/>
              <a:gd name="T63" fmla="*/ 12 h 12"/>
              <a:gd name="T64" fmla="*/ 1412 w 3212"/>
              <a:gd name="T65" fmla="*/ 6 h 12"/>
              <a:gd name="T66" fmla="*/ 1366 w 3212"/>
              <a:gd name="T67" fmla="*/ 0 h 12"/>
              <a:gd name="T68" fmla="*/ 1286 w 3212"/>
              <a:gd name="T69" fmla="*/ 12 h 12"/>
              <a:gd name="T70" fmla="*/ 1252 w 3212"/>
              <a:gd name="T71" fmla="*/ 6 h 12"/>
              <a:gd name="T72" fmla="*/ 1200 w 3212"/>
              <a:gd name="T73" fmla="*/ 6 h 12"/>
              <a:gd name="T74" fmla="*/ 1126 w 3212"/>
              <a:gd name="T75" fmla="*/ 12 h 12"/>
              <a:gd name="T76" fmla="*/ 1086 w 3212"/>
              <a:gd name="T77" fmla="*/ 0 h 12"/>
              <a:gd name="T78" fmla="*/ 1046 w 3212"/>
              <a:gd name="T79" fmla="*/ 12 h 12"/>
              <a:gd name="T80" fmla="*/ 972 w 3212"/>
              <a:gd name="T81" fmla="*/ 6 h 12"/>
              <a:gd name="T82" fmla="*/ 926 w 3212"/>
              <a:gd name="T83" fmla="*/ 0 h 12"/>
              <a:gd name="T84" fmla="*/ 846 w 3212"/>
              <a:gd name="T85" fmla="*/ 12 h 12"/>
              <a:gd name="T86" fmla="*/ 812 w 3212"/>
              <a:gd name="T87" fmla="*/ 6 h 12"/>
              <a:gd name="T88" fmla="*/ 760 w 3212"/>
              <a:gd name="T89" fmla="*/ 6 h 12"/>
              <a:gd name="T90" fmla="*/ 686 w 3212"/>
              <a:gd name="T91" fmla="*/ 12 h 12"/>
              <a:gd name="T92" fmla="*/ 646 w 3212"/>
              <a:gd name="T93" fmla="*/ 0 h 12"/>
              <a:gd name="T94" fmla="*/ 606 w 3212"/>
              <a:gd name="T95" fmla="*/ 12 h 12"/>
              <a:gd name="T96" fmla="*/ 532 w 3212"/>
              <a:gd name="T97" fmla="*/ 6 h 12"/>
              <a:gd name="T98" fmla="*/ 486 w 3212"/>
              <a:gd name="T99" fmla="*/ 0 h 12"/>
              <a:gd name="T100" fmla="*/ 406 w 3212"/>
              <a:gd name="T101" fmla="*/ 12 h 12"/>
              <a:gd name="T102" fmla="*/ 372 w 3212"/>
              <a:gd name="T103" fmla="*/ 6 h 12"/>
              <a:gd name="T104" fmla="*/ 320 w 3212"/>
              <a:gd name="T105" fmla="*/ 6 h 12"/>
              <a:gd name="T106" fmla="*/ 246 w 3212"/>
              <a:gd name="T107" fmla="*/ 12 h 12"/>
              <a:gd name="T108" fmla="*/ 206 w 3212"/>
              <a:gd name="T109" fmla="*/ 0 h 12"/>
              <a:gd name="T110" fmla="*/ 166 w 3212"/>
              <a:gd name="T111" fmla="*/ 12 h 12"/>
              <a:gd name="T112" fmla="*/ 92 w 3212"/>
              <a:gd name="T113" fmla="*/ 6 h 12"/>
              <a:gd name="T114" fmla="*/ 46 w 3212"/>
              <a:gd name="T11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12" h="12">
                <a:moveTo>
                  <a:pt x="6" y="12"/>
                </a:moveTo>
                <a:cubicBezTo>
                  <a:pt x="4" y="12"/>
                  <a:pt x="3" y="12"/>
                  <a:pt x="2" y="11"/>
                </a:cubicBezTo>
                <a:cubicBezTo>
                  <a:pt x="1" y="10"/>
                  <a:pt x="0" y="8"/>
                  <a:pt x="0" y="6"/>
                </a:cubicBezTo>
                <a:cubicBezTo>
                  <a:pt x="0" y="5"/>
                  <a:pt x="1" y="3"/>
                  <a:pt x="2" y="2"/>
                </a:cubicBezTo>
                <a:cubicBezTo>
                  <a:pt x="4" y="0"/>
                  <a:pt x="8" y="0"/>
                  <a:pt x="10" y="2"/>
                </a:cubicBezTo>
                <a:cubicBezTo>
                  <a:pt x="11" y="3"/>
                  <a:pt x="12" y="5"/>
                  <a:pt x="12" y="6"/>
                </a:cubicBezTo>
                <a:cubicBezTo>
                  <a:pt x="12" y="8"/>
                  <a:pt x="11" y="10"/>
                  <a:pt x="10" y="11"/>
                </a:cubicBezTo>
                <a:cubicBezTo>
                  <a:pt x="9" y="12"/>
                  <a:pt x="8" y="12"/>
                  <a:pt x="6" y="12"/>
                </a:cubicBezTo>
                <a:close/>
                <a:moveTo>
                  <a:pt x="3166" y="12"/>
                </a:moveTo>
                <a:cubicBezTo>
                  <a:pt x="3166" y="12"/>
                  <a:pt x="3166" y="12"/>
                  <a:pt x="3166" y="12"/>
                </a:cubicBezTo>
                <a:cubicBezTo>
                  <a:pt x="3169" y="12"/>
                  <a:pt x="3172" y="10"/>
                  <a:pt x="3172" y="6"/>
                </a:cubicBezTo>
                <a:cubicBezTo>
                  <a:pt x="3172" y="6"/>
                  <a:pt x="3172" y="6"/>
                  <a:pt x="3172" y="6"/>
                </a:cubicBezTo>
                <a:cubicBezTo>
                  <a:pt x="3172" y="3"/>
                  <a:pt x="3169" y="0"/>
                  <a:pt x="3166" y="0"/>
                </a:cubicBezTo>
                <a:cubicBezTo>
                  <a:pt x="3166" y="0"/>
                  <a:pt x="3166" y="0"/>
                  <a:pt x="3166" y="0"/>
                </a:cubicBezTo>
                <a:cubicBezTo>
                  <a:pt x="3163" y="0"/>
                  <a:pt x="3160" y="3"/>
                  <a:pt x="3160" y="6"/>
                </a:cubicBezTo>
                <a:cubicBezTo>
                  <a:pt x="3160" y="10"/>
                  <a:pt x="3163" y="12"/>
                  <a:pt x="3166" y="12"/>
                </a:cubicBezTo>
                <a:close/>
                <a:moveTo>
                  <a:pt x="3126" y="12"/>
                </a:moveTo>
                <a:cubicBezTo>
                  <a:pt x="3126" y="12"/>
                  <a:pt x="3126" y="12"/>
                  <a:pt x="3126" y="12"/>
                </a:cubicBezTo>
                <a:cubicBezTo>
                  <a:pt x="3129" y="12"/>
                  <a:pt x="3132" y="10"/>
                  <a:pt x="3132" y="6"/>
                </a:cubicBezTo>
                <a:cubicBezTo>
                  <a:pt x="3132" y="6"/>
                  <a:pt x="3132" y="6"/>
                  <a:pt x="3132" y="6"/>
                </a:cubicBezTo>
                <a:cubicBezTo>
                  <a:pt x="3132" y="3"/>
                  <a:pt x="3129" y="0"/>
                  <a:pt x="3126" y="0"/>
                </a:cubicBezTo>
                <a:cubicBezTo>
                  <a:pt x="3126" y="0"/>
                  <a:pt x="3126" y="0"/>
                  <a:pt x="3126" y="0"/>
                </a:cubicBezTo>
                <a:cubicBezTo>
                  <a:pt x="3123" y="0"/>
                  <a:pt x="3120" y="3"/>
                  <a:pt x="3120" y="6"/>
                </a:cubicBezTo>
                <a:cubicBezTo>
                  <a:pt x="3120" y="10"/>
                  <a:pt x="3123" y="12"/>
                  <a:pt x="3126" y="12"/>
                </a:cubicBezTo>
                <a:close/>
                <a:moveTo>
                  <a:pt x="3086" y="12"/>
                </a:moveTo>
                <a:cubicBezTo>
                  <a:pt x="3086" y="12"/>
                  <a:pt x="3086" y="12"/>
                  <a:pt x="3086" y="12"/>
                </a:cubicBezTo>
                <a:cubicBezTo>
                  <a:pt x="3089" y="12"/>
                  <a:pt x="3092" y="10"/>
                  <a:pt x="3092" y="6"/>
                </a:cubicBezTo>
                <a:cubicBezTo>
                  <a:pt x="3092" y="6"/>
                  <a:pt x="3092" y="6"/>
                  <a:pt x="3092" y="6"/>
                </a:cubicBezTo>
                <a:cubicBezTo>
                  <a:pt x="3092" y="3"/>
                  <a:pt x="3089" y="0"/>
                  <a:pt x="3086" y="0"/>
                </a:cubicBezTo>
                <a:cubicBezTo>
                  <a:pt x="3086" y="0"/>
                  <a:pt x="3086" y="0"/>
                  <a:pt x="3086" y="0"/>
                </a:cubicBezTo>
                <a:cubicBezTo>
                  <a:pt x="3083" y="0"/>
                  <a:pt x="3080" y="3"/>
                  <a:pt x="3080" y="6"/>
                </a:cubicBezTo>
                <a:cubicBezTo>
                  <a:pt x="3080" y="10"/>
                  <a:pt x="3083" y="12"/>
                  <a:pt x="3086" y="12"/>
                </a:cubicBezTo>
                <a:close/>
                <a:moveTo>
                  <a:pt x="3046" y="12"/>
                </a:moveTo>
                <a:cubicBezTo>
                  <a:pt x="3046" y="12"/>
                  <a:pt x="3046" y="12"/>
                  <a:pt x="3046" y="12"/>
                </a:cubicBezTo>
                <a:cubicBezTo>
                  <a:pt x="3049" y="12"/>
                  <a:pt x="3052" y="10"/>
                  <a:pt x="3052" y="6"/>
                </a:cubicBezTo>
                <a:cubicBezTo>
                  <a:pt x="3052" y="6"/>
                  <a:pt x="3052" y="6"/>
                  <a:pt x="3052" y="6"/>
                </a:cubicBezTo>
                <a:cubicBezTo>
                  <a:pt x="3052" y="3"/>
                  <a:pt x="3049" y="0"/>
                  <a:pt x="3046" y="0"/>
                </a:cubicBezTo>
                <a:cubicBezTo>
                  <a:pt x="3046" y="0"/>
                  <a:pt x="3046" y="0"/>
                  <a:pt x="3046" y="0"/>
                </a:cubicBezTo>
                <a:cubicBezTo>
                  <a:pt x="3043" y="0"/>
                  <a:pt x="3040" y="3"/>
                  <a:pt x="3040" y="6"/>
                </a:cubicBezTo>
                <a:cubicBezTo>
                  <a:pt x="3040" y="10"/>
                  <a:pt x="3043" y="12"/>
                  <a:pt x="3046" y="12"/>
                </a:cubicBezTo>
                <a:close/>
                <a:moveTo>
                  <a:pt x="3006" y="12"/>
                </a:moveTo>
                <a:cubicBezTo>
                  <a:pt x="3006" y="12"/>
                  <a:pt x="3006" y="12"/>
                  <a:pt x="3006" y="12"/>
                </a:cubicBezTo>
                <a:cubicBezTo>
                  <a:pt x="3009" y="12"/>
                  <a:pt x="3012" y="10"/>
                  <a:pt x="3012" y="6"/>
                </a:cubicBezTo>
                <a:cubicBezTo>
                  <a:pt x="3012" y="6"/>
                  <a:pt x="3012" y="6"/>
                  <a:pt x="3012" y="6"/>
                </a:cubicBezTo>
                <a:cubicBezTo>
                  <a:pt x="3012" y="3"/>
                  <a:pt x="3009" y="0"/>
                  <a:pt x="3006" y="0"/>
                </a:cubicBezTo>
                <a:cubicBezTo>
                  <a:pt x="3006" y="0"/>
                  <a:pt x="3006" y="0"/>
                  <a:pt x="3006" y="0"/>
                </a:cubicBezTo>
                <a:cubicBezTo>
                  <a:pt x="3003" y="0"/>
                  <a:pt x="3000" y="3"/>
                  <a:pt x="3000" y="6"/>
                </a:cubicBezTo>
                <a:cubicBezTo>
                  <a:pt x="3000" y="10"/>
                  <a:pt x="3003" y="12"/>
                  <a:pt x="3006" y="12"/>
                </a:cubicBezTo>
                <a:close/>
                <a:moveTo>
                  <a:pt x="2966" y="12"/>
                </a:moveTo>
                <a:cubicBezTo>
                  <a:pt x="2966" y="12"/>
                  <a:pt x="2966" y="12"/>
                  <a:pt x="2966" y="12"/>
                </a:cubicBezTo>
                <a:cubicBezTo>
                  <a:pt x="2969" y="12"/>
                  <a:pt x="2972" y="10"/>
                  <a:pt x="2972" y="6"/>
                </a:cubicBezTo>
                <a:cubicBezTo>
                  <a:pt x="2972" y="6"/>
                  <a:pt x="2972" y="6"/>
                  <a:pt x="2972" y="6"/>
                </a:cubicBezTo>
                <a:cubicBezTo>
                  <a:pt x="2972" y="3"/>
                  <a:pt x="2969" y="0"/>
                  <a:pt x="2966" y="0"/>
                </a:cubicBezTo>
                <a:cubicBezTo>
                  <a:pt x="2966" y="0"/>
                  <a:pt x="2966" y="0"/>
                  <a:pt x="2966" y="0"/>
                </a:cubicBezTo>
                <a:cubicBezTo>
                  <a:pt x="2963" y="0"/>
                  <a:pt x="2960" y="3"/>
                  <a:pt x="2960" y="6"/>
                </a:cubicBezTo>
                <a:cubicBezTo>
                  <a:pt x="2960" y="10"/>
                  <a:pt x="2963" y="12"/>
                  <a:pt x="2966" y="12"/>
                </a:cubicBezTo>
                <a:close/>
                <a:moveTo>
                  <a:pt x="2926" y="12"/>
                </a:moveTo>
                <a:cubicBezTo>
                  <a:pt x="2926" y="12"/>
                  <a:pt x="2926" y="12"/>
                  <a:pt x="2926" y="12"/>
                </a:cubicBezTo>
                <a:cubicBezTo>
                  <a:pt x="2929" y="12"/>
                  <a:pt x="2932" y="10"/>
                  <a:pt x="2932" y="6"/>
                </a:cubicBezTo>
                <a:cubicBezTo>
                  <a:pt x="2932" y="6"/>
                  <a:pt x="2932" y="6"/>
                  <a:pt x="2932" y="6"/>
                </a:cubicBezTo>
                <a:cubicBezTo>
                  <a:pt x="2932" y="3"/>
                  <a:pt x="2929" y="0"/>
                  <a:pt x="2926" y="0"/>
                </a:cubicBezTo>
                <a:cubicBezTo>
                  <a:pt x="2926" y="0"/>
                  <a:pt x="2926" y="0"/>
                  <a:pt x="2926" y="0"/>
                </a:cubicBezTo>
                <a:cubicBezTo>
                  <a:pt x="2923" y="0"/>
                  <a:pt x="2920" y="3"/>
                  <a:pt x="2920" y="6"/>
                </a:cubicBezTo>
                <a:cubicBezTo>
                  <a:pt x="2920" y="10"/>
                  <a:pt x="2923" y="12"/>
                  <a:pt x="2926" y="12"/>
                </a:cubicBezTo>
                <a:close/>
                <a:moveTo>
                  <a:pt x="2886" y="12"/>
                </a:moveTo>
                <a:cubicBezTo>
                  <a:pt x="2886" y="12"/>
                  <a:pt x="2886" y="12"/>
                  <a:pt x="2886" y="12"/>
                </a:cubicBezTo>
                <a:cubicBezTo>
                  <a:pt x="2889" y="12"/>
                  <a:pt x="2892" y="10"/>
                  <a:pt x="2892" y="6"/>
                </a:cubicBezTo>
                <a:cubicBezTo>
                  <a:pt x="2892" y="6"/>
                  <a:pt x="2892" y="6"/>
                  <a:pt x="2892" y="6"/>
                </a:cubicBezTo>
                <a:cubicBezTo>
                  <a:pt x="2892" y="3"/>
                  <a:pt x="2889" y="0"/>
                  <a:pt x="2886" y="0"/>
                </a:cubicBezTo>
                <a:cubicBezTo>
                  <a:pt x="2886" y="0"/>
                  <a:pt x="2886" y="0"/>
                  <a:pt x="2886" y="0"/>
                </a:cubicBezTo>
                <a:cubicBezTo>
                  <a:pt x="2883" y="0"/>
                  <a:pt x="2880" y="3"/>
                  <a:pt x="2880" y="6"/>
                </a:cubicBezTo>
                <a:cubicBezTo>
                  <a:pt x="2880" y="10"/>
                  <a:pt x="2883" y="12"/>
                  <a:pt x="2886" y="12"/>
                </a:cubicBezTo>
                <a:close/>
                <a:moveTo>
                  <a:pt x="2846" y="12"/>
                </a:moveTo>
                <a:cubicBezTo>
                  <a:pt x="2846" y="12"/>
                  <a:pt x="2846" y="12"/>
                  <a:pt x="2846" y="12"/>
                </a:cubicBezTo>
                <a:cubicBezTo>
                  <a:pt x="2849" y="12"/>
                  <a:pt x="2852" y="10"/>
                  <a:pt x="2852" y="6"/>
                </a:cubicBezTo>
                <a:cubicBezTo>
                  <a:pt x="2852" y="6"/>
                  <a:pt x="2852" y="6"/>
                  <a:pt x="2852" y="6"/>
                </a:cubicBezTo>
                <a:cubicBezTo>
                  <a:pt x="2852" y="3"/>
                  <a:pt x="2849" y="0"/>
                  <a:pt x="2846" y="0"/>
                </a:cubicBezTo>
                <a:cubicBezTo>
                  <a:pt x="2846" y="0"/>
                  <a:pt x="2846" y="0"/>
                  <a:pt x="2846" y="0"/>
                </a:cubicBezTo>
                <a:cubicBezTo>
                  <a:pt x="2843" y="0"/>
                  <a:pt x="2840" y="3"/>
                  <a:pt x="2840" y="6"/>
                </a:cubicBezTo>
                <a:cubicBezTo>
                  <a:pt x="2840" y="10"/>
                  <a:pt x="2843" y="12"/>
                  <a:pt x="2846" y="12"/>
                </a:cubicBezTo>
                <a:close/>
                <a:moveTo>
                  <a:pt x="2806" y="12"/>
                </a:moveTo>
                <a:cubicBezTo>
                  <a:pt x="2806" y="12"/>
                  <a:pt x="2806" y="12"/>
                  <a:pt x="2806" y="12"/>
                </a:cubicBezTo>
                <a:cubicBezTo>
                  <a:pt x="2809" y="12"/>
                  <a:pt x="2812" y="10"/>
                  <a:pt x="2812" y="6"/>
                </a:cubicBezTo>
                <a:cubicBezTo>
                  <a:pt x="2812" y="6"/>
                  <a:pt x="2812" y="6"/>
                  <a:pt x="2812" y="6"/>
                </a:cubicBezTo>
                <a:cubicBezTo>
                  <a:pt x="2812" y="3"/>
                  <a:pt x="2809" y="0"/>
                  <a:pt x="2806" y="0"/>
                </a:cubicBezTo>
                <a:cubicBezTo>
                  <a:pt x="2806" y="0"/>
                  <a:pt x="2806" y="0"/>
                  <a:pt x="2806" y="0"/>
                </a:cubicBezTo>
                <a:cubicBezTo>
                  <a:pt x="2803" y="0"/>
                  <a:pt x="2800" y="3"/>
                  <a:pt x="2800" y="6"/>
                </a:cubicBezTo>
                <a:cubicBezTo>
                  <a:pt x="2800" y="10"/>
                  <a:pt x="2803" y="12"/>
                  <a:pt x="2806" y="12"/>
                </a:cubicBezTo>
                <a:close/>
                <a:moveTo>
                  <a:pt x="2766" y="12"/>
                </a:moveTo>
                <a:cubicBezTo>
                  <a:pt x="2766" y="12"/>
                  <a:pt x="2766" y="12"/>
                  <a:pt x="2766" y="12"/>
                </a:cubicBezTo>
                <a:cubicBezTo>
                  <a:pt x="2769" y="12"/>
                  <a:pt x="2772" y="10"/>
                  <a:pt x="2772" y="6"/>
                </a:cubicBezTo>
                <a:cubicBezTo>
                  <a:pt x="2772" y="6"/>
                  <a:pt x="2772" y="6"/>
                  <a:pt x="2772" y="6"/>
                </a:cubicBezTo>
                <a:cubicBezTo>
                  <a:pt x="2772" y="3"/>
                  <a:pt x="2769" y="0"/>
                  <a:pt x="2766" y="0"/>
                </a:cubicBezTo>
                <a:cubicBezTo>
                  <a:pt x="2766" y="0"/>
                  <a:pt x="2766" y="0"/>
                  <a:pt x="2766" y="0"/>
                </a:cubicBezTo>
                <a:cubicBezTo>
                  <a:pt x="2763" y="0"/>
                  <a:pt x="2760" y="3"/>
                  <a:pt x="2760" y="6"/>
                </a:cubicBezTo>
                <a:cubicBezTo>
                  <a:pt x="2760" y="10"/>
                  <a:pt x="2763" y="12"/>
                  <a:pt x="2766" y="12"/>
                </a:cubicBezTo>
                <a:close/>
                <a:moveTo>
                  <a:pt x="2726" y="12"/>
                </a:moveTo>
                <a:cubicBezTo>
                  <a:pt x="2726" y="12"/>
                  <a:pt x="2726" y="12"/>
                  <a:pt x="2726" y="12"/>
                </a:cubicBezTo>
                <a:cubicBezTo>
                  <a:pt x="2729" y="12"/>
                  <a:pt x="2732" y="10"/>
                  <a:pt x="2732" y="6"/>
                </a:cubicBezTo>
                <a:cubicBezTo>
                  <a:pt x="2732" y="6"/>
                  <a:pt x="2732" y="6"/>
                  <a:pt x="2732" y="6"/>
                </a:cubicBezTo>
                <a:cubicBezTo>
                  <a:pt x="2732" y="3"/>
                  <a:pt x="2729" y="0"/>
                  <a:pt x="2726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23" y="0"/>
                  <a:pt x="2720" y="3"/>
                  <a:pt x="2720" y="6"/>
                </a:cubicBezTo>
                <a:cubicBezTo>
                  <a:pt x="2720" y="10"/>
                  <a:pt x="2723" y="12"/>
                  <a:pt x="2726" y="12"/>
                </a:cubicBezTo>
                <a:close/>
                <a:moveTo>
                  <a:pt x="2686" y="12"/>
                </a:moveTo>
                <a:cubicBezTo>
                  <a:pt x="2686" y="12"/>
                  <a:pt x="2686" y="12"/>
                  <a:pt x="2686" y="12"/>
                </a:cubicBezTo>
                <a:cubicBezTo>
                  <a:pt x="2689" y="12"/>
                  <a:pt x="2692" y="10"/>
                  <a:pt x="2692" y="6"/>
                </a:cubicBezTo>
                <a:cubicBezTo>
                  <a:pt x="2692" y="6"/>
                  <a:pt x="2692" y="6"/>
                  <a:pt x="2692" y="6"/>
                </a:cubicBezTo>
                <a:cubicBezTo>
                  <a:pt x="2692" y="3"/>
                  <a:pt x="2689" y="0"/>
                  <a:pt x="2686" y="0"/>
                </a:cubicBezTo>
                <a:cubicBezTo>
                  <a:pt x="2686" y="0"/>
                  <a:pt x="2686" y="0"/>
                  <a:pt x="2686" y="0"/>
                </a:cubicBezTo>
                <a:cubicBezTo>
                  <a:pt x="2683" y="0"/>
                  <a:pt x="2680" y="3"/>
                  <a:pt x="2680" y="6"/>
                </a:cubicBezTo>
                <a:cubicBezTo>
                  <a:pt x="2680" y="10"/>
                  <a:pt x="2683" y="12"/>
                  <a:pt x="2686" y="12"/>
                </a:cubicBezTo>
                <a:close/>
                <a:moveTo>
                  <a:pt x="2646" y="12"/>
                </a:moveTo>
                <a:cubicBezTo>
                  <a:pt x="2646" y="12"/>
                  <a:pt x="2646" y="12"/>
                  <a:pt x="2646" y="12"/>
                </a:cubicBezTo>
                <a:cubicBezTo>
                  <a:pt x="2649" y="12"/>
                  <a:pt x="2652" y="10"/>
                  <a:pt x="2652" y="6"/>
                </a:cubicBezTo>
                <a:cubicBezTo>
                  <a:pt x="2652" y="6"/>
                  <a:pt x="2652" y="6"/>
                  <a:pt x="2652" y="6"/>
                </a:cubicBezTo>
                <a:cubicBezTo>
                  <a:pt x="2652" y="3"/>
                  <a:pt x="2649" y="0"/>
                  <a:pt x="2646" y="0"/>
                </a:cubicBezTo>
                <a:cubicBezTo>
                  <a:pt x="2646" y="0"/>
                  <a:pt x="2646" y="0"/>
                  <a:pt x="2646" y="0"/>
                </a:cubicBezTo>
                <a:cubicBezTo>
                  <a:pt x="2643" y="0"/>
                  <a:pt x="2640" y="3"/>
                  <a:pt x="2640" y="6"/>
                </a:cubicBezTo>
                <a:cubicBezTo>
                  <a:pt x="2640" y="10"/>
                  <a:pt x="2643" y="12"/>
                  <a:pt x="2646" y="12"/>
                </a:cubicBezTo>
                <a:close/>
                <a:moveTo>
                  <a:pt x="2606" y="12"/>
                </a:moveTo>
                <a:cubicBezTo>
                  <a:pt x="2606" y="12"/>
                  <a:pt x="2606" y="12"/>
                  <a:pt x="2606" y="12"/>
                </a:cubicBezTo>
                <a:cubicBezTo>
                  <a:pt x="2609" y="12"/>
                  <a:pt x="2612" y="10"/>
                  <a:pt x="2612" y="6"/>
                </a:cubicBezTo>
                <a:cubicBezTo>
                  <a:pt x="2612" y="6"/>
                  <a:pt x="2612" y="6"/>
                  <a:pt x="2612" y="6"/>
                </a:cubicBezTo>
                <a:cubicBezTo>
                  <a:pt x="2612" y="3"/>
                  <a:pt x="2609" y="0"/>
                  <a:pt x="2606" y="0"/>
                </a:cubicBezTo>
                <a:cubicBezTo>
                  <a:pt x="2606" y="0"/>
                  <a:pt x="2606" y="0"/>
                  <a:pt x="2606" y="0"/>
                </a:cubicBezTo>
                <a:cubicBezTo>
                  <a:pt x="2603" y="0"/>
                  <a:pt x="2600" y="3"/>
                  <a:pt x="2600" y="6"/>
                </a:cubicBezTo>
                <a:cubicBezTo>
                  <a:pt x="2600" y="10"/>
                  <a:pt x="2603" y="12"/>
                  <a:pt x="2606" y="12"/>
                </a:cubicBezTo>
                <a:close/>
                <a:moveTo>
                  <a:pt x="2566" y="12"/>
                </a:moveTo>
                <a:cubicBezTo>
                  <a:pt x="2566" y="12"/>
                  <a:pt x="2566" y="12"/>
                  <a:pt x="2566" y="12"/>
                </a:cubicBezTo>
                <a:cubicBezTo>
                  <a:pt x="2569" y="12"/>
                  <a:pt x="2572" y="10"/>
                  <a:pt x="2572" y="6"/>
                </a:cubicBezTo>
                <a:cubicBezTo>
                  <a:pt x="2572" y="6"/>
                  <a:pt x="2572" y="6"/>
                  <a:pt x="2572" y="6"/>
                </a:cubicBezTo>
                <a:cubicBezTo>
                  <a:pt x="2572" y="3"/>
                  <a:pt x="2569" y="0"/>
                  <a:pt x="2566" y="0"/>
                </a:cubicBezTo>
                <a:cubicBezTo>
                  <a:pt x="2566" y="0"/>
                  <a:pt x="2566" y="0"/>
                  <a:pt x="2566" y="0"/>
                </a:cubicBezTo>
                <a:cubicBezTo>
                  <a:pt x="2563" y="0"/>
                  <a:pt x="2560" y="3"/>
                  <a:pt x="2560" y="6"/>
                </a:cubicBezTo>
                <a:cubicBezTo>
                  <a:pt x="2560" y="10"/>
                  <a:pt x="2563" y="12"/>
                  <a:pt x="2566" y="12"/>
                </a:cubicBezTo>
                <a:close/>
                <a:moveTo>
                  <a:pt x="2526" y="12"/>
                </a:moveTo>
                <a:cubicBezTo>
                  <a:pt x="2526" y="12"/>
                  <a:pt x="2526" y="12"/>
                  <a:pt x="2526" y="12"/>
                </a:cubicBezTo>
                <a:cubicBezTo>
                  <a:pt x="2529" y="12"/>
                  <a:pt x="2532" y="10"/>
                  <a:pt x="2532" y="6"/>
                </a:cubicBezTo>
                <a:cubicBezTo>
                  <a:pt x="2532" y="6"/>
                  <a:pt x="2532" y="6"/>
                  <a:pt x="2532" y="6"/>
                </a:cubicBezTo>
                <a:cubicBezTo>
                  <a:pt x="2532" y="3"/>
                  <a:pt x="2529" y="0"/>
                  <a:pt x="2526" y="0"/>
                </a:cubicBezTo>
                <a:cubicBezTo>
                  <a:pt x="2526" y="0"/>
                  <a:pt x="2526" y="0"/>
                  <a:pt x="2526" y="0"/>
                </a:cubicBezTo>
                <a:cubicBezTo>
                  <a:pt x="2523" y="0"/>
                  <a:pt x="2520" y="3"/>
                  <a:pt x="2520" y="6"/>
                </a:cubicBezTo>
                <a:cubicBezTo>
                  <a:pt x="2520" y="10"/>
                  <a:pt x="2523" y="12"/>
                  <a:pt x="2526" y="12"/>
                </a:cubicBezTo>
                <a:close/>
                <a:moveTo>
                  <a:pt x="2486" y="12"/>
                </a:moveTo>
                <a:cubicBezTo>
                  <a:pt x="2486" y="12"/>
                  <a:pt x="2486" y="12"/>
                  <a:pt x="2486" y="12"/>
                </a:cubicBezTo>
                <a:cubicBezTo>
                  <a:pt x="2489" y="12"/>
                  <a:pt x="2492" y="10"/>
                  <a:pt x="2492" y="6"/>
                </a:cubicBezTo>
                <a:cubicBezTo>
                  <a:pt x="2492" y="6"/>
                  <a:pt x="2492" y="6"/>
                  <a:pt x="2492" y="6"/>
                </a:cubicBezTo>
                <a:cubicBezTo>
                  <a:pt x="2492" y="3"/>
                  <a:pt x="2489" y="0"/>
                  <a:pt x="2486" y="0"/>
                </a:cubicBezTo>
                <a:cubicBezTo>
                  <a:pt x="2486" y="0"/>
                  <a:pt x="2486" y="0"/>
                  <a:pt x="2486" y="0"/>
                </a:cubicBezTo>
                <a:cubicBezTo>
                  <a:pt x="2483" y="0"/>
                  <a:pt x="2480" y="3"/>
                  <a:pt x="2480" y="6"/>
                </a:cubicBezTo>
                <a:cubicBezTo>
                  <a:pt x="2480" y="10"/>
                  <a:pt x="2483" y="12"/>
                  <a:pt x="2486" y="12"/>
                </a:cubicBezTo>
                <a:close/>
                <a:moveTo>
                  <a:pt x="2446" y="12"/>
                </a:moveTo>
                <a:cubicBezTo>
                  <a:pt x="2446" y="12"/>
                  <a:pt x="2446" y="12"/>
                  <a:pt x="2446" y="12"/>
                </a:cubicBezTo>
                <a:cubicBezTo>
                  <a:pt x="2449" y="12"/>
                  <a:pt x="2452" y="10"/>
                  <a:pt x="2452" y="6"/>
                </a:cubicBezTo>
                <a:cubicBezTo>
                  <a:pt x="2452" y="6"/>
                  <a:pt x="2452" y="6"/>
                  <a:pt x="2452" y="6"/>
                </a:cubicBezTo>
                <a:cubicBezTo>
                  <a:pt x="2452" y="3"/>
                  <a:pt x="2449" y="0"/>
                  <a:pt x="2446" y="0"/>
                </a:cubicBezTo>
                <a:cubicBezTo>
                  <a:pt x="2446" y="0"/>
                  <a:pt x="2446" y="0"/>
                  <a:pt x="2446" y="0"/>
                </a:cubicBezTo>
                <a:cubicBezTo>
                  <a:pt x="2443" y="0"/>
                  <a:pt x="2440" y="3"/>
                  <a:pt x="2440" y="6"/>
                </a:cubicBezTo>
                <a:cubicBezTo>
                  <a:pt x="2440" y="10"/>
                  <a:pt x="2443" y="12"/>
                  <a:pt x="2446" y="12"/>
                </a:cubicBezTo>
                <a:close/>
                <a:moveTo>
                  <a:pt x="2406" y="12"/>
                </a:moveTo>
                <a:cubicBezTo>
                  <a:pt x="2406" y="12"/>
                  <a:pt x="2406" y="12"/>
                  <a:pt x="2406" y="12"/>
                </a:cubicBezTo>
                <a:cubicBezTo>
                  <a:pt x="2409" y="12"/>
                  <a:pt x="2412" y="10"/>
                  <a:pt x="2412" y="6"/>
                </a:cubicBezTo>
                <a:cubicBezTo>
                  <a:pt x="2412" y="6"/>
                  <a:pt x="2412" y="6"/>
                  <a:pt x="2412" y="6"/>
                </a:cubicBezTo>
                <a:cubicBezTo>
                  <a:pt x="2412" y="3"/>
                  <a:pt x="2409" y="0"/>
                  <a:pt x="2406" y="0"/>
                </a:cubicBezTo>
                <a:cubicBezTo>
                  <a:pt x="2406" y="0"/>
                  <a:pt x="2406" y="0"/>
                  <a:pt x="2406" y="0"/>
                </a:cubicBezTo>
                <a:cubicBezTo>
                  <a:pt x="2403" y="0"/>
                  <a:pt x="2400" y="3"/>
                  <a:pt x="2400" y="6"/>
                </a:cubicBezTo>
                <a:cubicBezTo>
                  <a:pt x="2400" y="10"/>
                  <a:pt x="2403" y="12"/>
                  <a:pt x="2406" y="12"/>
                </a:cubicBezTo>
                <a:close/>
                <a:moveTo>
                  <a:pt x="2366" y="12"/>
                </a:moveTo>
                <a:cubicBezTo>
                  <a:pt x="2366" y="12"/>
                  <a:pt x="2366" y="12"/>
                  <a:pt x="2366" y="12"/>
                </a:cubicBezTo>
                <a:cubicBezTo>
                  <a:pt x="2369" y="12"/>
                  <a:pt x="2372" y="10"/>
                  <a:pt x="2372" y="6"/>
                </a:cubicBezTo>
                <a:cubicBezTo>
                  <a:pt x="2372" y="6"/>
                  <a:pt x="2372" y="6"/>
                  <a:pt x="2372" y="6"/>
                </a:cubicBezTo>
                <a:cubicBezTo>
                  <a:pt x="2372" y="3"/>
                  <a:pt x="2369" y="0"/>
                  <a:pt x="2366" y="0"/>
                </a:cubicBezTo>
                <a:cubicBezTo>
                  <a:pt x="2366" y="0"/>
                  <a:pt x="2366" y="0"/>
                  <a:pt x="2366" y="0"/>
                </a:cubicBezTo>
                <a:cubicBezTo>
                  <a:pt x="2363" y="0"/>
                  <a:pt x="2360" y="3"/>
                  <a:pt x="2360" y="6"/>
                </a:cubicBezTo>
                <a:cubicBezTo>
                  <a:pt x="2360" y="10"/>
                  <a:pt x="2363" y="12"/>
                  <a:pt x="2366" y="12"/>
                </a:cubicBezTo>
                <a:close/>
                <a:moveTo>
                  <a:pt x="2326" y="12"/>
                </a:moveTo>
                <a:cubicBezTo>
                  <a:pt x="2326" y="12"/>
                  <a:pt x="2326" y="12"/>
                  <a:pt x="2326" y="12"/>
                </a:cubicBezTo>
                <a:cubicBezTo>
                  <a:pt x="2329" y="12"/>
                  <a:pt x="2332" y="10"/>
                  <a:pt x="2332" y="6"/>
                </a:cubicBezTo>
                <a:cubicBezTo>
                  <a:pt x="2332" y="6"/>
                  <a:pt x="2332" y="6"/>
                  <a:pt x="2332" y="6"/>
                </a:cubicBezTo>
                <a:cubicBezTo>
                  <a:pt x="2332" y="3"/>
                  <a:pt x="2329" y="0"/>
                  <a:pt x="2326" y="0"/>
                </a:cubicBezTo>
                <a:cubicBezTo>
                  <a:pt x="2326" y="0"/>
                  <a:pt x="2326" y="0"/>
                  <a:pt x="2326" y="0"/>
                </a:cubicBezTo>
                <a:cubicBezTo>
                  <a:pt x="2323" y="0"/>
                  <a:pt x="2320" y="3"/>
                  <a:pt x="2320" y="6"/>
                </a:cubicBezTo>
                <a:cubicBezTo>
                  <a:pt x="2320" y="10"/>
                  <a:pt x="2323" y="12"/>
                  <a:pt x="2326" y="12"/>
                </a:cubicBezTo>
                <a:close/>
                <a:moveTo>
                  <a:pt x="2286" y="12"/>
                </a:moveTo>
                <a:cubicBezTo>
                  <a:pt x="2286" y="12"/>
                  <a:pt x="2286" y="12"/>
                  <a:pt x="2286" y="12"/>
                </a:cubicBezTo>
                <a:cubicBezTo>
                  <a:pt x="2289" y="12"/>
                  <a:pt x="2292" y="10"/>
                  <a:pt x="2292" y="6"/>
                </a:cubicBezTo>
                <a:cubicBezTo>
                  <a:pt x="2292" y="6"/>
                  <a:pt x="2292" y="6"/>
                  <a:pt x="2292" y="6"/>
                </a:cubicBezTo>
                <a:cubicBezTo>
                  <a:pt x="2292" y="3"/>
                  <a:pt x="2289" y="0"/>
                  <a:pt x="2286" y="0"/>
                </a:cubicBezTo>
                <a:cubicBezTo>
                  <a:pt x="2286" y="0"/>
                  <a:pt x="2286" y="0"/>
                  <a:pt x="2286" y="0"/>
                </a:cubicBezTo>
                <a:cubicBezTo>
                  <a:pt x="2283" y="0"/>
                  <a:pt x="2280" y="3"/>
                  <a:pt x="2280" y="6"/>
                </a:cubicBezTo>
                <a:cubicBezTo>
                  <a:pt x="2280" y="10"/>
                  <a:pt x="2283" y="12"/>
                  <a:pt x="2286" y="12"/>
                </a:cubicBezTo>
                <a:close/>
                <a:moveTo>
                  <a:pt x="2246" y="12"/>
                </a:moveTo>
                <a:cubicBezTo>
                  <a:pt x="2246" y="12"/>
                  <a:pt x="2246" y="12"/>
                  <a:pt x="2246" y="12"/>
                </a:cubicBezTo>
                <a:cubicBezTo>
                  <a:pt x="2249" y="12"/>
                  <a:pt x="2252" y="10"/>
                  <a:pt x="2252" y="6"/>
                </a:cubicBezTo>
                <a:cubicBezTo>
                  <a:pt x="2252" y="6"/>
                  <a:pt x="2252" y="6"/>
                  <a:pt x="2252" y="6"/>
                </a:cubicBezTo>
                <a:cubicBezTo>
                  <a:pt x="2252" y="3"/>
                  <a:pt x="2249" y="0"/>
                  <a:pt x="2246" y="0"/>
                </a:cubicBezTo>
                <a:cubicBezTo>
                  <a:pt x="2246" y="0"/>
                  <a:pt x="2246" y="0"/>
                  <a:pt x="2246" y="0"/>
                </a:cubicBezTo>
                <a:cubicBezTo>
                  <a:pt x="2243" y="0"/>
                  <a:pt x="2240" y="3"/>
                  <a:pt x="2240" y="6"/>
                </a:cubicBezTo>
                <a:cubicBezTo>
                  <a:pt x="2240" y="10"/>
                  <a:pt x="2243" y="12"/>
                  <a:pt x="2246" y="12"/>
                </a:cubicBezTo>
                <a:close/>
                <a:moveTo>
                  <a:pt x="2206" y="12"/>
                </a:moveTo>
                <a:cubicBezTo>
                  <a:pt x="2206" y="12"/>
                  <a:pt x="2206" y="12"/>
                  <a:pt x="2206" y="12"/>
                </a:cubicBezTo>
                <a:cubicBezTo>
                  <a:pt x="2209" y="12"/>
                  <a:pt x="2212" y="10"/>
                  <a:pt x="2212" y="6"/>
                </a:cubicBezTo>
                <a:cubicBezTo>
                  <a:pt x="2212" y="6"/>
                  <a:pt x="2212" y="6"/>
                  <a:pt x="2212" y="6"/>
                </a:cubicBezTo>
                <a:cubicBezTo>
                  <a:pt x="2212" y="3"/>
                  <a:pt x="2209" y="0"/>
                  <a:pt x="2206" y="0"/>
                </a:cubicBezTo>
                <a:cubicBezTo>
                  <a:pt x="2206" y="0"/>
                  <a:pt x="2206" y="0"/>
                  <a:pt x="2206" y="0"/>
                </a:cubicBezTo>
                <a:cubicBezTo>
                  <a:pt x="2203" y="0"/>
                  <a:pt x="2200" y="3"/>
                  <a:pt x="2200" y="6"/>
                </a:cubicBezTo>
                <a:cubicBezTo>
                  <a:pt x="2200" y="10"/>
                  <a:pt x="2203" y="12"/>
                  <a:pt x="2206" y="12"/>
                </a:cubicBezTo>
                <a:close/>
                <a:moveTo>
                  <a:pt x="2166" y="12"/>
                </a:moveTo>
                <a:cubicBezTo>
                  <a:pt x="2166" y="12"/>
                  <a:pt x="2166" y="12"/>
                  <a:pt x="2166" y="12"/>
                </a:cubicBezTo>
                <a:cubicBezTo>
                  <a:pt x="2169" y="12"/>
                  <a:pt x="2172" y="10"/>
                  <a:pt x="2172" y="6"/>
                </a:cubicBezTo>
                <a:cubicBezTo>
                  <a:pt x="2172" y="6"/>
                  <a:pt x="2172" y="6"/>
                  <a:pt x="2172" y="6"/>
                </a:cubicBezTo>
                <a:cubicBezTo>
                  <a:pt x="2172" y="3"/>
                  <a:pt x="2169" y="0"/>
                  <a:pt x="2166" y="0"/>
                </a:cubicBezTo>
                <a:cubicBezTo>
                  <a:pt x="2166" y="0"/>
                  <a:pt x="2166" y="0"/>
                  <a:pt x="2166" y="0"/>
                </a:cubicBezTo>
                <a:cubicBezTo>
                  <a:pt x="2163" y="0"/>
                  <a:pt x="2160" y="3"/>
                  <a:pt x="2160" y="6"/>
                </a:cubicBezTo>
                <a:cubicBezTo>
                  <a:pt x="2160" y="10"/>
                  <a:pt x="2163" y="12"/>
                  <a:pt x="2166" y="12"/>
                </a:cubicBezTo>
                <a:close/>
                <a:moveTo>
                  <a:pt x="2126" y="12"/>
                </a:moveTo>
                <a:cubicBezTo>
                  <a:pt x="2126" y="12"/>
                  <a:pt x="2126" y="12"/>
                  <a:pt x="2126" y="12"/>
                </a:cubicBezTo>
                <a:cubicBezTo>
                  <a:pt x="2129" y="12"/>
                  <a:pt x="2132" y="10"/>
                  <a:pt x="2132" y="6"/>
                </a:cubicBezTo>
                <a:cubicBezTo>
                  <a:pt x="2132" y="6"/>
                  <a:pt x="2132" y="6"/>
                  <a:pt x="2132" y="6"/>
                </a:cubicBezTo>
                <a:cubicBezTo>
                  <a:pt x="2132" y="3"/>
                  <a:pt x="2129" y="0"/>
                  <a:pt x="2126" y="0"/>
                </a:cubicBezTo>
                <a:cubicBezTo>
                  <a:pt x="2126" y="0"/>
                  <a:pt x="2126" y="0"/>
                  <a:pt x="2126" y="0"/>
                </a:cubicBezTo>
                <a:cubicBezTo>
                  <a:pt x="2123" y="0"/>
                  <a:pt x="2120" y="3"/>
                  <a:pt x="2120" y="6"/>
                </a:cubicBezTo>
                <a:cubicBezTo>
                  <a:pt x="2120" y="10"/>
                  <a:pt x="2123" y="12"/>
                  <a:pt x="2126" y="12"/>
                </a:cubicBezTo>
                <a:close/>
                <a:moveTo>
                  <a:pt x="2086" y="12"/>
                </a:moveTo>
                <a:cubicBezTo>
                  <a:pt x="2086" y="12"/>
                  <a:pt x="2086" y="12"/>
                  <a:pt x="2086" y="12"/>
                </a:cubicBezTo>
                <a:cubicBezTo>
                  <a:pt x="2089" y="12"/>
                  <a:pt x="2092" y="10"/>
                  <a:pt x="2092" y="6"/>
                </a:cubicBezTo>
                <a:cubicBezTo>
                  <a:pt x="2092" y="6"/>
                  <a:pt x="2092" y="6"/>
                  <a:pt x="2092" y="6"/>
                </a:cubicBezTo>
                <a:cubicBezTo>
                  <a:pt x="2092" y="3"/>
                  <a:pt x="2089" y="0"/>
                  <a:pt x="2086" y="0"/>
                </a:cubicBezTo>
                <a:cubicBezTo>
                  <a:pt x="2086" y="0"/>
                  <a:pt x="2086" y="0"/>
                  <a:pt x="2086" y="0"/>
                </a:cubicBezTo>
                <a:cubicBezTo>
                  <a:pt x="2083" y="0"/>
                  <a:pt x="2080" y="3"/>
                  <a:pt x="2080" y="6"/>
                </a:cubicBezTo>
                <a:cubicBezTo>
                  <a:pt x="2080" y="10"/>
                  <a:pt x="2083" y="12"/>
                  <a:pt x="2086" y="12"/>
                </a:cubicBezTo>
                <a:close/>
                <a:moveTo>
                  <a:pt x="2046" y="12"/>
                </a:moveTo>
                <a:cubicBezTo>
                  <a:pt x="2046" y="12"/>
                  <a:pt x="2046" y="12"/>
                  <a:pt x="2046" y="12"/>
                </a:cubicBezTo>
                <a:cubicBezTo>
                  <a:pt x="2049" y="12"/>
                  <a:pt x="2052" y="10"/>
                  <a:pt x="2052" y="6"/>
                </a:cubicBezTo>
                <a:cubicBezTo>
                  <a:pt x="2052" y="6"/>
                  <a:pt x="2052" y="6"/>
                  <a:pt x="2052" y="6"/>
                </a:cubicBezTo>
                <a:cubicBezTo>
                  <a:pt x="2052" y="3"/>
                  <a:pt x="2049" y="0"/>
                  <a:pt x="2046" y="0"/>
                </a:cubicBezTo>
                <a:cubicBezTo>
                  <a:pt x="2046" y="0"/>
                  <a:pt x="2046" y="0"/>
                  <a:pt x="2046" y="0"/>
                </a:cubicBezTo>
                <a:cubicBezTo>
                  <a:pt x="2043" y="0"/>
                  <a:pt x="2040" y="3"/>
                  <a:pt x="2040" y="6"/>
                </a:cubicBezTo>
                <a:cubicBezTo>
                  <a:pt x="2040" y="10"/>
                  <a:pt x="2043" y="12"/>
                  <a:pt x="2046" y="12"/>
                </a:cubicBezTo>
                <a:close/>
                <a:moveTo>
                  <a:pt x="2006" y="12"/>
                </a:moveTo>
                <a:cubicBezTo>
                  <a:pt x="2006" y="12"/>
                  <a:pt x="2006" y="12"/>
                  <a:pt x="2006" y="12"/>
                </a:cubicBezTo>
                <a:cubicBezTo>
                  <a:pt x="2009" y="12"/>
                  <a:pt x="2012" y="10"/>
                  <a:pt x="2012" y="6"/>
                </a:cubicBezTo>
                <a:cubicBezTo>
                  <a:pt x="2012" y="6"/>
                  <a:pt x="2012" y="6"/>
                  <a:pt x="2012" y="6"/>
                </a:cubicBezTo>
                <a:cubicBezTo>
                  <a:pt x="2012" y="3"/>
                  <a:pt x="2009" y="0"/>
                  <a:pt x="2006" y="0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2003" y="0"/>
                  <a:pt x="2000" y="3"/>
                  <a:pt x="2000" y="6"/>
                </a:cubicBezTo>
                <a:cubicBezTo>
                  <a:pt x="2000" y="10"/>
                  <a:pt x="2003" y="12"/>
                  <a:pt x="2006" y="12"/>
                </a:cubicBezTo>
                <a:close/>
                <a:moveTo>
                  <a:pt x="1966" y="12"/>
                </a:moveTo>
                <a:cubicBezTo>
                  <a:pt x="1966" y="12"/>
                  <a:pt x="1966" y="12"/>
                  <a:pt x="1966" y="12"/>
                </a:cubicBezTo>
                <a:cubicBezTo>
                  <a:pt x="1969" y="12"/>
                  <a:pt x="1972" y="10"/>
                  <a:pt x="1972" y="6"/>
                </a:cubicBezTo>
                <a:cubicBezTo>
                  <a:pt x="1972" y="6"/>
                  <a:pt x="1972" y="6"/>
                  <a:pt x="1972" y="6"/>
                </a:cubicBezTo>
                <a:cubicBezTo>
                  <a:pt x="1972" y="3"/>
                  <a:pt x="1969" y="0"/>
                  <a:pt x="1966" y="0"/>
                </a:cubicBezTo>
                <a:cubicBezTo>
                  <a:pt x="1966" y="0"/>
                  <a:pt x="1966" y="0"/>
                  <a:pt x="1966" y="0"/>
                </a:cubicBezTo>
                <a:cubicBezTo>
                  <a:pt x="1963" y="0"/>
                  <a:pt x="1960" y="3"/>
                  <a:pt x="1960" y="6"/>
                </a:cubicBezTo>
                <a:cubicBezTo>
                  <a:pt x="1960" y="10"/>
                  <a:pt x="1963" y="12"/>
                  <a:pt x="1966" y="12"/>
                </a:cubicBezTo>
                <a:close/>
                <a:moveTo>
                  <a:pt x="1926" y="12"/>
                </a:moveTo>
                <a:cubicBezTo>
                  <a:pt x="1926" y="12"/>
                  <a:pt x="1926" y="12"/>
                  <a:pt x="1926" y="12"/>
                </a:cubicBezTo>
                <a:cubicBezTo>
                  <a:pt x="1929" y="12"/>
                  <a:pt x="1932" y="10"/>
                  <a:pt x="1932" y="6"/>
                </a:cubicBezTo>
                <a:cubicBezTo>
                  <a:pt x="1932" y="6"/>
                  <a:pt x="1932" y="6"/>
                  <a:pt x="1932" y="6"/>
                </a:cubicBezTo>
                <a:cubicBezTo>
                  <a:pt x="1932" y="3"/>
                  <a:pt x="1929" y="0"/>
                  <a:pt x="1926" y="0"/>
                </a:cubicBezTo>
                <a:cubicBezTo>
                  <a:pt x="1926" y="0"/>
                  <a:pt x="1926" y="0"/>
                  <a:pt x="1926" y="0"/>
                </a:cubicBezTo>
                <a:cubicBezTo>
                  <a:pt x="1923" y="0"/>
                  <a:pt x="1920" y="3"/>
                  <a:pt x="1920" y="6"/>
                </a:cubicBezTo>
                <a:cubicBezTo>
                  <a:pt x="1920" y="10"/>
                  <a:pt x="1923" y="12"/>
                  <a:pt x="1926" y="12"/>
                </a:cubicBezTo>
                <a:close/>
                <a:moveTo>
                  <a:pt x="1886" y="12"/>
                </a:moveTo>
                <a:cubicBezTo>
                  <a:pt x="1886" y="12"/>
                  <a:pt x="1886" y="12"/>
                  <a:pt x="1886" y="12"/>
                </a:cubicBezTo>
                <a:cubicBezTo>
                  <a:pt x="1889" y="12"/>
                  <a:pt x="1892" y="10"/>
                  <a:pt x="1892" y="6"/>
                </a:cubicBezTo>
                <a:cubicBezTo>
                  <a:pt x="1892" y="6"/>
                  <a:pt x="1892" y="6"/>
                  <a:pt x="1892" y="6"/>
                </a:cubicBezTo>
                <a:cubicBezTo>
                  <a:pt x="1892" y="3"/>
                  <a:pt x="1889" y="0"/>
                  <a:pt x="1886" y="0"/>
                </a:cubicBezTo>
                <a:cubicBezTo>
                  <a:pt x="1886" y="0"/>
                  <a:pt x="1886" y="0"/>
                  <a:pt x="1886" y="0"/>
                </a:cubicBezTo>
                <a:cubicBezTo>
                  <a:pt x="1883" y="0"/>
                  <a:pt x="1880" y="3"/>
                  <a:pt x="1880" y="6"/>
                </a:cubicBezTo>
                <a:cubicBezTo>
                  <a:pt x="1880" y="10"/>
                  <a:pt x="1883" y="12"/>
                  <a:pt x="1886" y="12"/>
                </a:cubicBezTo>
                <a:close/>
                <a:moveTo>
                  <a:pt x="1846" y="12"/>
                </a:moveTo>
                <a:cubicBezTo>
                  <a:pt x="1846" y="12"/>
                  <a:pt x="1846" y="12"/>
                  <a:pt x="1846" y="12"/>
                </a:cubicBezTo>
                <a:cubicBezTo>
                  <a:pt x="1849" y="12"/>
                  <a:pt x="1852" y="10"/>
                  <a:pt x="1852" y="6"/>
                </a:cubicBezTo>
                <a:cubicBezTo>
                  <a:pt x="1852" y="6"/>
                  <a:pt x="1852" y="6"/>
                  <a:pt x="1852" y="6"/>
                </a:cubicBezTo>
                <a:cubicBezTo>
                  <a:pt x="1852" y="3"/>
                  <a:pt x="1849" y="0"/>
                  <a:pt x="1846" y="0"/>
                </a:cubicBezTo>
                <a:cubicBezTo>
                  <a:pt x="1846" y="0"/>
                  <a:pt x="1846" y="0"/>
                  <a:pt x="1846" y="0"/>
                </a:cubicBezTo>
                <a:cubicBezTo>
                  <a:pt x="1843" y="0"/>
                  <a:pt x="1840" y="3"/>
                  <a:pt x="1840" y="6"/>
                </a:cubicBezTo>
                <a:cubicBezTo>
                  <a:pt x="1840" y="10"/>
                  <a:pt x="1843" y="12"/>
                  <a:pt x="1846" y="12"/>
                </a:cubicBezTo>
                <a:close/>
                <a:moveTo>
                  <a:pt x="1806" y="12"/>
                </a:moveTo>
                <a:cubicBezTo>
                  <a:pt x="1806" y="12"/>
                  <a:pt x="1806" y="12"/>
                  <a:pt x="1806" y="12"/>
                </a:cubicBezTo>
                <a:cubicBezTo>
                  <a:pt x="1809" y="12"/>
                  <a:pt x="1812" y="10"/>
                  <a:pt x="1812" y="6"/>
                </a:cubicBezTo>
                <a:cubicBezTo>
                  <a:pt x="1812" y="6"/>
                  <a:pt x="1812" y="6"/>
                  <a:pt x="1812" y="6"/>
                </a:cubicBezTo>
                <a:cubicBezTo>
                  <a:pt x="1812" y="3"/>
                  <a:pt x="1809" y="0"/>
                  <a:pt x="1806" y="0"/>
                </a:cubicBezTo>
                <a:cubicBezTo>
                  <a:pt x="1806" y="0"/>
                  <a:pt x="1806" y="0"/>
                  <a:pt x="1806" y="0"/>
                </a:cubicBezTo>
                <a:cubicBezTo>
                  <a:pt x="1803" y="0"/>
                  <a:pt x="1800" y="3"/>
                  <a:pt x="1800" y="6"/>
                </a:cubicBezTo>
                <a:cubicBezTo>
                  <a:pt x="1800" y="10"/>
                  <a:pt x="1803" y="12"/>
                  <a:pt x="1806" y="12"/>
                </a:cubicBezTo>
                <a:close/>
                <a:moveTo>
                  <a:pt x="1766" y="12"/>
                </a:moveTo>
                <a:cubicBezTo>
                  <a:pt x="1766" y="12"/>
                  <a:pt x="1766" y="12"/>
                  <a:pt x="1766" y="12"/>
                </a:cubicBezTo>
                <a:cubicBezTo>
                  <a:pt x="1769" y="12"/>
                  <a:pt x="1772" y="10"/>
                  <a:pt x="1772" y="6"/>
                </a:cubicBezTo>
                <a:cubicBezTo>
                  <a:pt x="1772" y="6"/>
                  <a:pt x="1772" y="6"/>
                  <a:pt x="1772" y="6"/>
                </a:cubicBezTo>
                <a:cubicBezTo>
                  <a:pt x="1772" y="3"/>
                  <a:pt x="1769" y="0"/>
                  <a:pt x="1766" y="0"/>
                </a:cubicBezTo>
                <a:cubicBezTo>
                  <a:pt x="1766" y="0"/>
                  <a:pt x="1766" y="0"/>
                  <a:pt x="1766" y="0"/>
                </a:cubicBezTo>
                <a:cubicBezTo>
                  <a:pt x="1763" y="0"/>
                  <a:pt x="1760" y="3"/>
                  <a:pt x="1760" y="6"/>
                </a:cubicBezTo>
                <a:cubicBezTo>
                  <a:pt x="1760" y="10"/>
                  <a:pt x="1763" y="12"/>
                  <a:pt x="1766" y="12"/>
                </a:cubicBezTo>
                <a:close/>
                <a:moveTo>
                  <a:pt x="1726" y="12"/>
                </a:moveTo>
                <a:cubicBezTo>
                  <a:pt x="1726" y="12"/>
                  <a:pt x="1726" y="12"/>
                  <a:pt x="1726" y="12"/>
                </a:cubicBezTo>
                <a:cubicBezTo>
                  <a:pt x="1729" y="12"/>
                  <a:pt x="1732" y="10"/>
                  <a:pt x="1732" y="6"/>
                </a:cubicBezTo>
                <a:cubicBezTo>
                  <a:pt x="1732" y="6"/>
                  <a:pt x="1732" y="6"/>
                  <a:pt x="1732" y="6"/>
                </a:cubicBezTo>
                <a:cubicBezTo>
                  <a:pt x="1732" y="3"/>
                  <a:pt x="1729" y="0"/>
                  <a:pt x="1726" y="0"/>
                </a:cubicBezTo>
                <a:cubicBezTo>
                  <a:pt x="1726" y="0"/>
                  <a:pt x="1726" y="0"/>
                  <a:pt x="1726" y="0"/>
                </a:cubicBezTo>
                <a:cubicBezTo>
                  <a:pt x="1723" y="0"/>
                  <a:pt x="1720" y="3"/>
                  <a:pt x="1720" y="6"/>
                </a:cubicBezTo>
                <a:cubicBezTo>
                  <a:pt x="1720" y="10"/>
                  <a:pt x="1723" y="12"/>
                  <a:pt x="1726" y="12"/>
                </a:cubicBezTo>
                <a:close/>
                <a:moveTo>
                  <a:pt x="1686" y="12"/>
                </a:moveTo>
                <a:cubicBezTo>
                  <a:pt x="1686" y="12"/>
                  <a:pt x="1686" y="12"/>
                  <a:pt x="1686" y="12"/>
                </a:cubicBezTo>
                <a:cubicBezTo>
                  <a:pt x="1689" y="12"/>
                  <a:pt x="1692" y="10"/>
                  <a:pt x="1692" y="6"/>
                </a:cubicBezTo>
                <a:cubicBezTo>
                  <a:pt x="1692" y="6"/>
                  <a:pt x="1692" y="6"/>
                  <a:pt x="1692" y="6"/>
                </a:cubicBezTo>
                <a:cubicBezTo>
                  <a:pt x="1692" y="3"/>
                  <a:pt x="1689" y="0"/>
                  <a:pt x="1686" y="0"/>
                </a:cubicBezTo>
                <a:cubicBezTo>
                  <a:pt x="1686" y="0"/>
                  <a:pt x="1686" y="0"/>
                  <a:pt x="1686" y="0"/>
                </a:cubicBezTo>
                <a:cubicBezTo>
                  <a:pt x="1683" y="0"/>
                  <a:pt x="1680" y="3"/>
                  <a:pt x="1680" y="6"/>
                </a:cubicBezTo>
                <a:cubicBezTo>
                  <a:pt x="1680" y="10"/>
                  <a:pt x="1683" y="12"/>
                  <a:pt x="1686" y="12"/>
                </a:cubicBezTo>
                <a:close/>
                <a:moveTo>
                  <a:pt x="1646" y="12"/>
                </a:moveTo>
                <a:cubicBezTo>
                  <a:pt x="1646" y="12"/>
                  <a:pt x="1646" y="12"/>
                  <a:pt x="1646" y="12"/>
                </a:cubicBezTo>
                <a:cubicBezTo>
                  <a:pt x="1649" y="12"/>
                  <a:pt x="1652" y="10"/>
                  <a:pt x="1652" y="6"/>
                </a:cubicBezTo>
                <a:cubicBezTo>
                  <a:pt x="1652" y="6"/>
                  <a:pt x="1652" y="6"/>
                  <a:pt x="1652" y="6"/>
                </a:cubicBezTo>
                <a:cubicBezTo>
                  <a:pt x="1652" y="3"/>
                  <a:pt x="1649" y="0"/>
                  <a:pt x="1646" y="0"/>
                </a:cubicBezTo>
                <a:cubicBezTo>
                  <a:pt x="1646" y="0"/>
                  <a:pt x="1646" y="0"/>
                  <a:pt x="1646" y="0"/>
                </a:cubicBezTo>
                <a:cubicBezTo>
                  <a:pt x="1643" y="0"/>
                  <a:pt x="1640" y="3"/>
                  <a:pt x="1640" y="6"/>
                </a:cubicBezTo>
                <a:cubicBezTo>
                  <a:pt x="1640" y="10"/>
                  <a:pt x="1643" y="12"/>
                  <a:pt x="1646" y="12"/>
                </a:cubicBezTo>
                <a:close/>
                <a:moveTo>
                  <a:pt x="1606" y="12"/>
                </a:moveTo>
                <a:cubicBezTo>
                  <a:pt x="1606" y="12"/>
                  <a:pt x="1606" y="12"/>
                  <a:pt x="1606" y="12"/>
                </a:cubicBezTo>
                <a:cubicBezTo>
                  <a:pt x="1609" y="12"/>
                  <a:pt x="1612" y="10"/>
                  <a:pt x="1612" y="6"/>
                </a:cubicBezTo>
                <a:cubicBezTo>
                  <a:pt x="1612" y="6"/>
                  <a:pt x="1612" y="6"/>
                  <a:pt x="1612" y="6"/>
                </a:cubicBezTo>
                <a:cubicBezTo>
                  <a:pt x="1612" y="3"/>
                  <a:pt x="1609" y="0"/>
                  <a:pt x="1606" y="0"/>
                </a:cubicBezTo>
                <a:cubicBezTo>
                  <a:pt x="1606" y="0"/>
                  <a:pt x="1606" y="0"/>
                  <a:pt x="1606" y="0"/>
                </a:cubicBezTo>
                <a:cubicBezTo>
                  <a:pt x="1603" y="0"/>
                  <a:pt x="1600" y="3"/>
                  <a:pt x="1600" y="6"/>
                </a:cubicBezTo>
                <a:cubicBezTo>
                  <a:pt x="1600" y="10"/>
                  <a:pt x="1603" y="12"/>
                  <a:pt x="1606" y="12"/>
                </a:cubicBezTo>
                <a:close/>
                <a:moveTo>
                  <a:pt x="1566" y="12"/>
                </a:moveTo>
                <a:cubicBezTo>
                  <a:pt x="1566" y="12"/>
                  <a:pt x="1566" y="12"/>
                  <a:pt x="1566" y="12"/>
                </a:cubicBezTo>
                <a:cubicBezTo>
                  <a:pt x="1569" y="12"/>
                  <a:pt x="1572" y="10"/>
                  <a:pt x="1572" y="6"/>
                </a:cubicBezTo>
                <a:cubicBezTo>
                  <a:pt x="1572" y="6"/>
                  <a:pt x="1572" y="6"/>
                  <a:pt x="1572" y="6"/>
                </a:cubicBezTo>
                <a:cubicBezTo>
                  <a:pt x="1572" y="3"/>
                  <a:pt x="1569" y="0"/>
                  <a:pt x="1566" y="0"/>
                </a:cubicBezTo>
                <a:cubicBezTo>
                  <a:pt x="1566" y="0"/>
                  <a:pt x="1566" y="0"/>
                  <a:pt x="1566" y="0"/>
                </a:cubicBezTo>
                <a:cubicBezTo>
                  <a:pt x="1563" y="0"/>
                  <a:pt x="1560" y="3"/>
                  <a:pt x="1560" y="6"/>
                </a:cubicBezTo>
                <a:cubicBezTo>
                  <a:pt x="1560" y="10"/>
                  <a:pt x="1563" y="12"/>
                  <a:pt x="1566" y="12"/>
                </a:cubicBezTo>
                <a:close/>
                <a:moveTo>
                  <a:pt x="1526" y="12"/>
                </a:moveTo>
                <a:cubicBezTo>
                  <a:pt x="1526" y="12"/>
                  <a:pt x="1526" y="12"/>
                  <a:pt x="1526" y="12"/>
                </a:cubicBezTo>
                <a:cubicBezTo>
                  <a:pt x="1529" y="12"/>
                  <a:pt x="1532" y="10"/>
                  <a:pt x="1532" y="6"/>
                </a:cubicBezTo>
                <a:cubicBezTo>
                  <a:pt x="1532" y="6"/>
                  <a:pt x="1532" y="6"/>
                  <a:pt x="1532" y="6"/>
                </a:cubicBezTo>
                <a:cubicBezTo>
                  <a:pt x="1532" y="3"/>
                  <a:pt x="1529" y="0"/>
                  <a:pt x="1526" y="0"/>
                </a:cubicBezTo>
                <a:cubicBezTo>
                  <a:pt x="1526" y="0"/>
                  <a:pt x="1526" y="0"/>
                  <a:pt x="1526" y="0"/>
                </a:cubicBezTo>
                <a:cubicBezTo>
                  <a:pt x="1523" y="0"/>
                  <a:pt x="1520" y="3"/>
                  <a:pt x="1520" y="6"/>
                </a:cubicBezTo>
                <a:cubicBezTo>
                  <a:pt x="1520" y="10"/>
                  <a:pt x="1523" y="12"/>
                  <a:pt x="1526" y="12"/>
                </a:cubicBezTo>
                <a:close/>
                <a:moveTo>
                  <a:pt x="1486" y="12"/>
                </a:moveTo>
                <a:cubicBezTo>
                  <a:pt x="1486" y="12"/>
                  <a:pt x="1486" y="12"/>
                  <a:pt x="1486" y="12"/>
                </a:cubicBezTo>
                <a:cubicBezTo>
                  <a:pt x="1489" y="12"/>
                  <a:pt x="1492" y="10"/>
                  <a:pt x="1492" y="6"/>
                </a:cubicBezTo>
                <a:cubicBezTo>
                  <a:pt x="1492" y="6"/>
                  <a:pt x="1492" y="6"/>
                  <a:pt x="1492" y="6"/>
                </a:cubicBezTo>
                <a:cubicBezTo>
                  <a:pt x="1492" y="3"/>
                  <a:pt x="1489" y="0"/>
                  <a:pt x="1486" y="0"/>
                </a:cubicBezTo>
                <a:cubicBezTo>
                  <a:pt x="1486" y="0"/>
                  <a:pt x="1486" y="0"/>
                  <a:pt x="1486" y="0"/>
                </a:cubicBezTo>
                <a:cubicBezTo>
                  <a:pt x="1483" y="0"/>
                  <a:pt x="1480" y="3"/>
                  <a:pt x="1480" y="6"/>
                </a:cubicBezTo>
                <a:cubicBezTo>
                  <a:pt x="1480" y="10"/>
                  <a:pt x="1483" y="12"/>
                  <a:pt x="1486" y="12"/>
                </a:cubicBezTo>
                <a:close/>
                <a:moveTo>
                  <a:pt x="1446" y="12"/>
                </a:moveTo>
                <a:cubicBezTo>
                  <a:pt x="1446" y="12"/>
                  <a:pt x="1446" y="12"/>
                  <a:pt x="1446" y="12"/>
                </a:cubicBezTo>
                <a:cubicBezTo>
                  <a:pt x="1449" y="12"/>
                  <a:pt x="1452" y="10"/>
                  <a:pt x="1452" y="6"/>
                </a:cubicBezTo>
                <a:cubicBezTo>
                  <a:pt x="1452" y="6"/>
                  <a:pt x="1452" y="6"/>
                  <a:pt x="1452" y="6"/>
                </a:cubicBezTo>
                <a:cubicBezTo>
                  <a:pt x="1452" y="3"/>
                  <a:pt x="1449" y="0"/>
                  <a:pt x="1446" y="0"/>
                </a:cubicBezTo>
                <a:cubicBezTo>
                  <a:pt x="1446" y="0"/>
                  <a:pt x="1446" y="0"/>
                  <a:pt x="1446" y="0"/>
                </a:cubicBezTo>
                <a:cubicBezTo>
                  <a:pt x="1443" y="0"/>
                  <a:pt x="1440" y="3"/>
                  <a:pt x="1440" y="6"/>
                </a:cubicBezTo>
                <a:cubicBezTo>
                  <a:pt x="1440" y="10"/>
                  <a:pt x="1443" y="12"/>
                  <a:pt x="1446" y="12"/>
                </a:cubicBezTo>
                <a:close/>
                <a:moveTo>
                  <a:pt x="1406" y="12"/>
                </a:moveTo>
                <a:cubicBezTo>
                  <a:pt x="1406" y="12"/>
                  <a:pt x="1406" y="12"/>
                  <a:pt x="1406" y="12"/>
                </a:cubicBezTo>
                <a:cubicBezTo>
                  <a:pt x="1409" y="12"/>
                  <a:pt x="1412" y="10"/>
                  <a:pt x="1412" y="6"/>
                </a:cubicBezTo>
                <a:cubicBezTo>
                  <a:pt x="1412" y="6"/>
                  <a:pt x="1412" y="6"/>
                  <a:pt x="1412" y="6"/>
                </a:cubicBezTo>
                <a:cubicBezTo>
                  <a:pt x="1412" y="3"/>
                  <a:pt x="1409" y="0"/>
                  <a:pt x="1406" y="0"/>
                </a:cubicBezTo>
                <a:cubicBezTo>
                  <a:pt x="1406" y="0"/>
                  <a:pt x="1406" y="0"/>
                  <a:pt x="1406" y="0"/>
                </a:cubicBezTo>
                <a:cubicBezTo>
                  <a:pt x="1403" y="0"/>
                  <a:pt x="1400" y="3"/>
                  <a:pt x="1400" y="6"/>
                </a:cubicBezTo>
                <a:cubicBezTo>
                  <a:pt x="1400" y="10"/>
                  <a:pt x="1403" y="12"/>
                  <a:pt x="1406" y="12"/>
                </a:cubicBezTo>
                <a:close/>
                <a:moveTo>
                  <a:pt x="1366" y="12"/>
                </a:moveTo>
                <a:cubicBezTo>
                  <a:pt x="1366" y="12"/>
                  <a:pt x="1366" y="12"/>
                  <a:pt x="1366" y="12"/>
                </a:cubicBezTo>
                <a:cubicBezTo>
                  <a:pt x="1369" y="12"/>
                  <a:pt x="1372" y="10"/>
                  <a:pt x="1372" y="6"/>
                </a:cubicBezTo>
                <a:cubicBezTo>
                  <a:pt x="1372" y="6"/>
                  <a:pt x="1372" y="6"/>
                  <a:pt x="1372" y="6"/>
                </a:cubicBezTo>
                <a:cubicBezTo>
                  <a:pt x="1372" y="3"/>
                  <a:pt x="1369" y="0"/>
                  <a:pt x="1366" y="0"/>
                </a:cubicBezTo>
                <a:cubicBezTo>
                  <a:pt x="1366" y="0"/>
                  <a:pt x="1366" y="0"/>
                  <a:pt x="1366" y="0"/>
                </a:cubicBezTo>
                <a:cubicBezTo>
                  <a:pt x="1363" y="0"/>
                  <a:pt x="1360" y="3"/>
                  <a:pt x="1360" y="6"/>
                </a:cubicBezTo>
                <a:cubicBezTo>
                  <a:pt x="1360" y="10"/>
                  <a:pt x="1363" y="12"/>
                  <a:pt x="1366" y="12"/>
                </a:cubicBezTo>
                <a:close/>
                <a:moveTo>
                  <a:pt x="1326" y="12"/>
                </a:moveTo>
                <a:cubicBezTo>
                  <a:pt x="1326" y="12"/>
                  <a:pt x="1326" y="12"/>
                  <a:pt x="1326" y="12"/>
                </a:cubicBezTo>
                <a:cubicBezTo>
                  <a:pt x="1329" y="12"/>
                  <a:pt x="1332" y="10"/>
                  <a:pt x="1332" y="6"/>
                </a:cubicBezTo>
                <a:cubicBezTo>
                  <a:pt x="1332" y="6"/>
                  <a:pt x="1332" y="6"/>
                  <a:pt x="1332" y="6"/>
                </a:cubicBezTo>
                <a:cubicBezTo>
                  <a:pt x="1332" y="3"/>
                  <a:pt x="1329" y="0"/>
                  <a:pt x="1326" y="0"/>
                </a:cubicBezTo>
                <a:cubicBezTo>
                  <a:pt x="1326" y="0"/>
                  <a:pt x="1326" y="0"/>
                  <a:pt x="1326" y="0"/>
                </a:cubicBezTo>
                <a:cubicBezTo>
                  <a:pt x="1323" y="0"/>
                  <a:pt x="1320" y="3"/>
                  <a:pt x="1320" y="6"/>
                </a:cubicBezTo>
                <a:cubicBezTo>
                  <a:pt x="1320" y="10"/>
                  <a:pt x="1323" y="12"/>
                  <a:pt x="1326" y="12"/>
                </a:cubicBezTo>
                <a:close/>
                <a:moveTo>
                  <a:pt x="1286" y="12"/>
                </a:moveTo>
                <a:cubicBezTo>
                  <a:pt x="1286" y="12"/>
                  <a:pt x="1286" y="12"/>
                  <a:pt x="1286" y="12"/>
                </a:cubicBezTo>
                <a:cubicBezTo>
                  <a:pt x="1289" y="12"/>
                  <a:pt x="1292" y="10"/>
                  <a:pt x="1292" y="6"/>
                </a:cubicBezTo>
                <a:cubicBezTo>
                  <a:pt x="1292" y="6"/>
                  <a:pt x="1292" y="6"/>
                  <a:pt x="1292" y="6"/>
                </a:cubicBezTo>
                <a:cubicBezTo>
                  <a:pt x="1292" y="3"/>
                  <a:pt x="1289" y="0"/>
                  <a:pt x="1286" y="0"/>
                </a:cubicBezTo>
                <a:cubicBezTo>
                  <a:pt x="1286" y="0"/>
                  <a:pt x="1286" y="0"/>
                  <a:pt x="1286" y="0"/>
                </a:cubicBezTo>
                <a:cubicBezTo>
                  <a:pt x="1283" y="0"/>
                  <a:pt x="1280" y="3"/>
                  <a:pt x="1280" y="6"/>
                </a:cubicBezTo>
                <a:cubicBezTo>
                  <a:pt x="1280" y="10"/>
                  <a:pt x="1283" y="12"/>
                  <a:pt x="1286" y="12"/>
                </a:cubicBezTo>
                <a:close/>
                <a:moveTo>
                  <a:pt x="1246" y="12"/>
                </a:moveTo>
                <a:cubicBezTo>
                  <a:pt x="1246" y="12"/>
                  <a:pt x="1246" y="12"/>
                  <a:pt x="1246" y="12"/>
                </a:cubicBezTo>
                <a:cubicBezTo>
                  <a:pt x="1249" y="12"/>
                  <a:pt x="1252" y="10"/>
                  <a:pt x="1252" y="6"/>
                </a:cubicBezTo>
                <a:cubicBezTo>
                  <a:pt x="1252" y="6"/>
                  <a:pt x="1252" y="6"/>
                  <a:pt x="1252" y="6"/>
                </a:cubicBezTo>
                <a:cubicBezTo>
                  <a:pt x="1252" y="3"/>
                  <a:pt x="1249" y="0"/>
                  <a:pt x="1246" y="0"/>
                </a:cubicBezTo>
                <a:cubicBezTo>
                  <a:pt x="1246" y="0"/>
                  <a:pt x="1246" y="0"/>
                  <a:pt x="1246" y="0"/>
                </a:cubicBezTo>
                <a:cubicBezTo>
                  <a:pt x="1243" y="0"/>
                  <a:pt x="1240" y="3"/>
                  <a:pt x="1240" y="6"/>
                </a:cubicBezTo>
                <a:cubicBezTo>
                  <a:pt x="1240" y="10"/>
                  <a:pt x="1243" y="12"/>
                  <a:pt x="1246" y="12"/>
                </a:cubicBezTo>
                <a:close/>
                <a:moveTo>
                  <a:pt x="1206" y="12"/>
                </a:moveTo>
                <a:cubicBezTo>
                  <a:pt x="1206" y="12"/>
                  <a:pt x="1206" y="12"/>
                  <a:pt x="1206" y="12"/>
                </a:cubicBezTo>
                <a:cubicBezTo>
                  <a:pt x="1209" y="12"/>
                  <a:pt x="1212" y="10"/>
                  <a:pt x="1212" y="6"/>
                </a:cubicBezTo>
                <a:cubicBezTo>
                  <a:pt x="1212" y="6"/>
                  <a:pt x="1212" y="6"/>
                  <a:pt x="1212" y="6"/>
                </a:cubicBezTo>
                <a:cubicBezTo>
                  <a:pt x="1212" y="3"/>
                  <a:pt x="1209" y="0"/>
                  <a:pt x="1206" y="0"/>
                </a:cubicBezTo>
                <a:cubicBezTo>
                  <a:pt x="1206" y="0"/>
                  <a:pt x="1206" y="0"/>
                  <a:pt x="1206" y="0"/>
                </a:cubicBezTo>
                <a:cubicBezTo>
                  <a:pt x="1203" y="0"/>
                  <a:pt x="1200" y="3"/>
                  <a:pt x="1200" y="6"/>
                </a:cubicBezTo>
                <a:cubicBezTo>
                  <a:pt x="1200" y="10"/>
                  <a:pt x="1203" y="12"/>
                  <a:pt x="1206" y="12"/>
                </a:cubicBezTo>
                <a:close/>
                <a:moveTo>
                  <a:pt x="1166" y="12"/>
                </a:moveTo>
                <a:cubicBezTo>
                  <a:pt x="1166" y="12"/>
                  <a:pt x="1166" y="12"/>
                  <a:pt x="1166" y="12"/>
                </a:cubicBezTo>
                <a:cubicBezTo>
                  <a:pt x="1169" y="12"/>
                  <a:pt x="1172" y="10"/>
                  <a:pt x="1172" y="6"/>
                </a:cubicBezTo>
                <a:cubicBezTo>
                  <a:pt x="1172" y="6"/>
                  <a:pt x="1172" y="6"/>
                  <a:pt x="1172" y="6"/>
                </a:cubicBezTo>
                <a:cubicBezTo>
                  <a:pt x="1172" y="3"/>
                  <a:pt x="1169" y="0"/>
                  <a:pt x="1166" y="0"/>
                </a:cubicBezTo>
                <a:cubicBezTo>
                  <a:pt x="1166" y="0"/>
                  <a:pt x="1166" y="0"/>
                  <a:pt x="1166" y="0"/>
                </a:cubicBezTo>
                <a:cubicBezTo>
                  <a:pt x="1163" y="0"/>
                  <a:pt x="1160" y="3"/>
                  <a:pt x="1160" y="6"/>
                </a:cubicBezTo>
                <a:cubicBezTo>
                  <a:pt x="1160" y="10"/>
                  <a:pt x="1163" y="12"/>
                  <a:pt x="1166" y="12"/>
                </a:cubicBezTo>
                <a:close/>
                <a:moveTo>
                  <a:pt x="1126" y="12"/>
                </a:moveTo>
                <a:cubicBezTo>
                  <a:pt x="1126" y="12"/>
                  <a:pt x="1126" y="12"/>
                  <a:pt x="1126" y="12"/>
                </a:cubicBezTo>
                <a:cubicBezTo>
                  <a:pt x="1129" y="12"/>
                  <a:pt x="1132" y="10"/>
                  <a:pt x="1132" y="6"/>
                </a:cubicBezTo>
                <a:cubicBezTo>
                  <a:pt x="1132" y="6"/>
                  <a:pt x="1132" y="6"/>
                  <a:pt x="1132" y="6"/>
                </a:cubicBezTo>
                <a:cubicBezTo>
                  <a:pt x="1132" y="3"/>
                  <a:pt x="1129" y="0"/>
                  <a:pt x="1126" y="0"/>
                </a:cubicBezTo>
                <a:cubicBezTo>
                  <a:pt x="1126" y="0"/>
                  <a:pt x="1126" y="0"/>
                  <a:pt x="1126" y="0"/>
                </a:cubicBezTo>
                <a:cubicBezTo>
                  <a:pt x="1123" y="0"/>
                  <a:pt x="1120" y="3"/>
                  <a:pt x="1120" y="6"/>
                </a:cubicBezTo>
                <a:cubicBezTo>
                  <a:pt x="1120" y="10"/>
                  <a:pt x="1123" y="12"/>
                  <a:pt x="1126" y="12"/>
                </a:cubicBezTo>
                <a:close/>
                <a:moveTo>
                  <a:pt x="1086" y="12"/>
                </a:moveTo>
                <a:cubicBezTo>
                  <a:pt x="1086" y="12"/>
                  <a:pt x="1086" y="12"/>
                  <a:pt x="1086" y="12"/>
                </a:cubicBezTo>
                <a:cubicBezTo>
                  <a:pt x="1089" y="12"/>
                  <a:pt x="1092" y="10"/>
                  <a:pt x="1092" y="6"/>
                </a:cubicBezTo>
                <a:cubicBezTo>
                  <a:pt x="1092" y="6"/>
                  <a:pt x="1092" y="6"/>
                  <a:pt x="1092" y="6"/>
                </a:cubicBezTo>
                <a:cubicBezTo>
                  <a:pt x="1092" y="3"/>
                  <a:pt x="1089" y="0"/>
                  <a:pt x="1086" y="0"/>
                </a:cubicBezTo>
                <a:cubicBezTo>
                  <a:pt x="1086" y="0"/>
                  <a:pt x="1086" y="0"/>
                  <a:pt x="1086" y="0"/>
                </a:cubicBezTo>
                <a:cubicBezTo>
                  <a:pt x="1083" y="0"/>
                  <a:pt x="1080" y="3"/>
                  <a:pt x="1080" y="6"/>
                </a:cubicBezTo>
                <a:cubicBezTo>
                  <a:pt x="1080" y="10"/>
                  <a:pt x="1083" y="12"/>
                  <a:pt x="1086" y="12"/>
                </a:cubicBezTo>
                <a:close/>
                <a:moveTo>
                  <a:pt x="1046" y="12"/>
                </a:moveTo>
                <a:cubicBezTo>
                  <a:pt x="1046" y="12"/>
                  <a:pt x="1046" y="12"/>
                  <a:pt x="1046" y="12"/>
                </a:cubicBezTo>
                <a:cubicBezTo>
                  <a:pt x="1049" y="12"/>
                  <a:pt x="1052" y="10"/>
                  <a:pt x="1052" y="6"/>
                </a:cubicBezTo>
                <a:cubicBezTo>
                  <a:pt x="1052" y="6"/>
                  <a:pt x="1052" y="6"/>
                  <a:pt x="1052" y="6"/>
                </a:cubicBezTo>
                <a:cubicBezTo>
                  <a:pt x="1052" y="3"/>
                  <a:pt x="1049" y="0"/>
                  <a:pt x="1046" y="0"/>
                </a:cubicBezTo>
                <a:cubicBezTo>
                  <a:pt x="1046" y="0"/>
                  <a:pt x="1046" y="0"/>
                  <a:pt x="1046" y="0"/>
                </a:cubicBezTo>
                <a:cubicBezTo>
                  <a:pt x="1043" y="0"/>
                  <a:pt x="1040" y="3"/>
                  <a:pt x="1040" y="6"/>
                </a:cubicBezTo>
                <a:cubicBezTo>
                  <a:pt x="1040" y="10"/>
                  <a:pt x="1043" y="12"/>
                  <a:pt x="1046" y="12"/>
                </a:cubicBezTo>
                <a:close/>
                <a:moveTo>
                  <a:pt x="1006" y="12"/>
                </a:moveTo>
                <a:cubicBezTo>
                  <a:pt x="1006" y="12"/>
                  <a:pt x="1006" y="12"/>
                  <a:pt x="1006" y="12"/>
                </a:cubicBezTo>
                <a:cubicBezTo>
                  <a:pt x="1009" y="12"/>
                  <a:pt x="1012" y="10"/>
                  <a:pt x="1012" y="6"/>
                </a:cubicBezTo>
                <a:cubicBezTo>
                  <a:pt x="1012" y="6"/>
                  <a:pt x="1012" y="6"/>
                  <a:pt x="1012" y="6"/>
                </a:cubicBezTo>
                <a:cubicBezTo>
                  <a:pt x="1012" y="3"/>
                  <a:pt x="1009" y="0"/>
                  <a:pt x="1006" y="0"/>
                </a:cubicBezTo>
                <a:cubicBezTo>
                  <a:pt x="1006" y="0"/>
                  <a:pt x="1006" y="0"/>
                  <a:pt x="1006" y="0"/>
                </a:cubicBezTo>
                <a:cubicBezTo>
                  <a:pt x="1003" y="0"/>
                  <a:pt x="1000" y="3"/>
                  <a:pt x="1000" y="6"/>
                </a:cubicBezTo>
                <a:cubicBezTo>
                  <a:pt x="1000" y="10"/>
                  <a:pt x="1003" y="12"/>
                  <a:pt x="1006" y="12"/>
                </a:cubicBezTo>
                <a:close/>
                <a:moveTo>
                  <a:pt x="966" y="12"/>
                </a:moveTo>
                <a:cubicBezTo>
                  <a:pt x="966" y="12"/>
                  <a:pt x="966" y="12"/>
                  <a:pt x="966" y="12"/>
                </a:cubicBezTo>
                <a:cubicBezTo>
                  <a:pt x="969" y="12"/>
                  <a:pt x="972" y="10"/>
                  <a:pt x="972" y="6"/>
                </a:cubicBezTo>
                <a:cubicBezTo>
                  <a:pt x="972" y="6"/>
                  <a:pt x="972" y="6"/>
                  <a:pt x="972" y="6"/>
                </a:cubicBezTo>
                <a:cubicBezTo>
                  <a:pt x="972" y="3"/>
                  <a:pt x="969" y="0"/>
                  <a:pt x="966" y="0"/>
                </a:cubicBezTo>
                <a:cubicBezTo>
                  <a:pt x="966" y="0"/>
                  <a:pt x="966" y="0"/>
                  <a:pt x="966" y="0"/>
                </a:cubicBezTo>
                <a:cubicBezTo>
                  <a:pt x="963" y="0"/>
                  <a:pt x="960" y="3"/>
                  <a:pt x="960" y="6"/>
                </a:cubicBezTo>
                <a:cubicBezTo>
                  <a:pt x="960" y="10"/>
                  <a:pt x="963" y="12"/>
                  <a:pt x="966" y="12"/>
                </a:cubicBezTo>
                <a:close/>
                <a:moveTo>
                  <a:pt x="926" y="12"/>
                </a:moveTo>
                <a:cubicBezTo>
                  <a:pt x="926" y="12"/>
                  <a:pt x="926" y="12"/>
                  <a:pt x="926" y="12"/>
                </a:cubicBezTo>
                <a:cubicBezTo>
                  <a:pt x="929" y="12"/>
                  <a:pt x="932" y="10"/>
                  <a:pt x="932" y="6"/>
                </a:cubicBezTo>
                <a:cubicBezTo>
                  <a:pt x="932" y="6"/>
                  <a:pt x="932" y="6"/>
                  <a:pt x="932" y="6"/>
                </a:cubicBezTo>
                <a:cubicBezTo>
                  <a:pt x="932" y="3"/>
                  <a:pt x="929" y="0"/>
                  <a:pt x="926" y="0"/>
                </a:cubicBezTo>
                <a:cubicBezTo>
                  <a:pt x="926" y="0"/>
                  <a:pt x="926" y="0"/>
                  <a:pt x="926" y="0"/>
                </a:cubicBezTo>
                <a:cubicBezTo>
                  <a:pt x="923" y="0"/>
                  <a:pt x="920" y="3"/>
                  <a:pt x="920" y="6"/>
                </a:cubicBezTo>
                <a:cubicBezTo>
                  <a:pt x="920" y="10"/>
                  <a:pt x="923" y="12"/>
                  <a:pt x="926" y="12"/>
                </a:cubicBezTo>
                <a:close/>
                <a:moveTo>
                  <a:pt x="886" y="12"/>
                </a:moveTo>
                <a:cubicBezTo>
                  <a:pt x="886" y="12"/>
                  <a:pt x="886" y="12"/>
                  <a:pt x="886" y="12"/>
                </a:cubicBezTo>
                <a:cubicBezTo>
                  <a:pt x="889" y="12"/>
                  <a:pt x="892" y="10"/>
                  <a:pt x="892" y="6"/>
                </a:cubicBezTo>
                <a:cubicBezTo>
                  <a:pt x="892" y="6"/>
                  <a:pt x="892" y="6"/>
                  <a:pt x="892" y="6"/>
                </a:cubicBezTo>
                <a:cubicBezTo>
                  <a:pt x="892" y="3"/>
                  <a:pt x="889" y="0"/>
                  <a:pt x="886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3" y="0"/>
                  <a:pt x="880" y="3"/>
                  <a:pt x="880" y="6"/>
                </a:cubicBezTo>
                <a:cubicBezTo>
                  <a:pt x="880" y="10"/>
                  <a:pt x="883" y="12"/>
                  <a:pt x="886" y="12"/>
                </a:cubicBezTo>
                <a:close/>
                <a:moveTo>
                  <a:pt x="846" y="12"/>
                </a:moveTo>
                <a:cubicBezTo>
                  <a:pt x="846" y="12"/>
                  <a:pt x="846" y="12"/>
                  <a:pt x="846" y="12"/>
                </a:cubicBezTo>
                <a:cubicBezTo>
                  <a:pt x="849" y="12"/>
                  <a:pt x="852" y="10"/>
                  <a:pt x="852" y="6"/>
                </a:cubicBezTo>
                <a:cubicBezTo>
                  <a:pt x="852" y="6"/>
                  <a:pt x="852" y="6"/>
                  <a:pt x="852" y="6"/>
                </a:cubicBezTo>
                <a:cubicBezTo>
                  <a:pt x="852" y="3"/>
                  <a:pt x="849" y="0"/>
                  <a:pt x="846" y="0"/>
                </a:cubicBezTo>
                <a:cubicBezTo>
                  <a:pt x="846" y="0"/>
                  <a:pt x="846" y="0"/>
                  <a:pt x="846" y="0"/>
                </a:cubicBezTo>
                <a:cubicBezTo>
                  <a:pt x="843" y="0"/>
                  <a:pt x="840" y="3"/>
                  <a:pt x="840" y="6"/>
                </a:cubicBezTo>
                <a:cubicBezTo>
                  <a:pt x="840" y="10"/>
                  <a:pt x="843" y="12"/>
                  <a:pt x="846" y="12"/>
                </a:cubicBezTo>
                <a:close/>
                <a:moveTo>
                  <a:pt x="806" y="12"/>
                </a:moveTo>
                <a:cubicBezTo>
                  <a:pt x="806" y="12"/>
                  <a:pt x="806" y="12"/>
                  <a:pt x="806" y="12"/>
                </a:cubicBezTo>
                <a:cubicBezTo>
                  <a:pt x="809" y="12"/>
                  <a:pt x="812" y="10"/>
                  <a:pt x="812" y="6"/>
                </a:cubicBezTo>
                <a:cubicBezTo>
                  <a:pt x="812" y="6"/>
                  <a:pt x="812" y="6"/>
                  <a:pt x="812" y="6"/>
                </a:cubicBezTo>
                <a:cubicBezTo>
                  <a:pt x="812" y="3"/>
                  <a:pt x="809" y="0"/>
                  <a:pt x="806" y="0"/>
                </a:cubicBezTo>
                <a:cubicBezTo>
                  <a:pt x="806" y="0"/>
                  <a:pt x="806" y="0"/>
                  <a:pt x="806" y="0"/>
                </a:cubicBezTo>
                <a:cubicBezTo>
                  <a:pt x="803" y="0"/>
                  <a:pt x="800" y="3"/>
                  <a:pt x="800" y="6"/>
                </a:cubicBezTo>
                <a:cubicBezTo>
                  <a:pt x="800" y="10"/>
                  <a:pt x="803" y="12"/>
                  <a:pt x="806" y="12"/>
                </a:cubicBezTo>
                <a:close/>
                <a:moveTo>
                  <a:pt x="766" y="12"/>
                </a:moveTo>
                <a:cubicBezTo>
                  <a:pt x="766" y="12"/>
                  <a:pt x="766" y="12"/>
                  <a:pt x="766" y="12"/>
                </a:cubicBezTo>
                <a:cubicBezTo>
                  <a:pt x="769" y="12"/>
                  <a:pt x="772" y="10"/>
                  <a:pt x="772" y="6"/>
                </a:cubicBezTo>
                <a:cubicBezTo>
                  <a:pt x="772" y="6"/>
                  <a:pt x="772" y="6"/>
                  <a:pt x="772" y="6"/>
                </a:cubicBezTo>
                <a:cubicBezTo>
                  <a:pt x="772" y="3"/>
                  <a:pt x="769" y="0"/>
                  <a:pt x="76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763" y="0"/>
                  <a:pt x="760" y="3"/>
                  <a:pt x="760" y="6"/>
                </a:cubicBezTo>
                <a:cubicBezTo>
                  <a:pt x="760" y="10"/>
                  <a:pt x="763" y="12"/>
                  <a:pt x="766" y="12"/>
                </a:cubicBezTo>
                <a:close/>
                <a:moveTo>
                  <a:pt x="726" y="12"/>
                </a:moveTo>
                <a:cubicBezTo>
                  <a:pt x="726" y="12"/>
                  <a:pt x="726" y="12"/>
                  <a:pt x="726" y="12"/>
                </a:cubicBezTo>
                <a:cubicBezTo>
                  <a:pt x="729" y="12"/>
                  <a:pt x="732" y="10"/>
                  <a:pt x="732" y="6"/>
                </a:cubicBezTo>
                <a:cubicBezTo>
                  <a:pt x="732" y="6"/>
                  <a:pt x="732" y="6"/>
                  <a:pt x="732" y="6"/>
                </a:cubicBezTo>
                <a:cubicBezTo>
                  <a:pt x="732" y="3"/>
                  <a:pt x="729" y="0"/>
                  <a:pt x="726" y="0"/>
                </a:cubicBezTo>
                <a:cubicBezTo>
                  <a:pt x="726" y="0"/>
                  <a:pt x="726" y="0"/>
                  <a:pt x="726" y="0"/>
                </a:cubicBezTo>
                <a:cubicBezTo>
                  <a:pt x="723" y="0"/>
                  <a:pt x="720" y="3"/>
                  <a:pt x="720" y="6"/>
                </a:cubicBezTo>
                <a:cubicBezTo>
                  <a:pt x="720" y="10"/>
                  <a:pt x="723" y="12"/>
                  <a:pt x="726" y="12"/>
                </a:cubicBezTo>
                <a:close/>
                <a:moveTo>
                  <a:pt x="686" y="12"/>
                </a:moveTo>
                <a:cubicBezTo>
                  <a:pt x="686" y="12"/>
                  <a:pt x="686" y="12"/>
                  <a:pt x="686" y="12"/>
                </a:cubicBezTo>
                <a:cubicBezTo>
                  <a:pt x="689" y="12"/>
                  <a:pt x="692" y="10"/>
                  <a:pt x="692" y="6"/>
                </a:cubicBezTo>
                <a:cubicBezTo>
                  <a:pt x="692" y="6"/>
                  <a:pt x="692" y="6"/>
                  <a:pt x="692" y="6"/>
                </a:cubicBezTo>
                <a:cubicBezTo>
                  <a:pt x="692" y="3"/>
                  <a:pt x="689" y="0"/>
                  <a:pt x="686" y="0"/>
                </a:cubicBezTo>
                <a:cubicBezTo>
                  <a:pt x="686" y="0"/>
                  <a:pt x="686" y="0"/>
                  <a:pt x="686" y="0"/>
                </a:cubicBezTo>
                <a:cubicBezTo>
                  <a:pt x="683" y="0"/>
                  <a:pt x="680" y="3"/>
                  <a:pt x="680" y="6"/>
                </a:cubicBezTo>
                <a:cubicBezTo>
                  <a:pt x="680" y="10"/>
                  <a:pt x="683" y="12"/>
                  <a:pt x="686" y="12"/>
                </a:cubicBezTo>
                <a:close/>
                <a:moveTo>
                  <a:pt x="646" y="12"/>
                </a:moveTo>
                <a:cubicBezTo>
                  <a:pt x="646" y="12"/>
                  <a:pt x="646" y="12"/>
                  <a:pt x="646" y="12"/>
                </a:cubicBezTo>
                <a:cubicBezTo>
                  <a:pt x="649" y="12"/>
                  <a:pt x="652" y="10"/>
                  <a:pt x="652" y="6"/>
                </a:cubicBezTo>
                <a:cubicBezTo>
                  <a:pt x="652" y="6"/>
                  <a:pt x="652" y="6"/>
                  <a:pt x="652" y="6"/>
                </a:cubicBezTo>
                <a:cubicBezTo>
                  <a:pt x="652" y="3"/>
                  <a:pt x="649" y="0"/>
                  <a:pt x="646" y="0"/>
                </a:cubicBezTo>
                <a:cubicBezTo>
                  <a:pt x="646" y="0"/>
                  <a:pt x="646" y="0"/>
                  <a:pt x="646" y="0"/>
                </a:cubicBezTo>
                <a:cubicBezTo>
                  <a:pt x="643" y="0"/>
                  <a:pt x="640" y="3"/>
                  <a:pt x="640" y="6"/>
                </a:cubicBezTo>
                <a:cubicBezTo>
                  <a:pt x="640" y="10"/>
                  <a:pt x="643" y="12"/>
                  <a:pt x="646" y="12"/>
                </a:cubicBezTo>
                <a:close/>
                <a:moveTo>
                  <a:pt x="606" y="12"/>
                </a:moveTo>
                <a:cubicBezTo>
                  <a:pt x="606" y="12"/>
                  <a:pt x="606" y="12"/>
                  <a:pt x="606" y="12"/>
                </a:cubicBezTo>
                <a:cubicBezTo>
                  <a:pt x="609" y="12"/>
                  <a:pt x="612" y="10"/>
                  <a:pt x="612" y="6"/>
                </a:cubicBezTo>
                <a:cubicBezTo>
                  <a:pt x="612" y="6"/>
                  <a:pt x="612" y="6"/>
                  <a:pt x="612" y="6"/>
                </a:cubicBezTo>
                <a:cubicBezTo>
                  <a:pt x="612" y="3"/>
                  <a:pt x="609" y="0"/>
                  <a:pt x="606" y="0"/>
                </a:cubicBezTo>
                <a:cubicBezTo>
                  <a:pt x="606" y="0"/>
                  <a:pt x="606" y="0"/>
                  <a:pt x="606" y="0"/>
                </a:cubicBezTo>
                <a:cubicBezTo>
                  <a:pt x="603" y="0"/>
                  <a:pt x="600" y="3"/>
                  <a:pt x="600" y="6"/>
                </a:cubicBezTo>
                <a:cubicBezTo>
                  <a:pt x="600" y="10"/>
                  <a:pt x="603" y="12"/>
                  <a:pt x="606" y="12"/>
                </a:cubicBezTo>
                <a:close/>
                <a:moveTo>
                  <a:pt x="566" y="12"/>
                </a:moveTo>
                <a:cubicBezTo>
                  <a:pt x="566" y="12"/>
                  <a:pt x="566" y="12"/>
                  <a:pt x="566" y="12"/>
                </a:cubicBezTo>
                <a:cubicBezTo>
                  <a:pt x="569" y="12"/>
                  <a:pt x="572" y="10"/>
                  <a:pt x="572" y="6"/>
                </a:cubicBezTo>
                <a:cubicBezTo>
                  <a:pt x="572" y="6"/>
                  <a:pt x="572" y="6"/>
                  <a:pt x="572" y="6"/>
                </a:cubicBezTo>
                <a:cubicBezTo>
                  <a:pt x="572" y="3"/>
                  <a:pt x="569" y="0"/>
                  <a:pt x="566" y="0"/>
                </a:cubicBezTo>
                <a:cubicBezTo>
                  <a:pt x="566" y="0"/>
                  <a:pt x="566" y="0"/>
                  <a:pt x="566" y="0"/>
                </a:cubicBezTo>
                <a:cubicBezTo>
                  <a:pt x="563" y="0"/>
                  <a:pt x="560" y="3"/>
                  <a:pt x="560" y="6"/>
                </a:cubicBezTo>
                <a:cubicBezTo>
                  <a:pt x="560" y="10"/>
                  <a:pt x="563" y="12"/>
                  <a:pt x="566" y="12"/>
                </a:cubicBezTo>
                <a:close/>
                <a:moveTo>
                  <a:pt x="526" y="12"/>
                </a:moveTo>
                <a:cubicBezTo>
                  <a:pt x="526" y="12"/>
                  <a:pt x="526" y="12"/>
                  <a:pt x="526" y="12"/>
                </a:cubicBezTo>
                <a:cubicBezTo>
                  <a:pt x="529" y="12"/>
                  <a:pt x="532" y="10"/>
                  <a:pt x="532" y="6"/>
                </a:cubicBezTo>
                <a:cubicBezTo>
                  <a:pt x="532" y="6"/>
                  <a:pt x="532" y="6"/>
                  <a:pt x="532" y="6"/>
                </a:cubicBezTo>
                <a:cubicBezTo>
                  <a:pt x="532" y="3"/>
                  <a:pt x="529" y="0"/>
                  <a:pt x="526" y="0"/>
                </a:cubicBezTo>
                <a:cubicBezTo>
                  <a:pt x="526" y="0"/>
                  <a:pt x="526" y="0"/>
                  <a:pt x="526" y="0"/>
                </a:cubicBezTo>
                <a:cubicBezTo>
                  <a:pt x="523" y="0"/>
                  <a:pt x="520" y="3"/>
                  <a:pt x="520" y="6"/>
                </a:cubicBezTo>
                <a:cubicBezTo>
                  <a:pt x="520" y="10"/>
                  <a:pt x="523" y="12"/>
                  <a:pt x="526" y="12"/>
                </a:cubicBezTo>
                <a:close/>
                <a:moveTo>
                  <a:pt x="486" y="12"/>
                </a:moveTo>
                <a:cubicBezTo>
                  <a:pt x="486" y="12"/>
                  <a:pt x="486" y="12"/>
                  <a:pt x="486" y="12"/>
                </a:cubicBezTo>
                <a:cubicBezTo>
                  <a:pt x="489" y="12"/>
                  <a:pt x="492" y="10"/>
                  <a:pt x="492" y="6"/>
                </a:cubicBezTo>
                <a:cubicBezTo>
                  <a:pt x="492" y="6"/>
                  <a:pt x="492" y="6"/>
                  <a:pt x="492" y="6"/>
                </a:cubicBezTo>
                <a:cubicBezTo>
                  <a:pt x="492" y="3"/>
                  <a:pt x="489" y="0"/>
                  <a:pt x="486" y="0"/>
                </a:cubicBezTo>
                <a:cubicBezTo>
                  <a:pt x="486" y="0"/>
                  <a:pt x="486" y="0"/>
                  <a:pt x="486" y="0"/>
                </a:cubicBezTo>
                <a:cubicBezTo>
                  <a:pt x="483" y="0"/>
                  <a:pt x="480" y="3"/>
                  <a:pt x="480" y="6"/>
                </a:cubicBezTo>
                <a:cubicBezTo>
                  <a:pt x="480" y="10"/>
                  <a:pt x="483" y="12"/>
                  <a:pt x="486" y="12"/>
                </a:cubicBezTo>
                <a:close/>
                <a:moveTo>
                  <a:pt x="446" y="12"/>
                </a:moveTo>
                <a:cubicBezTo>
                  <a:pt x="446" y="12"/>
                  <a:pt x="446" y="12"/>
                  <a:pt x="446" y="12"/>
                </a:cubicBezTo>
                <a:cubicBezTo>
                  <a:pt x="449" y="12"/>
                  <a:pt x="452" y="10"/>
                  <a:pt x="452" y="6"/>
                </a:cubicBezTo>
                <a:cubicBezTo>
                  <a:pt x="452" y="6"/>
                  <a:pt x="452" y="6"/>
                  <a:pt x="452" y="6"/>
                </a:cubicBezTo>
                <a:cubicBezTo>
                  <a:pt x="452" y="3"/>
                  <a:pt x="449" y="0"/>
                  <a:pt x="446" y="0"/>
                </a:cubicBezTo>
                <a:cubicBezTo>
                  <a:pt x="446" y="0"/>
                  <a:pt x="446" y="0"/>
                  <a:pt x="446" y="0"/>
                </a:cubicBezTo>
                <a:cubicBezTo>
                  <a:pt x="443" y="0"/>
                  <a:pt x="440" y="3"/>
                  <a:pt x="440" y="6"/>
                </a:cubicBezTo>
                <a:cubicBezTo>
                  <a:pt x="440" y="10"/>
                  <a:pt x="443" y="12"/>
                  <a:pt x="446" y="12"/>
                </a:cubicBezTo>
                <a:close/>
                <a:moveTo>
                  <a:pt x="406" y="12"/>
                </a:moveTo>
                <a:cubicBezTo>
                  <a:pt x="406" y="12"/>
                  <a:pt x="406" y="12"/>
                  <a:pt x="406" y="12"/>
                </a:cubicBezTo>
                <a:cubicBezTo>
                  <a:pt x="409" y="12"/>
                  <a:pt x="412" y="10"/>
                  <a:pt x="412" y="6"/>
                </a:cubicBezTo>
                <a:cubicBezTo>
                  <a:pt x="412" y="6"/>
                  <a:pt x="412" y="6"/>
                  <a:pt x="412" y="6"/>
                </a:cubicBezTo>
                <a:cubicBezTo>
                  <a:pt x="412" y="3"/>
                  <a:pt x="409" y="0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3" y="0"/>
                  <a:pt x="400" y="3"/>
                  <a:pt x="400" y="6"/>
                </a:cubicBezTo>
                <a:cubicBezTo>
                  <a:pt x="400" y="10"/>
                  <a:pt x="403" y="12"/>
                  <a:pt x="406" y="12"/>
                </a:cubicBezTo>
                <a:close/>
                <a:moveTo>
                  <a:pt x="366" y="12"/>
                </a:moveTo>
                <a:cubicBezTo>
                  <a:pt x="366" y="12"/>
                  <a:pt x="366" y="12"/>
                  <a:pt x="366" y="12"/>
                </a:cubicBezTo>
                <a:cubicBezTo>
                  <a:pt x="369" y="12"/>
                  <a:pt x="372" y="10"/>
                  <a:pt x="372" y="6"/>
                </a:cubicBezTo>
                <a:cubicBezTo>
                  <a:pt x="372" y="6"/>
                  <a:pt x="372" y="6"/>
                  <a:pt x="372" y="6"/>
                </a:cubicBezTo>
                <a:cubicBezTo>
                  <a:pt x="372" y="3"/>
                  <a:pt x="369" y="0"/>
                  <a:pt x="366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363" y="0"/>
                  <a:pt x="360" y="3"/>
                  <a:pt x="360" y="6"/>
                </a:cubicBezTo>
                <a:cubicBezTo>
                  <a:pt x="360" y="10"/>
                  <a:pt x="363" y="12"/>
                  <a:pt x="366" y="12"/>
                </a:cubicBezTo>
                <a:close/>
                <a:moveTo>
                  <a:pt x="326" y="12"/>
                </a:moveTo>
                <a:cubicBezTo>
                  <a:pt x="326" y="12"/>
                  <a:pt x="326" y="12"/>
                  <a:pt x="326" y="12"/>
                </a:cubicBezTo>
                <a:cubicBezTo>
                  <a:pt x="329" y="12"/>
                  <a:pt x="332" y="10"/>
                  <a:pt x="332" y="6"/>
                </a:cubicBezTo>
                <a:cubicBezTo>
                  <a:pt x="332" y="6"/>
                  <a:pt x="332" y="6"/>
                  <a:pt x="332" y="6"/>
                </a:cubicBezTo>
                <a:cubicBezTo>
                  <a:pt x="332" y="3"/>
                  <a:pt x="329" y="0"/>
                  <a:pt x="326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323" y="0"/>
                  <a:pt x="320" y="3"/>
                  <a:pt x="320" y="6"/>
                </a:cubicBezTo>
                <a:cubicBezTo>
                  <a:pt x="320" y="10"/>
                  <a:pt x="323" y="12"/>
                  <a:pt x="326" y="12"/>
                </a:cubicBezTo>
                <a:close/>
                <a:moveTo>
                  <a:pt x="286" y="12"/>
                </a:moveTo>
                <a:cubicBezTo>
                  <a:pt x="286" y="12"/>
                  <a:pt x="286" y="12"/>
                  <a:pt x="286" y="12"/>
                </a:cubicBezTo>
                <a:cubicBezTo>
                  <a:pt x="289" y="12"/>
                  <a:pt x="292" y="10"/>
                  <a:pt x="292" y="6"/>
                </a:cubicBezTo>
                <a:cubicBezTo>
                  <a:pt x="292" y="6"/>
                  <a:pt x="292" y="6"/>
                  <a:pt x="292" y="6"/>
                </a:cubicBezTo>
                <a:cubicBezTo>
                  <a:pt x="292" y="3"/>
                  <a:pt x="289" y="0"/>
                  <a:pt x="286" y="0"/>
                </a:cubicBezTo>
                <a:cubicBezTo>
                  <a:pt x="286" y="0"/>
                  <a:pt x="286" y="0"/>
                  <a:pt x="286" y="0"/>
                </a:cubicBezTo>
                <a:cubicBezTo>
                  <a:pt x="283" y="0"/>
                  <a:pt x="280" y="3"/>
                  <a:pt x="280" y="6"/>
                </a:cubicBezTo>
                <a:cubicBezTo>
                  <a:pt x="280" y="10"/>
                  <a:pt x="283" y="12"/>
                  <a:pt x="286" y="12"/>
                </a:cubicBezTo>
                <a:close/>
                <a:moveTo>
                  <a:pt x="246" y="12"/>
                </a:moveTo>
                <a:cubicBezTo>
                  <a:pt x="246" y="12"/>
                  <a:pt x="246" y="12"/>
                  <a:pt x="246" y="12"/>
                </a:cubicBezTo>
                <a:cubicBezTo>
                  <a:pt x="249" y="12"/>
                  <a:pt x="252" y="10"/>
                  <a:pt x="252" y="6"/>
                </a:cubicBezTo>
                <a:cubicBezTo>
                  <a:pt x="252" y="6"/>
                  <a:pt x="252" y="6"/>
                  <a:pt x="252" y="6"/>
                </a:cubicBezTo>
                <a:cubicBezTo>
                  <a:pt x="252" y="3"/>
                  <a:pt x="249" y="0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43" y="0"/>
                  <a:pt x="240" y="3"/>
                  <a:pt x="240" y="6"/>
                </a:cubicBezTo>
                <a:cubicBezTo>
                  <a:pt x="240" y="10"/>
                  <a:pt x="243" y="12"/>
                  <a:pt x="246" y="12"/>
                </a:cubicBezTo>
                <a:close/>
                <a:moveTo>
                  <a:pt x="206" y="12"/>
                </a:moveTo>
                <a:cubicBezTo>
                  <a:pt x="206" y="12"/>
                  <a:pt x="206" y="12"/>
                  <a:pt x="206" y="12"/>
                </a:cubicBezTo>
                <a:cubicBezTo>
                  <a:pt x="209" y="12"/>
                  <a:pt x="212" y="10"/>
                  <a:pt x="212" y="6"/>
                </a:cubicBezTo>
                <a:cubicBezTo>
                  <a:pt x="212" y="6"/>
                  <a:pt x="212" y="6"/>
                  <a:pt x="212" y="6"/>
                </a:cubicBezTo>
                <a:cubicBezTo>
                  <a:pt x="212" y="3"/>
                  <a:pt x="209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3" y="0"/>
                  <a:pt x="200" y="3"/>
                  <a:pt x="200" y="6"/>
                </a:cubicBezTo>
                <a:cubicBezTo>
                  <a:pt x="200" y="10"/>
                  <a:pt x="203" y="12"/>
                  <a:pt x="206" y="12"/>
                </a:cubicBezTo>
                <a:close/>
                <a:moveTo>
                  <a:pt x="166" y="12"/>
                </a:moveTo>
                <a:cubicBezTo>
                  <a:pt x="166" y="12"/>
                  <a:pt x="166" y="12"/>
                  <a:pt x="166" y="12"/>
                </a:cubicBezTo>
                <a:cubicBezTo>
                  <a:pt x="169" y="12"/>
                  <a:pt x="172" y="10"/>
                  <a:pt x="172" y="6"/>
                </a:cubicBezTo>
                <a:cubicBezTo>
                  <a:pt x="172" y="6"/>
                  <a:pt x="172" y="6"/>
                  <a:pt x="172" y="6"/>
                </a:cubicBezTo>
                <a:cubicBezTo>
                  <a:pt x="172" y="3"/>
                  <a:pt x="169" y="0"/>
                  <a:pt x="166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3" y="0"/>
                  <a:pt x="160" y="3"/>
                  <a:pt x="160" y="6"/>
                </a:cubicBezTo>
                <a:cubicBezTo>
                  <a:pt x="160" y="10"/>
                  <a:pt x="163" y="12"/>
                  <a:pt x="166" y="12"/>
                </a:cubicBezTo>
                <a:close/>
                <a:moveTo>
                  <a:pt x="126" y="12"/>
                </a:moveTo>
                <a:cubicBezTo>
                  <a:pt x="126" y="12"/>
                  <a:pt x="126" y="12"/>
                  <a:pt x="126" y="12"/>
                </a:cubicBezTo>
                <a:cubicBezTo>
                  <a:pt x="129" y="12"/>
                  <a:pt x="132" y="10"/>
                  <a:pt x="132" y="6"/>
                </a:cubicBezTo>
                <a:cubicBezTo>
                  <a:pt x="132" y="6"/>
                  <a:pt x="132" y="6"/>
                  <a:pt x="132" y="6"/>
                </a:cubicBezTo>
                <a:cubicBezTo>
                  <a:pt x="132" y="3"/>
                  <a:pt x="129" y="0"/>
                  <a:pt x="12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3" y="0"/>
                  <a:pt x="120" y="3"/>
                  <a:pt x="120" y="6"/>
                </a:cubicBezTo>
                <a:cubicBezTo>
                  <a:pt x="120" y="10"/>
                  <a:pt x="123" y="12"/>
                  <a:pt x="126" y="12"/>
                </a:cubicBezTo>
                <a:close/>
                <a:moveTo>
                  <a:pt x="86" y="12"/>
                </a:moveTo>
                <a:cubicBezTo>
                  <a:pt x="86" y="12"/>
                  <a:pt x="86" y="12"/>
                  <a:pt x="86" y="12"/>
                </a:cubicBezTo>
                <a:cubicBezTo>
                  <a:pt x="89" y="12"/>
                  <a:pt x="92" y="10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3"/>
                  <a:pt x="89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3" y="0"/>
                  <a:pt x="80" y="3"/>
                  <a:pt x="80" y="6"/>
                </a:cubicBezTo>
                <a:cubicBezTo>
                  <a:pt x="80" y="10"/>
                  <a:pt x="83" y="12"/>
                  <a:pt x="86" y="12"/>
                </a:cubicBezTo>
                <a:close/>
                <a:moveTo>
                  <a:pt x="46" y="12"/>
                </a:moveTo>
                <a:cubicBezTo>
                  <a:pt x="46" y="12"/>
                  <a:pt x="46" y="12"/>
                  <a:pt x="46" y="12"/>
                </a:cubicBezTo>
                <a:cubicBezTo>
                  <a:pt x="49" y="12"/>
                  <a:pt x="52" y="10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2" y="3"/>
                  <a:pt x="49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3" y="0"/>
                  <a:pt x="40" y="3"/>
                  <a:pt x="40" y="6"/>
                </a:cubicBezTo>
                <a:cubicBezTo>
                  <a:pt x="40" y="10"/>
                  <a:pt x="43" y="12"/>
                  <a:pt x="46" y="12"/>
                </a:cubicBezTo>
                <a:close/>
                <a:moveTo>
                  <a:pt x="3210" y="11"/>
                </a:moveTo>
                <a:cubicBezTo>
                  <a:pt x="3211" y="10"/>
                  <a:pt x="3212" y="8"/>
                  <a:pt x="3212" y="6"/>
                </a:cubicBezTo>
                <a:cubicBezTo>
                  <a:pt x="3212" y="5"/>
                  <a:pt x="3211" y="3"/>
                  <a:pt x="3210" y="2"/>
                </a:cubicBezTo>
                <a:cubicBezTo>
                  <a:pt x="3208" y="0"/>
                  <a:pt x="3204" y="0"/>
                  <a:pt x="3202" y="2"/>
                </a:cubicBezTo>
                <a:cubicBezTo>
                  <a:pt x="3201" y="3"/>
                  <a:pt x="3200" y="5"/>
                  <a:pt x="3200" y="6"/>
                </a:cubicBezTo>
                <a:cubicBezTo>
                  <a:pt x="3200" y="8"/>
                  <a:pt x="3201" y="10"/>
                  <a:pt x="3202" y="11"/>
                </a:cubicBezTo>
                <a:cubicBezTo>
                  <a:pt x="3203" y="12"/>
                  <a:pt x="3204" y="12"/>
                  <a:pt x="3206" y="12"/>
                </a:cubicBezTo>
                <a:cubicBezTo>
                  <a:pt x="3208" y="12"/>
                  <a:pt x="3209" y="12"/>
                  <a:pt x="3210" y="11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7" descr="Grafische Markierung auf dem Zeitstrahl für die erste Etappe">
            <a:extLst>
              <a:ext uri="{FF2B5EF4-FFF2-40B4-BE49-F238E27FC236}">
                <a16:creationId xmlns:a16="http://schemas.microsoft.com/office/drawing/2014/main" id="{D762F894-9933-8FB2-F1AF-D8CCC7FF2878}"/>
              </a:ext>
            </a:extLst>
          </p:cNvPr>
          <p:cNvSpPr>
            <a:spLocks/>
          </p:cNvSpPr>
          <p:nvPr/>
        </p:nvSpPr>
        <p:spPr bwMode="auto">
          <a:xfrm>
            <a:off x="987426" y="3341671"/>
            <a:ext cx="1810366" cy="2055062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C7C1C50B-28FF-E8AD-D3AC-4F5645C5B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6" y="3494419"/>
            <a:ext cx="1810366" cy="366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platzhalter 51">
            <a:extLst>
              <a:ext uri="{FF2B5EF4-FFF2-40B4-BE49-F238E27FC236}">
                <a16:creationId xmlns:a16="http://schemas.microsoft.com/office/drawing/2014/main" id="{A6C806A5-EAEC-B7D3-129D-06FB7C5B86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23465" y="3481851"/>
            <a:ext cx="1538287" cy="408505"/>
          </a:xfrm>
        </p:spPr>
        <p:txBody>
          <a:bodyPr anchor="ctr">
            <a:noAutofit/>
          </a:bodyPr>
          <a:lstStyle>
            <a:lvl1pPr algn="ctr">
              <a:defRPr sz="22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2021</a:t>
            </a:r>
            <a:endParaRPr lang="en-GB" dirty="0"/>
          </a:p>
        </p:txBody>
      </p:sp>
      <p:sp>
        <p:nvSpPr>
          <p:cNvPr id="64" name="Textplatzhalter 45">
            <a:extLst>
              <a:ext uri="{FF2B5EF4-FFF2-40B4-BE49-F238E27FC236}">
                <a16:creationId xmlns:a16="http://schemas.microsoft.com/office/drawing/2014/main" id="{7A70CDBB-B58E-F373-1F82-2574BD948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750" y="4065732"/>
            <a:ext cx="1563716" cy="917085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7" descr="Grafische Markierung auf dem Zeitstrahl für die zweite Etappe">
            <a:extLst>
              <a:ext uri="{FF2B5EF4-FFF2-40B4-BE49-F238E27FC236}">
                <a16:creationId xmlns:a16="http://schemas.microsoft.com/office/drawing/2014/main" id="{28596F5B-42C0-2D9D-2219-D58FD8D565AF}"/>
              </a:ext>
            </a:extLst>
          </p:cNvPr>
          <p:cNvSpPr>
            <a:spLocks/>
          </p:cNvSpPr>
          <p:nvPr/>
        </p:nvSpPr>
        <p:spPr bwMode="auto">
          <a:xfrm>
            <a:off x="3085769" y="3341671"/>
            <a:ext cx="1810366" cy="2055062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6A1DE6F0-D534-9CA9-1786-B1F41F419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5769" y="3494419"/>
            <a:ext cx="1810366" cy="366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platzhalter 51">
            <a:extLst>
              <a:ext uri="{FF2B5EF4-FFF2-40B4-BE49-F238E27FC236}">
                <a16:creationId xmlns:a16="http://schemas.microsoft.com/office/drawing/2014/main" id="{7A2FFD4F-CAF5-347C-D98E-5EE3CF4FE3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9894" y="3481851"/>
            <a:ext cx="1538287" cy="408505"/>
          </a:xfrm>
        </p:spPr>
        <p:txBody>
          <a:bodyPr anchor="ctr">
            <a:noAutofit/>
          </a:bodyPr>
          <a:lstStyle>
            <a:lvl1pPr algn="ctr">
              <a:defRPr sz="22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2022</a:t>
            </a:r>
            <a:endParaRPr lang="en-GB" dirty="0"/>
          </a:p>
        </p:txBody>
      </p:sp>
      <p:sp>
        <p:nvSpPr>
          <p:cNvPr id="66" name="Textplatzhalter 45">
            <a:extLst>
              <a:ext uri="{FF2B5EF4-FFF2-40B4-BE49-F238E27FC236}">
                <a16:creationId xmlns:a16="http://schemas.microsoft.com/office/drawing/2014/main" id="{4D3E4AF4-4385-4D2A-2FA2-ADAA810347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11220" y="4065732"/>
            <a:ext cx="1563716" cy="917085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7" descr="Grafische Markierung auf dem Zeitstrahl für die dritte Etappe">
            <a:extLst>
              <a:ext uri="{FF2B5EF4-FFF2-40B4-BE49-F238E27FC236}">
                <a16:creationId xmlns:a16="http://schemas.microsoft.com/office/drawing/2014/main" id="{3C38CC76-C985-981A-6F55-B656539B7ECC}"/>
              </a:ext>
            </a:extLst>
          </p:cNvPr>
          <p:cNvSpPr>
            <a:spLocks/>
          </p:cNvSpPr>
          <p:nvPr/>
        </p:nvSpPr>
        <p:spPr bwMode="auto">
          <a:xfrm>
            <a:off x="5184112" y="3341671"/>
            <a:ext cx="1810366" cy="2055062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B917A20E-702A-1F05-9CBA-409EA874B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112" y="3494419"/>
            <a:ext cx="1810366" cy="366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platzhalter 51">
            <a:extLst>
              <a:ext uri="{FF2B5EF4-FFF2-40B4-BE49-F238E27FC236}">
                <a16:creationId xmlns:a16="http://schemas.microsoft.com/office/drawing/2014/main" id="{249B2CDE-EE47-D94A-1C41-3C1B210E4D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16323" y="3481851"/>
            <a:ext cx="1538287" cy="408505"/>
          </a:xfrm>
        </p:spPr>
        <p:txBody>
          <a:bodyPr anchor="ctr">
            <a:noAutofit/>
          </a:bodyPr>
          <a:lstStyle>
            <a:lvl1pPr algn="ctr">
              <a:defRPr sz="22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2023</a:t>
            </a:r>
            <a:endParaRPr lang="en-GB" dirty="0"/>
          </a:p>
        </p:txBody>
      </p:sp>
      <p:sp>
        <p:nvSpPr>
          <p:cNvPr id="68" name="Textplatzhalter 45">
            <a:extLst>
              <a:ext uri="{FF2B5EF4-FFF2-40B4-BE49-F238E27FC236}">
                <a16:creationId xmlns:a16="http://schemas.microsoft.com/office/drawing/2014/main" id="{B3BBDCFD-A387-4EBB-2D10-27703FA756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5064" y="4065732"/>
            <a:ext cx="1563716" cy="917085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reeform 7" descr="Grafische Markierung auf dem Zeitstrahl für die vierte Etappe">
            <a:extLst>
              <a:ext uri="{FF2B5EF4-FFF2-40B4-BE49-F238E27FC236}">
                <a16:creationId xmlns:a16="http://schemas.microsoft.com/office/drawing/2014/main" id="{EDECDFBE-073E-1311-8AF8-513C2C4E876A}"/>
              </a:ext>
            </a:extLst>
          </p:cNvPr>
          <p:cNvSpPr>
            <a:spLocks/>
          </p:cNvSpPr>
          <p:nvPr/>
        </p:nvSpPr>
        <p:spPr bwMode="auto">
          <a:xfrm>
            <a:off x="7282455" y="3341671"/>
            <a:ext cx="1810366" cy="2055062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55A651BC-ACA6-A611-92F4-69D0103D2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2455" y="3494419"/>
            <a:ext cx="1810366" cy="366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platzhalter 51">
            <a:extLst>
              <a:ext uri="{FF2B5EF4-FFF2-40B4-BE49-F238E27FC236}">
                <a16:creationId xmlns:a16="http://schemas.microsoft.com/office/drawing/2014/main" id="{44DFC7D0-3167-B6E4-220D-B4B89B21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20186" y="3481851"/>
            <a:ext cx="1538287" cy="408505"/>
          </a:xfrm>
        </p:spPr>
        <p:txBody>
          <a:bodyPr anchor="ctr">
            <a:noAutofit/>
          </a:bodyPr>
          <a:lstStyle>
            <a:lvl1pPr algn="ctr">
              <a:defRPr sz="22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2024</a:t>
            </a:r>
            <a:endParaRPr lang="en-GB" dirty="0"/>
          </a:p>
        </p:txBody>
      </p:sp>
      <p:sp>
        <p:nvSpPr>
          <p:cNvPr id="69" name="Textplatzhalter 45">
            <a:extLst>
              <a:ext uri="{FF2B5EF4-FFF2-40B4-BE49-F238E27FC236}">
                <a16:creationId xmlns:a16="http://schemas.microsoft.com/office/drawing/2014/main" id="{F6886947-8F7C-2553-0EAD-D6E61AC6EF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98907" y="4065732"/>
            <a:ext cx="1563716" cy="917085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 7" descr="Grafische Markierung auf dem Zeitstrahl für die fünfte Etappe">
            <a:extLst>
              <a:ext uri="{FF2B5EF4-FFF2-40B4-BE49-F238E27FC236}">
                <a16:creationId xmlns:a16="http://schemas.microsoft.com/office/drawing/2014/main" id="{37DC7422-A145-BF76-BD9B-85E639799CC5}"/>
              </a:ext>
            </a:extLst>
          </p:cNvPr>
          <p:cNvSpPr>
            <a:spLocks/>
          </p:cNvSpPr>
          <p:nvPr/>
        </p:nvSpPr>
        <p:spPr bwMode="auto">
          <a:xfrm>
            <a:off x="9380799" y="3341671"/>
            <a:ext cx="1810366" cy="2055062"/>
          </a:xfrm>
          <a:custGeom>
            <a:avLst/>
            <a:gdLst>
              <a:gd name="T0" fmla="*/ 0 w 452"/>
              <a:gd name="T1" fmla="*/ 34 h 621"/>
              <a:gd name="T2" fmla="*/ 0 w 452"/>
              <a:gd name="T3" fmla="*/ 525 h 621"/>
              <a:gd name="T4" fmla="*/ 34 w 452"/>
              <a:gd name="T5" fmla="*/ 558 h 621"/>
              <a:gd name="T6" fmla="*/ 175 w 452"/>
              <a:gd name="T7" fmla="*/ 558 h 621"/>
              <a:gd name="T8" fmla="*/ 226 w 452"/>
              <a:gd name="T9" fmla="*/ 621 h 621"/>
              <a:gd name="T10" fmla="*/ 277 w 452"/>
              <a:gd name="T11" fmla="*/ 558 h 621"/>
              <a:gd name="T12" fmla="*/ 418 w 452"/>
              <a:gd name="T13" fmla="*/ 558 h 621"/>
              <a:gd name="T14" fmla="*/ 452 w 452"/>
              <a:gd name="T15" fmla="*/ 525 h 621"/>
              <a:gd name="T16" fmla="*/ 452 w 452"/>
              <a:gd name="T17" fmla="*/ 34 h 621"/>
              <a:gd name="T18" fmla="*/ 418 w 452"/>
              <a:gd name="T19" fmla="*/ 0 h 621"/>
              <a:gd name="T20" fmla="*/ 34 w 452"/>
              <a:gd name="T21" fmla="*/ 0 h 621"/>
              <a:gd name="T22" fmla="*/ 0 w 452"/>
              <a:gd name="T23" fmla="*/ 34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2" h="621">
                <a:moveTo>
                  <a:pt x="0" y="34"/>
                </a:moveTo>
                <a:cubicBezTo>
                  <a:pt x="0" y="525"/>
                  <a:pt x="0" y="525"/>
                  <a:pt x="0" y="525"/>
                </a:cubicBezTo>
                <a:cubicBezTo>
                  <a:pt x="0" y="543"/>
                  <a:pt x="15" y="558"/>
                  <a:pt x="34" y="558"/>
                </a:cubicBezTo>
                <a:cubicBezTo>
                  <a:pt x="175" y="558"/>
                  <a:pt x="175" y="558"/>
                  <a:pt x="175" y="558"/>
                </a:cubicBezTo>
                <a:cubicBezTo>
                  <a:pt x="226" y="621"/>
                  <a:pt x="226" y="621"/>
                  <a:pt x="226" y="621"/>
                </a:cubicBezTo>
                <a:cubicBezTo>
                  <a:pt x="277" y="558"/>
                  <a:pt x="277" y="558"/>
                  <a:pt x="277" y="558"/>
                </a:cubicBezTo>
                <a:cubicBezTo>
                  <a:pt x="418" y="558"/>
                  <a:pt x="418" y="558"/>
                  <a:pt x="418" y="558"/>
                </a:cubicBezTo>
                <a:cubicBezTo>
                  <a:pt x="437" y="558"/>
                  <a:pt x="452" y="543"/>
                  <a:pt x="452" y="525"/>
                </a:cubicBezTo>
                <a:cubicBezTo>
                  <a:pt x="452" y="34"/>
                  <a:pt x="452" y="34"/>
                  <a:pt x="452" y="34"/>
                </a:cubicBezTo>
                <a:cubicBezTo>
                  <a:pt x="452" y="15"/>
                  <a:pt x="437" y="0"/>
                  <a:pt x="41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lose/>
              </a:path>
            </a:pathLst>
          </a:custGeom>
          <a:solidFill>
            <a:srgbClr val="00519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8">
            <a:extLst>
              <a:ext uri="{FF2B5EF4-FFF2-40B4-BE49-F238E27FC236}">
                <a16:creationId xmlns:a16="http://schemas.microsoft.com/office/drawing/2014/main" id="{5B20423E-429A-1F9F-15AA-5EB7D802D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0799" y="3494419"/>
            <a:ext cx="1810366" cy="366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platzhalter 51">
            <a:extLst>
              <a:ext uri="{FF2B5EF4-FFF2-40B4-BE49-F238E27FC236}">
                <a16:creationId xmlns:a16="http://schemas.microsoft.com/office/drawing/2014/main" id="{5BF9B033-E1AE-7D6A-1A51-5C4BDDFD67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9181" y="3481851"/>
            <a:ext cx="1538287" cy="408505"/>
          </a:xfrm>
        </p:spPr>
        <p:txBody>
          <a:bodyPr anchor="ctr">
            <a:noAutofit/>
          </a:bodyPr>
          <a:lstStyle>
            <a:lvl1pPr algn="ctr">
              <a:defRPr sz="2200">
                <a:solidFill>
                  <a:srgbClr val="00519E"/>
                </a:solidFill>
              </a:defRPr>
            </a:lvl1pPr>
            <a:lvl2pPr algn="ctr">
              <a:defRPr sz="2500">
                <a:solidFill>
                  <a:srgbClr val="00519E"/>
                </a:solidFill>
              </a:defRPr>
            </a:lvl2pPr>
            <a:lvl3pPr algn="ctr">
              <a:defRPr sz="2500">
                <a:solidFill>
                  <a:srgbClr val="00519E"/>
                </a:solidFill>
              </a:defRPr>
            </a:lvl3pPr>
            <a:lvl4pPr algn="ctr">
              <a:defRPr sz="2500">
                <a:solidFill>
                  <a:srgbClr val="00519E"/>
                </a:solidFill>
              </a:defRPr>
            </a:lvl4pPr>
            <a:lvl5pPr algn="ctr">
              <a:defRPr sz="2500">
                <a:solidFill>
                  <a:srgbClr val="00519E"/>
                </a:solidFill>
              </a:defRPr>
            </a:lvl5pPr>
          </a:lstStyle>
          <a:p>
            <a:pPr lvl="0"/>
            <a:r>
              <a:rPr lang="de-DE" dirty="0"/>
              <a:t>2025</a:t>
            </a:r>
            <a:endParaRPr lang="en-GB" dirty="0"/>
          </a:p>
        </p:txBody>
      </p:sp>
      <p:sp>
        <p:nvSpPr>
          <p:cNvPr id="70" name="Textplatzhalter 45">
            <a:extLst>
              <a:ext uri="{FF2B5EF4-FFF2-40B4-BE49-F238E27FC236}">
                <a16:creationId xmlns:a16="http://schemas.microsoft.com/office/drawing/2014/main" id="{B14EBB2A-F4F2-A59D-E266-E6F56BC3A3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06003" y="4065732"/>
            <a:ext cx="1563716" cy="917085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800" b="0">
                <a:solidFill>
                  <a:schemeClr val="bg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algn="ctr"/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Lorem ipsum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kern="1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 </a:t>
            </a:r>
            <a:r>
              <a:rPr lang="en-GB" kern="100" noProof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endParaRPr lang="en-GB" kern="1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07358F9-2996-1546-72B0-A681A2C56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65344" y="5438078"/>
            <a:ext cx="262372" cy="251314"/>
            <a:chOff x="2003831" y="5361033"/>
            <a:chExt cx="342808" cy="328360"/>
          </a:xfrm>
        </p:grpSpPr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8F16F45B-BABC-0231-D8C8-76326A5CE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1B2F074-819B-D4AD-36E9-36BE6310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97DA7DC-58CF-31FE-1FA6-3C58218D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63687" y="5438078"/>
            <a:ext cx="262372" cy="251314"/>
            <a:chOff x="2003831" y="5361033"/>
            <a:chExt cx="342808" cy="328360"/>
          </a:xfrm>
        </p:grpSpPr>
        <p:sp>
          <p:nvSpPr>
            <p:cNvPr id="19" name="Oval 10">
              <a:extLst>
                <a:ext uri="{FF2B5EF4-FFF2-40B4-BE49-F238E27FC236}">
                  <a16:creationId xmlns:a16="http://schemas.microsoft.com/office/drawing/2014/main" id="{5724CEE2-82F6-6ED1-099A-2881A0ECC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AA5520BC-F2C3-8037-29A2-97C5EF4A1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DAA400D-F88A-924D-CDE8-22EA81D00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62030" y="5438078"/>
            <a:ext cx="262372" cy="251314"/>
            <a:chOff x="2003831" y="5361033"/>
            <a:chExt cx="342808" cy="328360"/>
          </a:xfrm>
        </p:grpSpPr>
        <p:sp>
          <p:nvSpPr>
            <p:cNvPr id="28" name="Oval 10">
              <a:extLst>
                <a:ext uri="{FF2B5EF4-FFF2-40B4-BE49-F238E27FC236}">
                  <a16:creationId xmlns:a16="http://schemas.microsoft.com/office/drawing/2014/main" id="{5985C679-030E-E223-2114-AD80009F6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FF4F7290-E463-FEA9-2EE2-02E6467D9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430C53A7-0561-5CC8-EED2-0E2F628C4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60373" y="5438078"/>
            <a:ext cx="262372" cy="251314"/>
            <a:chOff x="2003831" y="5361033"/>
            <a:chExt cx="342808" cy="328360"/>
          </a:xfrm>
        </p:grpSpPr>
        <p:sp>
          <p:nvSpPr>
            <p:cNvPr id="37" name="Oval 10">
              <a:extLst>
                <a:ext uri="{FF2B5EF4-FFF2-40B4-BE49-F238E27FC236}">
                  <a16:creationId xmlns:a16="http://schemas.microsoft.com/office/drawing/2014/main" id="{6D7A3C20-A3D5-C78E-C5DB-B4A14DEB3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2998D8F7-27E9-481E-9BEC-10C321263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25A63FA3-8F7F-7E44-DB20-B115E965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158717" y="5438078"/>
            <a:ext cx="262372" cy="251314"/>
            <a:chOff x="2003831" y="5361033"/>
            <a:chExt cx="342808" cy="328360"/>
          </a:xfrm>
        </p:grpSpPr>
        <p:sp>
          <p:nvSpPr>
            <p:cNvPr id="46" name="Oval 10">
              <a:extLst>
                <a:ext uri="{FF2B5EF4-FFF2-40B4-BE49-F238E27FC236}">
                  <a16:creationId xmlns:a16="http://schemas.microsoft.com/office/drawing/2014/main" id="{7F7CE57A-1342-D1A0-9B46-F8E13EE6A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324" y="5448300"/>
              <a:ext cx="150812" cy="147638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E83EEA33-1F3E-A5B1-FF2A-5FAE1D261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377592">
              <a:off x="2011055" y="5353809"/>
              <a:ext cx="328360" cy="342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5872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Weltkarte DFG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7F54AAD4-114C-C12B-7CF0-12779F926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753035"/>
            <a:ext cx="12192001" cy="6104965"/>
          </a:xfrm>
          <a:prstGeom prst="rect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1" descr="Grafische Darstellung einer Weltkarte in weiß ">
            <a:extLst>
              <a:ext uri="{FF2B5EF4-FFF2-40B4-BE49-F238E27FC236}">
                <a16:creationId xmlns:a16="http://schemas.microsoft.com/office/drawing/2014/main" id="{8627EC85-44DA-B6FD-6AB0-3CC250977752}"/>
              </a:ext>
            </a:extLst>
          </p:cNvPr>
          <p:cNvGrpSpPr/>
          <p:nvPr userDrawn="1"/>
        </p:nvGrpSpPr>
        <p:grpSpPr>
          <a:xfrm>
            <a:off x="400489" y="943675"/>
            <a:ext cx="11391022" cy="5801566"/>
            <a:chOff x="1522966" y="1340538"/>
            <a:chExt cx="9146068" cy="4658188"/>
          </a:xfrm>
          <a:solidFill>
            <a:schemeClr val="bg1"/>
          </a:solidFill>
        </p:grpSpPr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F4F94B92-B24A-D5B6-74D4-7B57820B3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141" y="4803948"/>
              <a:ext cx="322598" cy="333855"/>
            </a:xfrm>
            <a:custGeom>
              <a:avLst/>
              <a:gdLst>
                <a:gd name="T0" fmla="*/ 40 w 107"/>
                <a:gd name="T1" fmla="*/ 102 h 107"/>
                <a:gd name="T2" fmla="*/ 44 w 107"/>
                <a:gd name="T3" fmla="*/ 99 h 107"/>
                <a:gd name="T4" fmla="*/ 49 w 107"/>
                <a:gd name="T5" fmla="*/ 105 h 107"/>
                <a:gd name="T6" fmla="*/ 60 w 107"/>
                <a:gd name="T7" fmla="*/ 105 h 107"/>
                <a:gd name="T8" fmla="*/ 65 w 107"/>
                <a:gd name="T9" fmla="*/ 100 h 107"/>
                <a:gd name="T10" fmla="*/ 65 w 107"/>
                <a:gd name="T11" fmla="*/ 44 h 107"/>
                <a:gd name="T12" fmla="*/ 74 w 107"/>
                <a:gd name="T13" fmla="*/ 41 h 107"/>
                <a:gd name="T14" fmla="*/ 74 w 107"/>
                <a:gd name="T15" fmla="*/ 12 h 107"/>
                <a:gd name="T16" fmla="*/ 81 w 107"/>
                <a:gd name="T17" fmla="*/ 11 h 107"/>
                <a:gd name="T18" fmla="*/ 91 w 107"/>
                <a:gd name="T19" fmla="*/ 8 h 107"/>
                <a:gd name="T20" fmla="*/ 95 w 107"/>
                <a:gd name="T21" fmla="*/ 11 h 107"/>
                <a:gd name="T22" fmla="*/ 101 w 107"/>
                <a:gd name="T23" fmla="*/ 8 h 107"/>
                <a:gd name="T24" fmla="*/ 107 w 107"/>
                <a:gd name="T25" fmla="*/ 7 h 107"/>
                <a:gd name="T26" fmla="*/ 106 w 107"/>
                <a:gd name="T27" fmla="*/ 5 h 107"/>
                <a:gd name="T28" fmla="*/ 89 w 107"/>
                <a:gd name="T29" fmla="*/ 6 h 107"/>
                <a:gd name="T30" fmla="*/ 76 w 107"/>
                <a:gd name="T31" fmla="*/ 7 h 107"/>
                <a:gd name="T32" fmla="*/ 57 w 107"/>
                <a:gd name="T33" fmla="*/ 7 h 107"/>
                <a:gd name="T34" fmla="*/ 54 w 107"/>
                <a:gd name="T35" fmla="*/ 4 h 107"/>
                <a:gd name="T36" fmla="*/ 25 w 107"/>
                <a:gd name="T37" fmla="*/ 4 h 107"/>
                <a:gd name="T38" fmla="*/ 18 w 107"/>
                <a:gd name="T39" fmla="*/ 2 h 107"/>
                <a:gd name="T40" fmla="*/ 10 w 107"/>
                <a:gd name="T41" fmla="*/ 1 h 107"/>
                <a:gd name="T42" fmla="*/ 6 w 107"/>
                <a:gd name="T43" fmla="*/ 0 h 107"/>
                <a:gd name="T44" fmla="*/ 3 w 107"/>
                <a:gd name="T45" fmla="*/ 2 h 107"/>
                <a:gd name="T46" fmla="*/ 0 w 107"/>
                <a:gd name="T47" fmla="*/ 2 h 107"/>
                <a:gd name="T48" fmla="*/ 5 w 107"/>
                <a:gd name="T49" fmla="*/ 13 h 107"/>
                <a:gd name="T50" fmla="*/ 13 w 107"/>
                <a:gd name="T51" fmla="*/ 31 h 107"/>
                <a:gd name="T52" fmla="*/ 22 w 107"/>
                <a:gd name="T53" fmla="*/ 48 h 107"/>
                <a:gd name="T54" fmla="*/ 22 w 107"/>
                <a:gd name="T55" fmla="*/ 62 h 107"/>
                <a:gd name="T56" fmla="*/ 25 w 107"/>
                <a:gd name="T57" fmla="*/ 76 h 107"/>
                <a:gd name="T58" fmla="*/ 31 w 107"/>
                <a:gd name="T59" fmla="*/ 96 h 107"/>
                <a:gd name="T60" fmla="*/ 36 w 107"/>
                <a:gd name="T61" fmla="*/ 103 h 107"/>
                <a:gd name="T62" fmla="*/ 40 w 107"/>
                <a:gd name="T6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7" h="107">
                  <a:moveTo>
                    <a:pt x="40" y="102"/>
                  </a:moveTo>
                  <a:cubicBezTo>
                    <a:pt x="40" y="100"/>
                    <a:pt x="43" y="97"/>
                    <a:pt x="44" y="99"/>
                  </a:cubicBezTo>
                  <a:cubicBezTo>
                    <a:pt x="46" y="102"/>
                    <a:pt x="45" y="105"/>
                    <a:pt x="49" y="105"/>
                  </a:cubicBezTo>
                  <a:cubicBezTo>
                    <a:pt x="52" y="105"/>
                    <a:pt x="59" y="107"/>
                    <a:pt x="60" y="105"/>
                  </a:cubicBezTo>
                  <a:cubicBezTo>
                    <a:pt x="61" y="104"/>
                    <a:pt x="65" y="102"/>
                    <a:pt x="65" y="100"/>
                  </a:cubicBezTo>
                  <a:cubicBezTo>
                    <a:pt x="65" y="97"/>
                    <a:pt x="65" y="46"/>
                    <a:pt x="65" y="44"/>
                  </a:cubicBezTo>
                  <a:cubicBezTo>
                    <a:pt x="65" y="42"/>
                    <a:pt x="74" y="44"/>
                    <a:pt x="74" y="41"/>
                  </a:cubicBezTo>
                  <a:cubicBezTo>
                    <a:pt x="74" y="38"/>
                    <a:pt x="74" y="12"/>
                    <a:pt x="74" y="12"/>
                  </a:cubicBezTo>
                  <a:cubicBezTo>
                    <a:pt x="74" y="12"/>
                    <a:pt x="80" y="11"/>
                    <a:pt x="81" y="11"/>
                  </a:cubicBezTo>
                  <a:cubicBezTo>
                    <a:pt x="83" y="10"/>
                    <a:pt x="89" y="7"/>
                    <a:pt x="91" y="8"/>
                  </a:cubicBezTo>
                  <a:cubicBezTo>
                    <a:pt x="92" y="9"/>
                    <a:pt x="94" y="13"/>
                    <a:pt x="95" y="11"/>
                  </a:cubicBezTo>
                  <a:cubicBezTo>
                    <a:pt x="96" y="10"/>
                    <a:pt x="99" y="8"/>
                    <a:pt x="101" y="8"/>
                  </a:cubicBezTo>
                  <a:cubicBezTo>
                    <a:pt x="103" y="8"/>
                    <a:pt x="105" y="7"/>
                    <a:pt x="107" y="7"/>
                  </a:cubicBezTo>
                  <a:cubicBezTo>
                    <a:pt x="107" y="6"/>
                    <a:pt x="106" y="5"/>
                    <a:pt x="106" y="5"/>
                  </a:cubicBezTo>
                  <a:cubicBezTo>
                    <a:pt x="106" y="3"/>
                    <a:pt x="91" y="5"/>
                    <a:pt x="89" y="6"/>
                  </a:cubicBezTo>
                  <a:cubicBezTo>
                    <a:pt x="86" y="7"/>
                    <a:pt x="78" y="8"/>
                    <a:pt x="76" y="7"/>
                  </a:cubicBezTo>
                  <a:cubicBezTo>
                    <a:pt x="73" y="6"/>
                    <a:pt x="57" y="7"/>
                    <a:pt x="57" y="7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28" y="4"/>
                    <a:pt x="25" y="4"/>
                  </a:cubicBezTo>
                  <a:cubicBezTo>
                    <a:pt x="22" y="4"/>
                    <a:pt x="20" y="3"/>
                    <a:pt x="18" y="2"/>
                  </a:cubicBezTo>
                  <a:cubicBezTo>
                    <a:pt x="15" y="0"/>
                    <a:pt x="13" y="0"/>
                    <a:pt x="10" y="1"/>
                  </a:cubicBezTo>
                  <a:cubicBezTo>
                    <a:pt x="7" y="3"/>
                    <a:pt x="8" y="0"/>
                    <a:pt x="6" y="0"/>
                  </a:cubicBezTo>
                  <a:cubicBezTo>
                    <a:pt x="4" y="0"/>
                    <a:pt x="3" y="2"/>
                    <a:pt x="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2" y="10"/>
                    <a:pt x="5" y="13"/>
                  </a:cubicBezTo>
                  <a:cubicBezTo>
                    <a:pt x="8" y="17"/>
                    <a:pt x="11" y="25"/>
                    <a:pt x="13" y="31"/>
                  </a:cubicBezTo>
                  <a:cubicBezTo>
                    <a:pt x="15" y="37"/>
                    <a:pt x="20" y="44"/>
                    <a:pt x="22" y="48"/>
                  </a:cubicBezTo>
                  <a:cubicBezTo>
                    <a:pt x="23" y="53"/>
                    <a:pt x="21" y="59"/>
                    <a:pt x="22" y="62"/>
                  </a:cubicBezTo>
                  <a:cubicBezTo>
                    <a:pt x="23" y="65"/>
                    <a:pt x="24" y="70"/>
                    <a:pt x="25" y="76"/>
                  </a:cubicBezTo>
                  <a:cubicBezTo>
                    <a:pt x="26" y="81"/>
                    <a:pt x="26" y="92"/>
                    <a:pt x="31" y="96"/>
                  </a:cubicBezTo>
                  <a:cubicBezTo>
                    <a:pt x="33" y="98"/>
                    <a:pt x="34" y="100"/>
                    <a:pt x="36" y="103"/>
                  </a:cubicBezTo>
                  <a:cubicBezTo>
                    <a:pt x="38" y="103"/>
                    <a:pt x="40" y="103"/>
                    <a:pt x="40" y="10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225300C0-9DCA-092B-1833-43617A58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39" y="4767146"/>
              <a:ext cx="201465" cy="180071"/>
            </a:xfrm>
            <a:custGeom>
              <a:avLst/>
              <a:gdLst>
                <a:gd name="T0" fmla="*/ 45 w 67"/>
                <a:gd name="T1" fmla="*/ 3 h 58"/>
                <a:gd name="T2" fmla="*/ 43 w 67"/>
                <a:gd name="T3" fmla="*/ 0 h 58"/>
                <a:gd name="T4" fmla="*/ 36 w 67"/>
                <a:gd name="T5" fmla="*/ 0 h 58"/>
                <a:gd name="T6" fmla="*/ 32 w 67"/>
                <a:gd name="T7" fmla="*/ 4 h 58"/>
                <a:gd name="T8" fmla="*/ 24 w 67"/>
                <a:gd name="T9" fmla="*/ 10 h 58"/>
                <a:gd name="T10" fmla="*/ 15 w 67"/>
                <a:gd name="T11" fmla="*/ 20 h 58"/>
                <a:gd name="T12" fmla="*/ 4 w 67"/>
                <a:gd name="T13" fmla="*/ 18 h 58"/>
                <a:gd name="T14" fmla="*/ 0 w 67"/>
                <a:gd name="T15" fmla="*/ 19 h 58"/>
                <a:gd name="T16" fmla="*/ 5 w 67"/>
                <a:gd name="T17" fmla="*/ 23 h 58"/>
                <a:gd name="T18" fmla="*/ 9 w 67"/>
                <a:gd name="T19" fmla="*/ 34 h 58"/>
                <a:gd name="T20" fmla="*/ 18 w 67"/>
                <a:gd name="T21" fmla="*/ 39 h 58"/>
                <a:gd name="T22" fmla="*/ 21 w 67"/>
                <a:gd name="T23" fmla="*/ 46 h 58"/>
                <a:gd name="T24" fmla="*/ 27 w 67"/>
                <a:gd name="T25" fmla="*/ 52 h 58"/>
                <a:gd name="T26" fmla="*/ 33 w 67"/>
                <a:gd name="T27" fmla="*/ 55 h 58"/>
                <a:gd name="T28" fmla="*/ 41 w 67"/>
                <a:gd name="T29" fmla="*/ 57 h 58"/>
                <a:gd name="T30" fmla="*/ 51 w 67"/>
                <a:gd name="T31" fmla="*/ 58 h 58"/>
                <a:gd name="T32" fmla="*/ 59 w 67"/>
                <a:gd name="T33" fmla="*/ 50 h 58"/>
                <a:gd name="T34" fmla="*/ 61 w 67"/>
                <a:gd name="T35" fmla="*/ 42 h 58"/>
                <a:gd name="T36" fmla="*/ 66 w 67"/>
                <a:gd name="T37" fmla="*/ 35 h 58"/>
                <a:gd name="T38" fmla="*/ 63 w 67"/>
                <a:gd name="T39" fmla="*/ 29 h 58"/>
                <a:gd name="T40" fmla="*/ 66 w 67"/>
                <a:gd name="T41" fmla="*/ 22 h 58"/>
                <a:gd name="T42" fmla="*/ 65 w 67"/>
                <a:gd name="T43" fmla="*/ 9 h 58"/>
                <a:gd name="T44" fmla="*/ 56 w 67"/>
                <a:gd name="T45" fmla="*/ 5 h 58"/>
                <a:gd name="T46" fmla="*/ 45 w 67"/>
                <a:gd name="T47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7" h="58">
                  <a:moveTo>
                    <a:pt x="45" y="3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1"/>
                    <a:pt x="32" y="3"/>
                    <a:pt x="32" y="4"/>
                  </a:cubicBezTo>
                  <a:cubicBezTo>
                    <a:pt x="32" y="6"/>
                    <a:pt x="27" y="9"/>
                    <a:pt x="24" y="10"/>
                  </a:cubicBezTo>
                  <a:cubicBezTo>
                    <a:pt x="21" y="11"/>
                    <a:pt x="17" y="19"/>
                    <a:pt x="15" y="20"/>
                  </a:cubicBezTo>
                  <a:cubicBezTo>
                    <a:pt x="13" y="21"/>
                    <a:pt x="6" y="18"/>
                    <a:pt x="4" y="18"/>
                  </a:cubicBezTo>
                  <a:cubicBezTo>
                    <a:pt x="3" y="18"/>
                    <a:pt x="2" y="18"/>
                    <a:pt x="0" y="19"/>
                  </a:cubicBezTo>
                  <a:cubicBezTo>
                    <a:pt x="1" y="21"/>
                    <a:pt x="4" y="23"/>
                    <a:pt x="5" y="23"/>
                  </a:cubicBezTo>
                  <a:cubicBezTo>
                    <a:pt x="6" y="23"/>
                    <a:pt x="7" y="32"/>
                    <a:pt x="9" y="34"/>
                  </a:cubicBezTo>
                  <a:cubicBezTo>
                    <a:pt x="12" y="35"/>
                    <a:pt x="18" y="38"/>
                    <a:pt x="18" y="39"/>
                  </a:cubicBezTo>
                  <a:cubicBezTo>
                    <a:pt x="18" y="41"/>
                    <a:pt x="21" y="43"/>
                    <a:pt x="21" y="46"/>
                  </a:cubicBezTo>
                  <a:cubicBezTo>
                    <a:pt x="21" y="48"/>
                    <a:pt x="25" y="52"/>
                    <a:pt x="27" y="52"/>
                  </a:cubicBezTo>
                  <a:cubicBezTo>
                    <a:pt x="33" y="51"/>
                    <a:pt x="33" y="54"/>
                    <a:pt x="33" y="55"/>
                  </a:cubicBezTo>
                  <a:cubicBezTo>
                    <a:pt x="33" y="57"/>
                    <a:pt x="40" y="55"/>
                    <a:pt x="41" y="57"/>
                  </a:cubicBezTo>
                  <a:cubicBezTo>
                    <a:pt x="42" y="58"/>
                    <a:pt x="49" y="58"/>
                    <a:pt x="51" y="58"/>
                  </a:cubicBezTo>
                  <a:cubicBezTo>
                    <a:pt x="54" y="56"/>
                    <a:pt x="58" y="52"/>
                    <a:pt x="59" y="50"/>
                  </a:cubicBezTo>
                  <a:cubicBezTo>
                    <a:pt x="61" y="47"/>
                    <a:pt x="60" y="43"/>
                    <a:pt x="61" y="42"/>
                  </a:cubicBezTo>
                  <a:cubicBezTo>
                    <a:pt x="63" y="41"/>
                    <a:pt x="67" y="36"/>
                    <a:pt x="66" y="35"/>
                  </a:cubicBezTo>
                  <a:cubicBezTo>
                    <a:pt x="64" y="35"/>
                    <a:pt x="66" y="31"/>
                    <a:pt x="63" y="29"/>
                  </a:cubicBezTo>
                  <a:cubicBezTo>
                    <a:pt x="61" y="27"/>
                    <a:pt x="66" y="26"/>
                    <a:pt x="66" y="22"/>
                  </a:cubicBezTo>
                  <a:cubicBezTo>
                    <a:pt x="65" y="18"/>
                    <a:pt x="66" y="9"/>
                    <a:pt x="65" y="9"/>
                  </a:cubicBezTo>
                  <a:cubicBezTo>
                    <a:pt x="64" y="8"/>
                    <a:pt x="59" y="7"/>
                    <a:pt x="56" y="5"/>
                  </a:cubicBezTo>
                  <a:cubicBezTo>
                    <a:pt x="52" y="3"/>
                    <a:pt x="45" y="3"/>
                    <a:pt x="45" y="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8E9D737E-B13C-506E-EB0A-C4E066344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9505" y="4826293"/>
              <a:ext cx="225691" cy="252362"/>
            </a:xfrm>
            <a:custGeom>
              <a:avLst/>
              <a:gdLst>
                <a:gd name="T0" fmla="*/ 69 w 75"/>
                <a:gd name="T1" fmla="*/ 33 h 81"/>
                <a:gd name="T2" fmla="*/ 63 w 75"/>
                <a:gd name="T3" fmla="*/ 27 h 81"/>
                <a:gd name="T4" fmla="*/ 60 w 75"/>
                <a:gd name="T5" fmla="*/ 20 h 81"/>
                <a:gd name="T6" fmla="*/ 51 w 75"/>
                <a:gd name="T7" fmla="*/ 15 h 81"/>
                <a:gd name="T8" fmla="*/ 47 w 75"/>
                <a:gd name="T9" fmla="*/ 4 h 81"/>
                <a:gd name="T10" fmla="*/ 42 w 75"/>
                <a:gd name="T11" fmla="*/ 0 h 81"/>
                <a:gd name="T12" fmla="*/ 36 w 75"/>
                <a:gd name="T13" fmla="*/ 1 h 81"/>
                <a:gd name="T14" fmla="*/ 30 w 75"/>
                <a:gd name="T15" fmla="*/ 4 h 81"/>
                <a:gd name="T16" fmla="*/ 26 w 75"/>
                <a:gd name="T17" fmla="*/ 1 h 81"/>
                <a:gd name="T18" fmla="*/ 16 w 75"/>
                <a:gd name="T19" fmla="*/ 4 h 81"/>
                <a:gd name="T20" fmla="*/ 9 w 75"/>
                <a:gd name="T21" fmla="*/ 5 h 81"/>
                <a:gd name="T22" fmla="*/ 9 w 75"/>
                <a:gd name="T23" fmla="*/ 34 h 81"/>
                <a:gd name="T24" fmla="*/ 0 w 75"/>
                <a:gd name="T25" fmla="*/ 37 h 81"/>
                <a:gd name="T26" fmla="*/ 0 w 75"/>
                <a:gd name="T27" fmla="*/ 62 h 81"/>
                <a:gd name="T28" fmla="*/ 4 w 75"/>
                <a:gd name="T29" fmla="*/ 64 h 81"/>
                <a:gd name="T30" fmla="*/ 7 w 75"/>
                <a:gd name="T31" fmla="*/ 74 h 81"/>
                <a:gd name="T32" fmla="*/ 5 w 75"/>
                <a:gd name="T33" fmla="*/ 76 h 81"/>
                <a:gd name="T34" fmla="*/ 7 w 75"/>
                <a:gd name="T35" fmla="*/ 80 h 81"/>
                <a:gd name="T36" fmla="*/ 15 w 75"/>
                <a:gd name="T37" fmla="*/ 79 h 81"/>
                <a:gd name="T38" fmla="*/ 23 w 75"/>
                <a:gd name="T39" fmla="*/ 70 h 81"/>
                <a:gd name="T40" fmla="*/ 28 w 75"/>
                <a:gd name="T41" fmla="*/ 66 h 81"/>
                <a:gd name="T42" fmla="*/ 38 w 75"/>
                <a:gd name="T43" fmla="*/ 69 h 81"/>
                <a:gd name="T44" fmla="*/ 46 w 75"/>
                <a:gd name="T45" fmla="*/ 65 h 81"/>
                <a:gd name="T46" fmla="*/ 50 w 75"/>
                <a:gd name="T47" fmla="*/ 59 h 81"/>
                <a:gd name="T48" fmla="*/ 57 w 75"/>
                <a:gd name="T49" fmla="*/ 54 h 81"/>
                <a:gd name="T50" fmla="*/ 60 w 75"/>
                <a:gd name="T51" fmla="*/ 48 h 81"/>
                <a:gd name="T52" fmla="*/ 67 w 75"/>
                <a:gd name="T53" fmla="*/ 43 h 81"/>
                <a:gd name="T54" fmla="*/ 72 w 75"/>
                <a:gd name="T55" fmla="*/ 40 h 81"/>
                <a:gd name="T56" fmla="*/ 75 w 75"/>
                <a:gd name="T57" fmla="*/ 36 h 81"/>
                <a:gd name="T58" fmla="*/ 75 w 75"/>
                <a:gd name="T59" fmla="*/ 36 h 81"/>
                <a:gd name="T60" fmla="*/ 69 w 75"/>
                <a:gd name="T61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81">
                  <a:moveTo>
                    <a:pt x="69" y="33"/>
                  </a:moveTo>
                  <a:cubicBezTo>
                    <a:pt x="67" y="33"/>
                    <a:pt x="63" y="29"/>
                    <a:pt x="63" y="27"/>
                  </a:cubicBezTo>
                  <a:cubicBezTo>
                    <a:pt x="63" y="24"/>
                    <a:pt x="60" y="22"/>
                    <a:pt x="60" y="20"/>
                  </a:cubicBezTo>
                  <a:cubicBezTo>
                    <a:pt x="60" y="19"/>
                    <a:pt x="54" y="16"/>
                    <a:pt x="51" y="15"/>
                  </a:cubicBezTo>
                  <a:cubicBezTo>
                    <a:pt x="49" y="13"/>
                    <a:pt x="48" y="4"/>
                    <a:pt x="47" y="4"/>
                  </a:cubicBezTo>
                  <a:cubicBezTo>
                    <a:pt x="46" y="4"/>
                    <a:pt x="43" y="2"/>
                    <a:pt x="42" y="0"/>
                  </a:cubicBezTo>
                  <a:cubicBezTo>
                    <a:pt x="40" y="0"/>
                    <a:pt x="38" y="1"/>
                    <a:pt x="36" y="1"/>
                  </a:cubicBezTo>
                  <a:cubicBezTo>
                    <a:pt x="34" y="1"/>
                    <a:pt x="31" y="3"/>
                    <a:pt x="30" y="4"/>
                  </a:cubicBezTo>
                  <a:cubicBezTo>
                    <a:pt x="29" y="6"/>
                    <a:pt x="27" y="2"/>
                    <a:pt x="26" y="1"/>
                  </a:cubicBezTo>
                  <a:cubicBezTo>
                    <a:pt x="24" y="0"/>
                    <a:pt x="18" y="3"/>
                    <a:pt x="16" y="4"/>
                  </a:cubicBezTo>
                  <a:cubicBezTo>
                    <a:pt x="15" y="4"/>
                    <a:pt x="9" y="5"/>
                    <a:pt x="9" y="5"/>
                  </a:cubicBezTo>
                  <a:cubicBezTo>
                    <a:pt x="9" y="5"/>
                    <a:pt x="9" y="31"/>
                    <a:pt x="9" y="34"/>
                  </a:cubicBezTo>
                  <a:cubicBezTo>
                    <a:pt x="9" y="37"/>
                    <a:pt x="0" y="35"/>
                    <a:pt x="0" y="37"/>
                  </a:cubicBezTo>
                  <a:cubicBezTo>
                    <a:pt x="0" y="38"/>
                    <a:pt x="0" y="50"/>
                    <a:pt x="0" y="62"/>
                  </a:cubicBezTo>
                  <a:cubicBezTo>
                    <a:pt x="2" y="63"/>
                    <a:pt x="4" y="63"/>
                    <a:pt x="4" y="64"/>
                  </a:cubicBezTo>
                  <a:cubicBezTo>
                    <a:pt x="5" y="67"/>
                    <a:pt x="7" y="72"/>
                    <a:pt x="7" y="74"/>
                  </a:cubicBezTo>
                  <a:cubicBezTo>
                    <a:pt x="6" y="75"/>
                    <a:pt x="5" y="74"/>
                    <a:pt x="5" y="76"/>
                  </a:cubicBezTo>
                  <a:cubicBezTo>
                    <a:pt x="5" y="77"/>
                    <a:pt x="4" y="80"/>
                    <a:pt x="7" y="80"/>
                  </a:cubicBezTo>
                  <a:cubicBezTo>
                    <a:pt x="9" y="80"/>
                    <a:pt x="13" y="81"/>
                    <a:pt x="15" y="79"/>
                  </a:cubicBezTo>
                  <a:cubicBezTo>
                    <a:pt x="17" y="77"/>
                    <a:pt x="22" y="73"/>
                    <a:pt x="23" y="70"/>
                  </a:cubicBezTo>
                  <a:cubicBezTo>
                    <a:pt x="23" y="68"/>
                    <a:pt x="24" y="63"/>
                    <a:pt x="28" y="66"/>
                  </a:cubicBezTo>
                  <a:cubicBezTo>
                    <a:pt x="33" y="69"/>
                    <a:pt x="33" y="69"/>
                    <a:pt x="38" y="69"/>
                  </a:cubicBezTo>
                  <a:cubicBezTo>
                    <a:pt x="44" y="69"/>
                    <a:pt x="45" y="69"/>
                    <a:pt x="46" y="65"/>
                  </a:cubicBezTo>
                  <a:cubicBezTo>
                    <a:pt x="47" y="62"/>
                    <a:pt x="46" y="59"/>
                    <a:pt x="50" y="59"/>
                  </a:cubicBezTo>
                  <a:cubicBezTo>
                    <a:pt x="53" y="59"/>
                    <a:pt x="57" y="56"/>
                    <a:pt x="57" y="54"/>
                  </a:cubicBezTo>
                  <a:cubicBezTo>
                    <a:pt x="57" y="52"/>
                    <a:pt x="58" y="48"/>
                    <a:pt x="60" y="48"/>
                  </a:cubicBezTo>
                  <a:cubicBezTo>
                    <a:pt x="62" y="48"/>
                    <a:pt x="67" y="46"/>
                    <a:pt x="67" y="43"/>
                  </a:cubicBezTo>
                  <a:cubicBezTo>
                    <a:pt x="68" y="41"/>
                    <a:pt x="71" y="42"/>
                    <a:pt x="72" y="40"/>
                  </a:cubicBezTo>
                  <a:cubicBezTo>
                    <a:pt x="73" y="40"/>
                    <a:pt x="74" y="38"/>
                    <a:pt x="75" y="36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5"/>
                    <a:pt x="75" y="32"/>
                    <a:pt x="69" y="3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E443D88-66DE-5C6C-2ED6-E4E58DFF9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274" y="5044481"/>
              <a:ext cx="33152" cy="43375"/>
            </a:xfrm>
            <a:custGeom>
              <a:avLst/>
              <a:gdLst>
                <a:gd name="T0" fmla="*/ 5 w 11"/>
                <a:gd name="T1" fmla="*/ 0 h 14"/>
                <a:gd name="T2" fmla="*/ 0 w 11"/>
                <a:gd name="T3" fmla="*/ 6 h 14"/>
                <a:gd name="T4" fmla="*/ 5 w 11"/>
                <a:gd name="T5" fmla="*/ 14 h 14"/>
                <a:gd name="T6" fmla="*/ 9 w 11"/>
                <a:gd name="T7" fmla="*/ 12 h 14"/>
                <a:gd name="T8" fmla="*/ 11 w 11"/>
                <a:gd name="T9" fmla="*/ 10 h 14"/>
                <a:gd name="T10" fmla="*/ 10 w 11"/>
                <a:gd name="T11" fmla="*/ 2 h 14"/>
                <a:gd name="T12" fmla="*/ 5 w 1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cubicBezTo>
                    <a:pt x="3" y="0"/>
                    <a:pt x="0" y="5"/>
                    <a:pt x="0" y="6"/>
                  </a:cubicBezTo>
                  <a:cubicBezTo>
                    <a:pt x="0" y="7"/>
                    <a:pt x="2" y="14"/>
                    <a:pt x="5" y="14"/>
                  </a:cubicBezTo>
                  <a:cubicBezTo>
                    <a:pt x="7" y="14"/>
                    <a:pt x="9" y="14"/>
                    <a:pt x="9" y="12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8"/>
                    <a:pt x="10" y="4"/>
                    <a:pt x="10" y="2"/>
                  </a:cubicBezTo>
                  <a:cubicBezTo>
                    <a:pt x="9" y="1"/>
                    <a:pt x="7" y="0"/>
                    <a:pt x="5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96EEF8-3F1B-9C4B-9B83-984AD32D0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192" y="5118086"/>
              <a:ext cx="57379" cy="63090"/>
            </a:xfrm>
            <a:custGeom>
              <a:avLst/>
              <a:gdLst>
                <a:gd name="T0" fmla="*/ 14 w 19"/>
                <a:gd name="T1" fmla="*/ 2 h 20"/>
                <a:gd name="T2" fmla="*/ 5 w 19"/>
                <a:gd name="T3" fmla="*/ 5 h 20"/>
                <a:gd name="T4" fmla="*/ 0 w 19"/>
                <a:gd name="T5" fmla="*/ 13 h 20"/>
                <a:gd name="T6" fmla="*/ 5 w 19"/>
                <a:gd name="T7" fmla="*/ 20 h 20"/>
                <a:gd name="T8" fmla="*/ 9 w 19"/>
                <a:gd name="T9" fmla="*/ 20 h 20"/>
                <a:gd name="T10" fmla="*/ 11 w 19"/>
                <a:gd name="T11" fmla="*/ 16 h 20"/>
                <a:gd name="T12" fmla="*/ 16 w 19"/>
                <a:gd name="T13" fmla="*/ 14 h 20"/>
                <a:gd name="T14" fmla="*/ 19 w 19"/>
                <a:gd name="T15" fmla="*/ 8 h 20"/>
                <a:gd name="T16" fmla="*/ 14 w 1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0">
                  <a:moveTo>
                    <a:pt x="14" y="2"/>
                  </a:moveTo>
                  <a:cubicBezTo>
                    <a:pt x="13" y="0"/>
                    <a:pt x="6" y="3"/>
                    <a:pt x="5" y="5"/>
                  </a:cubicBezTo>
                  <a:cubicBezTo>
                    <a:pt x="4" y="7"/>
                    <a:pt x="0" y="13"/>
                    <a:pt x="0" y="13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8"/>
                    <a:pt x="11" y="16"/>
                  </a:cubicBezTo>
                  <a:cubicBezTo>
                    <a:pt x="12" y="14"/>
                    <a:pt x="16" y="16"/>
                    <a:pt x="16" y="14"/>
                  </a:cubicBezTo>
                  <a:cubicBezTo>
                    <a:pt x="16" y="12"/>
                    <a:pt x="19" y="10"/>
                    <a:pt x="19" y="8"/>
                  </a:cubicBezTo>
                  <a:cubicBezTo>
                    <a:pt x="19" y="6"/>
                    <a:pt x="15" y="4"/>
                    <a:pt x="14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2A9A165-F47E-E4A5-638E-37F29010FF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523" y="4938017"/>
              <a:ext cx="406753" cy="370658"/>
            </a:xfrm>
            <a:custGeom>
              <a:avLst/>
              <a:gdLst>
                <a:gd name="T0" fmla="*/ 129 w 135"/>
                <a:gd name="T1" fmla="*/ 44 h 119"/>
                <a:gd name="T2" fmla="*/ 129 w 135"/>
                <a:gd name="T3" fmla="*/ 44 h 119"/>
                <a:gd name="T4" fmla="*/ 127 w 135"/>
                <a:gd name="T5" fmla="*/ 46 h 119"/>
                <a:gd name="T6" fmla="*/ 123 w 135"/>
                <a:gd name="T7" fmla="*/ 48 h 119"/>
                <a:gd name="T8" fmla="*/ 118 w 135"/>
                <a:gd name="T9" fmla="*/ 40 h 119"/>
                <a:gd name="T10" fmla="*/ 123 w 135"/>
                <a:gd name="T11" fmla="*/ 34 h 119"/>
                <a:gd name="T12" fmla="*/ 128 w 135"/>
                <a:gd name="T13" fmla="*/ 36 h 119"/>
                <a:gd name="T14" fmla="*/ 128 w 135"/>
                <a:gd name="T15" fmla="*/ 35 h 119"/>
                <a:gd name="T16" fmla="*/ 127 w 135"/>
                <a:gd name="T17" fmla="*/ 19 h 119"/>
                <a:gd name="T18" fmla="*/ 122 w 135"/>
                <a:gd name="T19" fmla="*/ 4 h 119"/>
                <a:gd name="T20" fmla="*/ 112 w 135"/>
                <a:gd name="T21" fmla="*/ 2 h 119"/>
                <a:gd name="T22" fmla="*/ 104 w 135"/>
                <a:gd name="T23" fmla="*/ 0 h 119"/>
                <a:gd name="T24" fmla="*/ 101 w 135"/>
                <a:gd name="T25" fmla="*/ 4 h 119"/>
                <a:gd name="T26" fmla="*/ 96 w 135"/>
                <a:gd name="T27" fmla="*/ 7 h 119"/>
                <a:gd name="T28" fmla="*/ 89 w 135"/>
                <a:gd name="T29" fmla="*/ 12 h 119"/>
                <a:gd name="T30" fmla="*/ 86 w 135"/>
                <a:gd name="T31" fmla="*/ 18 h 119"/>
                <a:gd name="T32" fmla="*/ 79 w 135"/>
                <a:gd name="T33" fmla="*/ 23 h 119"/>
                <a:gd name="T34" fmla="*/ 75 w 135"/>
                <a:gd name="T35" fmla="*/ 29 h 119"/>
                <a:gd name="T36" fmla="*/ 67 w 135"/>
                <a:gd name="T37" fmla="*/ 33 h 119"/>
                <a:gd name="T38" fmla="*/ 57 w 135"/>
                <a:gd name="T39" fmla="*/ 30 h 119"/>
                <a:gd name="T40" fmla="*/ 52 w 135"/>
                <a:gd name="T41" fmla="*/ 34 h 119"/>
                <a:gd name="T42" fmla="*/ 44 w 135"/>
                <a:gd name="T43" fmla="*/ 43 h 119"/>
                <a:gd name="T44" fmla="*/ 36 w 135"/>
                <a:gd name="T45" fmla="*/ 44 h 119"/>
                <a:gd name="T46" fmla="*/ 34 w 135"/>
                <a:gd name="T47" fmla="*/ 40 h 119"/>
                <a:gd name="T48" fmla="*/ 36 w 135"/>
                <a:gd name="T49" fmla="*/ 38 h 119"/>
                <a:gd name="T50" fmla="*/ 33 w 135"/>
                <a:gd name="T51" fmla="*/ 28 h 119"/>
                <a:gd name="T52" fmla="*/ 29 w 135"/>
                <a:gd name="T53" fmla="*/ 26 h 119"/>
                <a:gd name="T54" fmla="*/ 29 w 135"/>
                <a:gd name="T55" fmla="*/ 57 h 119"/>
                <a:gd name="T56" fmla="*/ 24 w 135"/>
                <a:gd name="T57" fmla="*/ 62 h 119"/>
                <a:gd name="T58" fmla="*/ 13 w 135"/>
                <a:gd name="T59" fmla="*/ 62 h 119"/>
                <a:gd name="T60" fmla="*/ 8 w 135"/>
                <a:gd name="T61" fmla="*/ 56 h 119"/>
                <a:gd name="T62" fmla="*/ 4 w 135"/>
                <a:gd name="T63" fmla="*/ 59 h 119"/>
                <a:gd name="T64" fmla="*/ 0 w 135"/>
                <a:gd name="T65" fmla="*/ 60 h 119"/>
                <a:gd name="T66" fmla="*/ 6 w 135"/>
                <a:gd name="T67" fmla="*/ 73 h 119"/>
                <a:gd name="T68" fmla="*/ 14 w 135"/>
                <a:gd name="T69" fmla="*/ 90 h 119"/>
                <a:gd name="T70" fmla="*/ 14 w 135"/>
                <a:gd name="T71" fmla="*/ 98 h 119"/>
                <a:gd name="T72" fmla="*/ 15 w 135"/>
                <a:gd name="T73" fmla="*/ 105 h 119"/>
                <a:gd name="T74" fmla="*/ 17 w 135"/>
                <a:gd name="T75" fmla="*/ 112 h 119"/>
                <a:gd name="T76" fmla="*/ 21 w 135"/>
                <a:gd name="T77" fmla="*/ 114 h 119"/>
                <a:gd name="T78" fmla="*/ 25 w 135"/>
                <a:gd name="T79" fmla="*/ 117 h 119"/>
                <a:gd name="T80" fmla="*/ 31 w 135"/>
                <a:gd name="T81" fmla="*/ 117 h 119"/>
                <a:gd name="T82" fmla="*/ 41 w 135"/>
                <a:gd name="T83" fmla="*/ 114 h 119"/>
                <a:gd name="T84" fmla="*/ 48 w 135"/>
                <a:gd name="T85" fmla="*/ 111 h 119"/>
                <a:gd name="T86" fmla="*/ 61 w 135"/>
                <a:gd name="T87" fmla="*/ 111 h 119"/>
                <a:gd name="T88" fmla="*/ 70 w 135"/>
                <a:gd name="T89" fmla="*/ 110 h 119"/>
                <a:gd name="T90" fmla="*/ 75 w 135"/>
                <a:gd name="T91" fmla="*/ 109 h 119"/>
                <a:gd name="T92" fmla="*/ 82 w 135"/>
                <a:gd name="T93" fmla="*/ 107 h 119"/>
                <a:gd name="T94" fmla="*/ 99 w 135"/>
                <a:gd name="T95" fmla="*/ 96 h 119"/>
                <a:gd name="T96" fmla="*/ 119 w 135"/>
                <a:gd name="T97" fmla="*/ 71 h 119"/>
                <a:gd name="T98" fmla="*/ 131 w 135"/>
                <a:gd name="T99" fmla="*/ 58 h 119"/>
                <a:gd name="T100" fmla="*/ 135 w 135"/>
                <a:gd name="T101" fmla="*/ 44 h 119"/>
                <a:gd name="T102" fmla="*/ 129 w 135"/>
                <a:gd name="T103" fmla="*/ 44 h 119"/>
                <a:gd name="T104" fmla="*/ 103 w 135"/>
                <a:gd name="T105" fmla="*/ 72 h 119"/>
                <a:gd name="T106" fmla="*/ 98 w 135"/>
                <a:gd name="T107" fmla="*/ 74 h 119"/>
                <a:gd name="T108" fmla="*/ 96 w 135"/>
                <a:gd name="T109" fmla="*/ 78 h 119"/>
                <a:gd name="T110" fmla="*/ 92 w 135"/>
                <a:gd name="T111" fmla="*/ 78 h 119"/>
                <a:gd name="T112" fmla="*/ 87 w 135"/>
                <a:gd name="T113" fmla="*/ 71 h 119"/>
                <a:gd name="T114" fmla="*/ 92 w 135"/>
                <a:gd name="T115" fmla="*/ 63 h 119"/>
                <a:gd name="T116" fmla="*/ 101 w 135"/>
                <a:gd name="T117" fmla="*/ 60 h 119"/>
                <a:gd name="T118" fmla="*/ 106 w 135"/>
                <a:gd name="T119" fmla="*/ 66 h 119"/>
                <a:gd name="T120" fmla="*/ 103 w 135"/>
                <a:gd name="T121" fmla="*/ 7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" h="119">
                  <a:moveTo>
                    <a:pt x="129" y="44"/>
                  </a:moveTo>
                  <a:cubicBezTo>
                    <a:pt x="129" y="44"/>
                    <a:pt x="129" y="44"/>
                    <a:pt x="129" y="44"/>
                  </a:cubicBezTo>
                  <a:cubicBezTo>
                    <a:pt x="128" y="44"/>
                    <a:pt x="128" y="45"/>
                    <a:pt x="127" y="46"/>
                  </a:cubicBezTo>
                  <a:cubicBezTo>
                    <a:pt x="127" y="48"/>
                    <a:pt x="125" y="48"/>
                    <a:pt x="123" y="48"/>
                  </a:cubicBezTo>
                  <a:cubicBezTo>
                    <a:pt x="120" y="48"/>
                    <a:pt x="118" y="41"/>
                    <a:pt x="118" y="40"/>
                  </a:cubicBezTo>
                  <a:cubicBezTo>
                    <a:pt x="118" y="39"/>
                    <a:pt x="121" y="34"/>
                    <a:pt x="123" y="34"/>
                  </a:cubicBezTo>
                  <a:cubicBezTo>
                    <a:pt x="125" y="34"/>
                    <a:pt x="127" y="35"/>
                    <a:pt x="128" y="36"/>
                  </a:cubicBezTo>
                  <a:cubicBezTo>
                    <a:pt x="128" y="36"/>
                    <a:pt x="128" y="35"/>
                    <a:pt x="128" y="35"/>
                  </a:cubicBezTo>
                  <a:cubicBezTo>
                    <a:pt x="128" y="34"/>
                    <a:pt x="130" y="21"/>
                    <a:pt x="127" y="19"/>
                  </a:cubicBezTo>
                  <a:cubicBezTo>
                    <a:pt x="125" y="18"/>
                    <a:pt x="123" y="5"/>
                    <a:pt x="122" y="4"/>
                  </a:cubicBezTo>
                  <a:cubicBezTo>
                    <a:pt x="121" y="2"/>
                    <a:pt x="113" y="3"/>
                    <a:pt x="112" y="2"/>
                  </a:cubicBezTo>
                  <a:cubicBezTo>
                    <a:pt x="111" y="0"/>
                    <a:pt x="104" y="2"/>
                    <a:pt x="104" y="0"/>
                  </a:cubicBezTo>
                  <a:cubicBezTo>
                    <a:pt x="103" y="2"/>
                    <a:pt x="102" y="4"/>
                    <a:pt x="101" y="4"/>
                  </a:cubicBezTo>
                  <a:cubicBezTo>
                    <a:pt x="100" y="6"/>
                    <a:pt x="97" y="5"/>
                    <a:pt x="96" y="7"/>
                  </a:cubicBezTo>
                  <a:cubicBezTo>
                    <a:pt x="96" y="10"/>
                    <a:pt x="91" y="12"/>
                    <a:pt x="89" y="12"/>
                  </a:cubicBezTo>
                  <a:cubicBezTo>
                    <a:pt x="87" y="12"/>
                    <a:pt x="86" y="16"/>
                    <a:pt x="86" y="18"/>
                  </a:cubicBezTo>
                  <a:cubicBezTo>
                    <a:pt x="86" y="20"/>
                    <a:pt x="82" y="23"/>
                    <a:pt x="79" y="23"/>
                  </a:cubicBezTo>
                  <a:cubicBezTo>
                    <a:pt x="75" y="23"/>
                    <a:pt x="76" y="26"/>
                    <a:pt x="75" y="29"/>
                  </a:cubicBezTo>
                  <a:cubicBezTo>
                    <a:pt x="74" y="33"/>
                    <a:pt x="73" y="33"/>
                    <a:pt x="67" y="33"/>
                  </a:cubicBezTo>
                  <a:cubicBezTo>
                    <a:pt x="62" y="33"/>
                    <a:pt x="62" y="33"/>
                    <a:pt x="57" y="30"/>
                  </a:cubicBezTo>
                  <a:cubicBezTo>
                    <a:pt x="53" y="27"/>
                    <a:pt x="52" y="32"/>
                    <a:pt x="52" y="34"/>
                  </a:cubicBezTo>
                  <a:cubicBezTo>
                    <a:pt x="51" y="37"/>
                    <a:pt x="46" y="41"/>
                    <a:pt x="44" y="43"/>
                  </a:cubicBezTo>
                  <a:cubicBezTo>
                    <a:pt x="42" y="45"/>
                    <a:pt x="38" y="44"/>
                    <a:pt x="36" y="44"/>
                  </a:cubicBezTo>
                  <a:cubicBezTo>
                    <a:pt x="33" y="44"/>
                    <a:pt x="34" y="41"/>
                    <a:pt x="34" y="40"/>
                  </a:cubicBezTo>
                  <a:cubicBezTo>
                    <a:pt x="34" y="38"/>
                    <a:pt x="35" y="39"/>
                    <a:pt x="36" y="38"/>
                  </a:cubicBezTo>
                  <a:cubicBezTo>
                    <a:pt x="36" y="36"/>
                    <a:pt x="34" y="31"/>
                    <a:pt x="33" y="28"/>
                  </a:cubicBezTo>
                  <a:cubicBezTo>
                    <a:pt x="33" y="27"/>
                    <a:pt x="31" y="27"/>
                    <a:pt x="29" y="26"/>
                  </a:cubicBezTo>
                  <a:cubicBezTo>
                    <a:pt x="29" y="40"/>
                    <a:pt x="29" y="55"/>
                    <a:pt x="29" y="57"/>
                  </a:cubicBezTo>
                  <a:cubicBezTo>
                    <a:pt x="29" y="59"/>
                    <a:pt x="25" y="61"/>
                    <a:pt x="24" y="62"/>
                  </a:cubicBezTo>
                  <a:cubicBezTo>
                    <a:pt x="23" y="64"/>
                    <a:pt x="16" y="62"/>
                    <a:pt x="13" y="62"/>
                  </a:cubicBezTo>
                  <a:cubicBezTo>
                    <a:pt x="9" y="62"/>
                    <a:pt x="10" y="59"/>
                    <a:pt x="8" y="56"/>
                  </a:cubicBezTo>
                  <a:cubicBezTo>
                    <a:pt x="7" y="54"/>
                    <a:pt x="4" y="57"/>
                    <a:pt x="4" y="59"/>
                  </a:cubicBezTo>
                  <a:cubicBezTo>
                    <a:pt x="4" y="60"/>
                    <a:pt x="2" y="60"/>
                    <a:pt x="0" y="60"/>
                  </a:cubicBezTo>
                  <a:cubicBezTo>
                    <a:pt x="3" y="64"/>
                    <a:pt x="5" y="69"/>
                    <a:pt x="6" y="73"/>
                  </a:cubicBezTo>
                  <a:cubicBezTo>
                    <a:pt x="8" y="80"/>
                    <a:pt x="13" y="86"/>
                    <a:pt x="14" y="90"/>
                  </a:cubicBezTo>
                  <a:cubicBezTo>
                    <a:pt x="16" y="94"/>
                    <a:pt x="17" y="97"/>
                    <a:pt x="14" y="98"/>
                  </a:cubicBezTo>
                  <a:cubicBezTo>
                    <a:pt x="12" y="98"/>
                    <a:pt x="12" y="100"/>
                    <a:pt x="15" y="105"/>
                  </a:cubicBezTo>
                  <a:cubicBezTo>
                    <a:pt x="17" y="109"/>
                    <a:pt x="15" y="111"/>
                    <a:pt x="17" y="112"/>
                  </a:cubicBezTo>
                  <a:cubicBezTo>
                    <a:pt x="20" y="112"/>
                    <a:pt x="19" y="114"/>
                    <a:pt x="21" y="114"/>
                  </a:cubicBezTo>
                  <a:cubicBezTo>
                    <a:pt x="23" y="114"/>
                    <a:pt x="24" y="116"/>
                    <a:pt x="25" y="117"/>
                  </a:cubicBezTo>
                  <a:cubicBezTo>
                    <a:pt x="27" y="119"/>
                    <a:pt x="29" y="119"/>
                    <a:pt x="31" y="117"/>
                  </a:cubicBezTo>
                  <a:cubicBezTo>
                    <a:pt x="32" y="115"/>
                    <a:pt x="36" y="114"/>
                    <a:pt x="41" y="114"/>
                  </a:cubicBezTo>
                  <a:cubicBezTo>
                    <a:pt x="45" y="114"/>
                    <a:pt x="44" y="113"/>
                    <a:pt x="48" y="111"/>
                  </a:cubicBezTo>
                  <a:cubicBezTo>
                    <a:pt x="53" y="110"/>
                    <a:pt x="58" y="110"/>
                    <a:pt x="61" y="111"/>
                  </a:cubicBezTo>
                  <a:cubicBezTo>
                    <a:pt x="65" y="113"/>
                    <a:pt x="68" y="111"/>
                    <a:pt x="70" y="110"/>
                  </a:cubicBezTo>
                  <a:cubicBezTo>
                    <a:pt x="71" y="109"/>
                    <a:pt x="75" y="112"/>
                    <a:pt x="75" y="109"/>
                  </a:cubicBezTo>
                  <a:cubicBezTo>
                    <a:pt x="75" y="106"/>
                    <a:pt x="79" y="107"/>
                    <a:pt x="82" y="107"/>
                  </a:cubicBezTo>
                  <a:cubicBezTo>
                    <a:pt x="85" y="107"/>
                    <a:pt x="93" y="102"/>
                    <a:pt x="99" y="96"/>
                  </a:cubicBezTo>
                  <a:cubicBezTo>
                    <a:pt x="105" y="90"/>
                    <a:pt x="116" y="77"/>
                    <a:pt x="119" y="71"/>
                  </a:cubicBezTo>
                  <a:cubicBezTo>
                    <a:pt x="123" y="65"/>
                    <a:pt x="128" y="60"/>
                    <a:pt x="131" y="58"/>
                  </a:cubicBezTo>
                  <a:cubicBezTo>
                    <a:pt x="133" y="56"/>
                    <a:pt x="135" y="49"/>
                    <a:pt x="135" y="44"/>
                  </a:cubicBezTo>
                  <a:cubicBezTo>
                    <a:pt x="132" y="44"/>
                    <a:pt x="129" y="44"/>
                    <a:pt x="129" y="44"/>
                  </a:cubicBezTo>
                  <a:close/>
                  <a:moveTo>
                    <a:pt x="103" y="72"/>
                  </a:moveTo>
                  <a:cubicBezTo>
                    <a:pt x="103" y="74"/>
                    <a:pt x="99" y="72"/>
                    <a:pt x="98" y="74"/>
                  </a:cubicBezTo>
                  <a:cubicBezTo>
                    <a:pt x="97" y="76"/>
                    <a:pt x="96" y="78"/>
                    <a:pt x="96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91" y="65"/>
                    <a:pt x="92" y="63"/>
                  </a:cubicBezTo>
                  <a:cubicBezTo>
                    <a:pt x="93" y="61"/>
                    <a:pt x="100" y="58"/>
                    <a:pt x="101" y="60"/>
                  </a:cubicBezTo>
                  <a:cubicBezTo>
                    <a:pt x="102" y="62"/>
                    <a:pt x="106" y="64"/>
                    <a:pt x="106" y="66"/>
                  </a:cubicBezTo>
                  <a:cubicBezTo>
                    <a:pt x="106" y="68"/>
                    <a:pt x="103" y="70"/>
                    <a:pt x="103" y="7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88A48AE-DFB8-4F3D-0F36-CF9E8FD74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141" y="4505583"/>
              <a:ext cx="298371" cy="323339"/>
            </a:xfrm>
            <a:custGeom>
              <a:avLst/>
              <a:gdLst>
                <a:gd name="T0" fmla="*/ 6 w 99"/>
                <a:gd name="T1" fmla="*/ 96 h 104"/>
                <a:gd name="T2" fmla="*/ 10 w 99"/>
                <a:gd name="T3" fmla="*/ 97 h 104"/>
                <a:gd name="T4" fmla="*/ 18 w 99"/>
                <a:gd name="T5" fmla="*/ 98 h 104"/>
                <a:gd name="T6" fmla="*/ 25 w 99"/>
                <a:gd name="T7" fmla="*/ 100 h 104"/>
                <a:gd name="T8" fmla="*/ 54 w 99"/>
                <a:gd name="T9" fmla="*/ 100 h 104"/>
                <a:gd name="T10" fmla="*/ 57 w 99"/>
                <a:gd name="T11" fmla="*/ 103 h 104"/>
                <a:gd name="T12" fmla="*/ 76 w 99"/>
                <a:gd name="T13" fmla="*/ 103 h 104"/>
                <a:gd name="T14" fmla="*/ 89 w 99"/>
                <a:gd name="T15" fmla="*/ 102 h 104"/>
                <a:gd name="T16" fmla="*/ 91 w 99"/>
                <a:gd name="T17" fmla="*/ 101 h 104"/>
                <a:gd name="T18" fmla="*/ 81 w 99"/>
                <a:gd name="T19" fmla="*/ 88 h 104"/>
                <a:gd name="T20" fmla="*/ 82 w 99"/>
                <a:gd name="T21" fmla="*/ 60 h 104"/>
                <a:gd name="T22" fmla="*/ 95 w 99"/>
                <a:gd name="T23" fmla="*/ 61 h 104"/>
                <a:gd name="T24" fmla="*/ 97 w 99"/>
                <a:gd name="T25" fmla="*/ 59 h 104"/>
                <a:gd name="T26" fmla="*/ 99 w 99"/>
                <a:gd name="T27" fmla="*/ 42 h 104"/>
                <a:gd name="T28" fmla="*/ 96 w 99"/>
                <a:gd name="T29" fmla="*/ 42 h 104"/>
                <a:gd name="T30" fmla="*/ 89 w 99"/>
                <a:gd name="T31" fmla="*/ 43 h 104"/>
                <a:gd name="T32" fmla="*/ 84 w 99"/>
                <a:gd name="T33" fmla="*/ 45 h 104"/>
                <a:gd name="T34" fmla="*/ 84 w 99"/>
                <a:gd name="T35" fmla="*/ 38 h 104"/>
                <a:gd name="T36" fmla="*/ 80 w 99"/>
                <a:gd name="T37" fmla="*/ 31 h 104"/>
                <a:gd name="T38" fmla="*/ 81 w 99"/>
                <a:gd name="T39" fmla="*/ 19 h 104"/>
                <a:gd name="T40" fmla="*/ 80 w 99"/>
                <a:gd name="T41" fmla="*/ 13 h 104"/>
                <a:gd name="T42" fmla="*/ 74 w 99"/>
                <a:gd name="T43" fmla="*/ 12 h 104"/>
                <a:gd name="T44" fmla="*/ 70 w 99"/>
                <a:gd name="T45" fmla="*/ 10 h 104"/>
                <a:gd name="T46" fmla="*/ 64 w 99"/>
                <a:gd name="T47" fmla="*/ 10 h 104"/>
                <a:gd name="T48" fmla="*/ 60 w 99"/>
                <a:gd name="T49" fmla="*/ 17 h 104"/>
                <a:gd name="T50" fmla="*/ 50 w 99"/>
                <a:gd name="T51" fmla="*/ 19 h 104"/>
                <a:gd name="T52" fmla="*/ 43 w 99"/>
                <a:gd name="T53" fmla="*/ 13 h 104"/>
                <a:gd name="T54" fmla="*/ 40 w 99"/>
                <a:gd name="T55" fmla="*/ 7 h 104"/>
                <a:gd name="T56" fmla="*/ 39 w 99"/>
                <a:gd name="T57" fmla="*/ 0 h 104"/>
                <a:gd name="T58" fmla="*/ 11 w 99"/>
                <a:gd name="T59" fmla="*/ 0 h 104"/>
                <a:gd name="T60" fmla="*/ 7 w 99"/>
                <a:gd name="T61" fmla="*/ 3 h 104"/>
                <a:gd name="T62" fmla="*/ 14 w 99"/>
                <a:gd name="T63" fmla="*/ 20 h 104"/>
                <a:gd name="T64" fmla="*/ 13 w 99"/>
                <a:gd name="T65" fmla="*/ 29 h 104"/>
                <a:gd name="T66" fmla="*/ 18 w 99"/>
                <a:gd name="T67" fmla="*/ 47 h 104"/>
                <a:gd name="T68" fmla="*/ 12 w 99"/>
                <a:gd name="T69" fmla="*/ 59 h 104"/>
                <a:gd name="T70" fmla="*/ 6 w 99"/>
                <a:gd name="T71" fmla="*/ 75 h 104"/>
                <a:gd name="T72" fmla="*/ 1 w 99"/>
                <a:gd name="T73" fmla="*/ 87 h 104"/>
                <a:gd name="T74" fmla="*/ 0 w 99"/>
                <a:gd name="T75" fmla="*/ 98 h 104"/>
                <a:gd name="T76" fmla="*/ 0 w 99"/>
                <a:gd name="T77" fmla="*/ 98 h 104"/>
                <a:gd name="T78" fmla="*/ 3 w 99"/>
                <a:gd name="T79" fmla="*/ 98 h 104"/>
                <a:gd name="T80" fmla="*/ 6 w 99"/>
                <a:gd name="T81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9" h="104">
                  <a:moveTo>
                    <a:pt x="6" y="96"/>
                  </a:moveTo>
                  <a:cubicBezTo>
                    <a:pt x="8" y="96"/>
                    <a:pt x="7" y="99"/>
                    <a:pt x="10" y="97"/>
                  </a:cubicBezTo>
                  <a:cubicBezTo>
                    <a:pt x="13" y="96"/>
                    <a:pt x="15" y="96"/>
                    <a:pt x="18" y="98"/>
                  </a:cubicBezTo>
                  <a:cubicBezTo>
                    <a:pt x="20" y="99"/>
                    <a:pt x="22" y="100"/>
                    <a:pt x="25" y="100"/>
                  </a:cubicBezTo>
                  <a:cubicBezTo>
                    <a:pt x="28" y="100"/>
                    <a:pt x="54" y="100"/>
                    <a:pt x="54" y="100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73" y="102"/>
                    <a:pt x="76" y="103"/>
                  </a:cubicBezTo>
                  <a:cubicBezTo>
                    <a:pt x="78" y="104"/>
                    <a:pt x="86" y="103"/>
                    <a:pt x="89" y="102"/>
                  </a:cubicBezTo>
                  <a:cubicBezTo>
                    <a:pt x="89" y="102"/>
                    <a:pt x="90" y="102"/>
                    <a:pt x="91" y="101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8" y="42"/>
                    <a:pt x="97" y="41"/>
                    <a:pt x="96" y="42"/>
                  </a:cubicBezTo>
                  <a:cubicBezTo>
                    <a:pt x="94" y="43"/>
                    <a:pt x="92" y="43"/>
                    <a:pt x="89" y="43"/>
                  </a:cubicBezTo>
                  <a:cubicBezTo>
                    <a:pt x="86" y="43"/>
                    <a:pt x="86" y="45"/>
                    <a:pt x="84" y="45"/>
                  </a:cubicBezTo>
                  <a:cubicBezTo>
                    <a:pt x="83" y="44"/>
                    <a:pt x="84" y="40"/>
                    <a:pt x="84" y="38"/>
                  </a:cubicBezTo>
                  <a:cubicBezTo>
                    <a:pt x="85" y="36"/>
                    <a:pt x="82" y="33"/>
                    <a:pt x="80" y="31"/>
                  </a:cubicBezTo>
                  <a:cubicBezTo>
                    <a:pt x="79" y="30"/>
                    <a:pt x="83" y="20"/>
                    <a:pt x="81" y="19"/>
                  </a:cubicBezTo>
                  <a:cubicBezTo>
                    <a:pt x="80" y="18"/>
                    <a:pt x="80" y="15"/>
                    <a:pt x="80" y="13"/>
                  </a:cubicBezTo>
                  <a:cubicBezTo>
                    <a:pt x="80" y="10"/>
                    <a:pt x="78" y="12"/>
                    <a:pt x="74" y="12"/>
                  </a:cubicBezTo>
                  <a:cubicBezTo>
                    <a:pt x="71" y="12"/>
                    <a:pt x="70" y="10"/>
                    <a:pt x="70" y="10"/>
                  </a:cubicBezTo>
                  <a:cubicBezTo>
                    <a:pt x="70" y="10"/>
                    <a:pt x="66" y="9"/>
                    <a:pt x="64" y="10"/>
                  </a:cubicBezTo>
                  <a:cubicBezTo>
                    <a:pt x="61" y="11"/>
                    <a:pt x="62" y="17"/>
                    <a:pt x="60" y="17"/>
                  </a:cubicBezTo>
                  <a:cubicBezTo>
                    <a:pt x="59" y="17"/>
                    <a:pt x="54" y="17"/>
                    <a:pt x="50" y="19"/>
                  </a:cubicBezTo>
                  <a:cubicBezTo>
                    <a:pt x="47" y="20"/>
                    <a:pt x="45" y="18"/>
                    <a:pt x="43" y="13"/>
                  </a:cubicBezTo>
                  <a:cubicBezTo>
                    <a:pt x="42" y="9"/>
                    <a:pt x="39" y="10"/>
                    <a:pt x="40" y="7"/>
                  </a:cubicBezTo>
                  <a:cubicBezTo>
                    <a:pt x="41" y="4"/>
                    <a:pt x="39" y="0"/>
                    <a:pt x="39" y="0"/>
                  </a:cubicBezTo>
                  <a:cubicBezTo>
                    <a:pt x="39" y="0"/>
                    <a:pt x="14" y="0"/>
                    <a:pt x="11" y="0"/>
                  </a:cubicBezTo>
                  <a:cubicBezTo>
                    <a:pt x="10" y="0"/>
                    <a:pt x="8" y="1"/>
                    <a:pt x="7" y="3"/>
                  </a:cubicBezTo>
                  <a:cubicBezTo>
                    <a:pt x="8" y="8"/>
                    <a:pt x="13" y="18"/>
                    <a:pt x="14" y="20"/>
                  </a:cubicBezTo>
                  <a:cubicBezTo>
                    <a:pt x="15" y="22"/>
                    <a:pt x="13" y="25"/>
                    <a:pt x="13" y="29"/>
                  </a:cubicBezTo>
                  <a:cubicBezTo>
                    <a:pt x="13" y="33"/>
                    <a:pt x="17" y="41"/>
                    <a:pt x="18" y="47"/>
                  </a:cubicBezTo>
                  <a:cubicBezTo>
                    <a:pt x="18" y="52"/>
                    <a:pt x="15" y="55"/>
                    <a:pt x="12" y="59"/>
                  </a:cubicBezTo>
                  <a:cubicBezTo>
                    <a:pt x="9" y="62"/>
                    <a:pt x="6" y="70"/>
                    <a:pt x="6" y="75"/>
                  </a:cubicBezTo>
                  <a:cubicBezTo>
                    <a:pt x="6" y="80"/>
                    <a:pt x="1" y="85"/>
                    <a:pt x="1" y="87"/>
                  </a:cubicBezTo>
                  <a:cubicBezTo>
                    <a:pt x="1" y="89"/>
                    <a:pt x="1" y="96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4" y="96"/>
                    <a:pt x="6" y="9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B243C36-66BB-49F6-0989-AA3C328E9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59" y="4564730"/>
              <a:ext cx="291996" cy="268135"/>
            </a:xfrm>
            <a:custGeom>
              <a:avLst/>
              <a:gdLst>
                <a:gd name="T0" fmla="*/ 75 w 97"/>
                <a:gd name="T1" fmla="*/ 4 h 86"/>
                <a:gd name="T2" fmla="*/ 69 w 97"/>
                <a:gd name="T3" fmla="*/ 0 h 86"/>
                <a:gd name="T4" fmla="*/ 59 w 97"/>
                <a:gd name="T5" fmla="*/ 2 h 86"/>
                <a:gd name="T6" fmla="*/ 57 w 97"/>
                <a:gd name="T7" fmla="*/ 7 h 86"/>
                <a:gd name="T8" fmla="*/ 55 w 97"/>
                <a:gd name="T9" fmla="*/ 12 h 86"/>
                <a:gd name="T10" fmla="*/ 55 w 97"/>
                <a:gd name="T11" fmla="*/ 21 h 86"/>
                <a:gd name="T12" fmla="*/ 53 w 97"/>
                <a:gd name="T13" fmla="*/ 29 h 86"/>
                <a:gd name="T14" fmla="*/ 59 w 97"/>
                <a:gd name="T15" fmla="*/ 36 h 86"/>
                <a:gd name="T16" fmla="*/ 64 w 97"/>
                <a:gd name="T17" fmla="*/ 34 h 86"/>
                <a:gd name="T18" fmla="*/ 65 w 97"/>
                <a:gd name="T19" fmla="*/ 40 h 86"/>
                <a:gd name="T20" fmla="*/ 64 w 97"/>
                <a:gd name="T21" fmla="*/ 44 h 86"/>
                <a:gd name="T22" fmla="*/ 58 w 97"/>
                <a:gd name="T23" fmla="*/ 44 h 86"/>
                <a:gd name="T24" fmla="*/ 55 w 97"/>
                <a:gd name="T25" fmla="*/ 37 h 86"/>
                <a:gd name="T26" fmla="*/ 48 w 97"/>
                <a:gd name="T27" fmla="*/ 35 h 86"/>
                <a:gd name="T28" fmla="*/ 44 w 97"/>
                <a:gd name="T29" fmla="*/ 30 h 86"/>
                <a:gd name="T30" fmla="*/ 41 w 97"/>
                <a:gd name="T31" fmla="*/ 32 h 86"/>
                <a:gd name="T32" fmla="*/ 37 w 97"/>
                <a:gd name="T33" fmla="*/ 33 h 86"/>
                <a:gd name="T34" fmla="*/ 30 w 97"/>
                <a:gd name="T35" fmla="*/ 31 h 86"/>
                <a:gd name="T36" fmla="*/ 27 w 97"/>
                <a:gd name="T37" fmla="*/ 26 h 86"/>
                <a:gd name="T38" fmla="*/ 22 w 97"/>
                <a:gd name="T39" fmla="*/ 27 h 86"/>
                <a:gd name="T40" fmla="*/ 20 w 97"/>
                <a:gd name="T41" fmla="*/ 25 h 86"/>
                <a:gd name="T42" fmla="*/ 18 w 97"/>
                <a:gd name="T43" fmla="*/ 23 h 86"/>
                <a:gd name="T44" fmla="*/ 16 w 97"/>
                <a:gd name="T45" fmla="*/ 40 h 86"/>
                <a:gd name="T46" fmla="*/ 14 w 97"/>
                <a:gd name="T47" fmla="*/ 42 h 86"/>
                <a:gd name="T48" fmla="*/ 1 w 97"/>
                <a:gd name="T49" fmla="*/ 41 h 86"/>
                <a:gd name="T50" fmla="*/ 0 w 97"/>
                <a:gd name="T51" fmla="*/ 69 h 86"/>
                <a:gd name="T52" fmla="*/ 10 w 97"/>
                <a:gd name="T53" fmla="*/ 82 h 86"/>
                <a:gd name="T54" fmla="*/ 25 w 97"/>
                <a:gd name="T55" fmla="*/ 82 h 86"/>
                <a:gd name="T56" fmla="*/ 26 w 97"/>
                <a:gd name="T57" fmla="*/ 84 h 86"/>
                <a:gd name="T58" fmla="*/ 30 w 97"/>
                <a:gd name="T59" fmla="*/ 83 h 86"/>
                <a:gd name="T60" fmla="*/ 41 w 97"/>
                <a:gd name="T61" fmla="*/ 85 h 86"/>
                <a:gd name="T62" fmla="*/ 50 w 97"/>
                <a:gd name="T63" fmla="*/ 75 h 86"/>
                <a:gd name="T64" fmla="*/ 58 w 97"/>
                <a:gd name="T65" fmla="*/ 69 h 86"/>
                <a:gd name="T66" fmla="*/ 62 w 97"/>
                <a:gd name="T67" fmla="*/ 65 h 86"/>
                <a:gd name="T68" fmla="*/ 69 w 97"/>
                <a:gd name="T69" fmla="*/ 65 h 86"/>
                <a:gd name="T70" fmla="*/ 70 w 97"/>
                <a:gd name="T71" fmla="*/ 65 h 86"/>
                <a:gd name="T72" fmla="*/ 68 w 97"/>
                <a:gd name="T73" fmla="*/ 59 h 86"/>
                <a:gd name="T74" fmla="*/ 92 w 97"/>
                <a:gd name="T75" fmla="*/ 50 h 86"/>
                <a:gd name="T76" fmla="*/ 90 w 97"/>
                <a:gd name="T77" fmla="*/ 46 h 86"/>
                <a:gd name="T78" fmla="*/ 91 w 97"/>
                <a:gd name="T79" fmla="*/ 38 h 86"/>
                <a:gd name="T80" fmla="*/ 95 w 97"/>
                <a:gd name="T81" fmla="*/ 36 h 86"/>
                <a:gd name="T82" fmla="*/ 94 w 97"/>
                <a:gd name="T83" fmla="*/ 22 h 86"/>
                <a:gd name="T84" fmla="*/ 97 w 97"/>
                <a:gd name="T85" fmla="*/ 21 h 86"/>
                <a:gd name="T86" fmla="*/ 93 w 97"/>
                <a:gd name="T87" fmla="*/ 12 h 86"/>
                <a:gd name="T88" fmla="*/ 83 w 97"/>
                <a:gd name="T89" fmla="*/ 7 h 86"/>
                <a:gd name="T90" fmla="*/ 75 w 97"/>
                <a:gd name="T91" fmla="*/ 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" h="86">
                  <a:moveTo>
                    <a:pt x="75" y="4"/>
                  </a:moveTo>
                  <a:cubicBezTo>
                    <a:pt x="74" y="4"/>
                    <a:pt x="71" y="2"/>
                    <a:pt x="69" y="0"/>
                  </a:cubicBezTo>
                  <a:cubicBezTo>
                    <a:pt x="67" y="2"/>
                    <a:pt x="62" y="2"/>
                    <a:pt x="59" y="2"/>
                  </a:cubicBezTo>
                  <a:cubicBezTo>
                    <a:pt x="56" y="2"/>
                    <a:pt x="58" y="6"/>
                    <a:pt x="57" y="7"/>
                  </a:cubicBezTo>
                  <a:cubicBezTo>
                    <a:pt x="55" y="9"/>
                    <a:pt x="54" y="11"/>
                    <a:pt x="55" y="12"/>
                  </a:cubicBezTo>
                  <a:cubicBezTo>
                    <a:pt x="57" y="13"/>
                    <a:pt x="55" y="19"/>
                    <a:pt x="55" y="21"/>
                  </a:cubicBezTo>
                  <a:cubicBezTo>
                    <a:pt x="55" y="24"/>
                    <a:pt x="52" y="28"/>
                    <a:pt x="53" y="29"/>
                  </a:cubicBezTo>
                  <a:cubicBezTo>
                    <a:pt x="54" y="30"/>
                    <a:pt x="56" y="35"/>
                    <a:pt x="59" y="36"/>
                  </a:cubicBezTo>
                  <a:cubicBezTo>
                    <a:pt x="61" y="37"/>
                    <a:pt x="63" y="34"/>
                    <a:pt x="64" y="34"/>
                  </a:cubicBezTo>
                  <a:cubicBezTo>
                    <a:pt x="65" y="34"/>
                    <a:pt x="65" y="37"/>
                    <a:pt x="65" y="40"/>
                  </a:cubicBezTo>
                  <a:cubicBezTo>
                    <a:pt x="65" y="43"/>
                    <a:pt x="64" y="44"/>
                    <a:pt x="64" y="44"/>
                  </a:cubicBezTo>
                  <a:cubicBezTo>
                    <a:pt x="64" y="44"/>
                    <a:pt x="60" y="45"/>
                    <a:pt x="58" y="44"/>
                  </a:cubicBezTo>
                  <a:cubicBezTo>
                    <a:pt x="56" y="42"/>
                    <a:pt x="55" y="38"/>
                    <a:pt x="55" y="37"/>
                  </a:cubicBezTo>
                  <a:cubicBezTo>
                    <a:pt x="55" y="35"/>
                    <a:pt x="50" y="35"/>
                    <a:pt x="48" y="35"/>
                  </a:cubicBezTo>
                  <a:cubicBezTo>
                    <a:pt x="46" y="35"/>
                    <a:pt x="45" y="32"/>
                    <a:pt x="44" y="30"/>
                  </a:cubicBezTo>
                  <a:cubicBezTo>
                    <a:pt x="43" y="29"/>
                    <a:pt x="41" y="31"/>
                    <a:pt x="41" y="32"/>
                  </a:cubicBezTo>
                  <a:cubicBezTo>
                    <a:pt x="41" y="33"/>
                    <a:pt x="39" y="33"/>
                    <a:pt x="37" y="33"/>
                  </a:cubicBezTo>
                  <a:cubicBezTo>
                    <a:pt x="35" y="33"/>
                    <a:pt x="31" y="30"/>
                    <a:pt x="30" y="31"/>
                  </a:cubicBezTo>
                  <a:cubicBezTo>
                    <a:pt x="28" y="31"/>
                    <a:pt x="27" y="28"/>
                    <a:pt x="27" y="26"/>
                  </a:cubicBezTo>
                  <a:cubicBezTo>
                    <a:pt x="28" y="25"/>
                    <a:pt x="24" y="26"/>
                    <a:pt x="22" y="27"/>
                  </a:cubicBezTo>
                  <a:cubicBezTo>
                    <a:pt x="21" y="28"/>
                    <a:pt x="20" y="25"/>
                    <a:pt x="20" y="25"/>
                  </a:cubicBezTo>
                  <a:cubicBezTo>
                    <a:pt x="20" y="25"/>
                    <a:pt x="19" y="23"/>
                    <a:pt x="18" y="2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5" y="81"/>
                    <a:pt x="25" y="80"/>
                    <a:pt x="25" y="82"/>
                  </a:cubicBezTo>
                  <a:cubicBezTo>
                    <a:pt x="25" y="82"/>
                    <a:pt x="26" y="83"/>
                    <a:pt x="26" y="84"/>
                  </a:cubicBezTo>
                  <a:cubicBezTo>
                    <a:pt x="28" y="83"/>
                    <a:pt x="29" y="83"/>
                    <a:pt x="30" y="83"/>
                  </a:cubicBezTo>
                  <a:cubicBezTo>
                    <a:pt x="32" y="83"/>
                    <a:pt x="39" y="86"/>
                    <a:pt x="41" y="85"/>
                  </a:cubicBezTo>
                  <a:cubicBezTo>
                    <a:pt x="43" y="84"/>
                    <a:pt x="47" y="76"/>
                    <a:pt x="50" y="75"/>
                  </a:cubicBezTo>
                  <a:cubicBezTo>
                    <a:pt x="53" y="74"/>
                    <a:pt x="58" y="71"/>
                    <a:pt x="58" y="69"/>
                  </a:cubicBezTo>
                  <a:cubicBezTo>
                    <a:pt x="58" y="68"/>
                    <a:pt x="58" y="66"/>
                    <a:pt x="62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90" y="50"/>
                    <a:pt x="92" y="50"/>
                  </a:cubicBezTo>
                  <a:cubicBezTo>
                    <a:pt x="91" y="48"/>
                    <a:pt x="90" y="47"/>
                    <a:pt x="90" y="46"/>
                  </a:cubicBezTo>
                  <a:cubicBezTo>
                    <a:pt x="91" y="46"/>
                    <a:pt x="91" y="40"/>
                    <a:pt x="91" y="38"/>
                  </a:cubicBezTo>
                  <a:cubicBezTo>
                    <a:pt x="91" y="37"/>
                    <a:pt x="97" y="38"/>
                    <a:pt x="95" y="36"/>
                  </a:cubicBezTo>
                  <a:cubicBezTo>
                    <a:pt x="93" y="34"/>
                    <a:pt x="93" y="24"/>
                    <a:pt x="94" y="22"/>
                  </a:cubicBezTo>
                  <a:cubicBezTo>
                    <a:pt x="95" y="20"/>
                    <a:pt x="97" y="22"/>
                    <a:pt x="97" y="21"/>
                  </a:cubicBezTo>
                  <a:cubicBezTo>
                    <a:pt x="97" y="19"/>
                    <a:pt x="95" y="13"/>
                    <a:pt x="93" y="12"/>
                  </a:cubicBezTo>
                  <a:cubicBezTo>
                    <a:pt x="93" y="10"/>
                    <a:pt x="85" y="7"/>
                    <a:pt x="83" y="7"/>
                  </a:cubicBezTo>
                  <a:cubicBezTo>
                    <a:pt x="81" y="6"/>
                    <a:pt x="77" y="4"/>
                    <a:pt x="75" y="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CE18951-8BE9-F462-A5F9-B7EA42361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646" y="4378087"/>
              <a:ext cx="51003" cy="43375"/>
            </a:xfrm>
            <a:custGeom>
              <a:avLst/>
              <a:gdLst>
                <a:gd name="T0" fmla="*/ 13 w 17"/>
                <a:gd name="T1" fmla="*/ 0 h 14"/>
                <a:gd name="T2" fmla="*/ 9 w 17"/>
                <a:gd name="T3" fmla="*/ 1 h 14"/>
                <a:gd name="T4" fmla="*/ 5 w 17"/>
                <a:gd name="T5" fmla="*/ 2 h 14"/>
                <a:gd name="T6" fmla="*/ 4 w 17"/>
                <a:gd name="T7" fmla="*/ 3 h 14"/>
                <a:gd name="T8" fmla="*/ 2 w 17"/>
                <a:gd name="T9" fmla="*/ 8 h 14"/>
                <a:gd name="T10" fmla="*/ 0 w 17"/>
                <a:gd name="T11" fmla="*/ 11 h 14"/>
                <a:gd name="T12" fmla="*/ 2 w 17"/>
                <a:gd name="T13" fmla="*/ 13 h 14"/>
                <a:gd name="T14" fmla="*/ 4 w 17"/>
                <a:gd name="T15" fmla="*/ 13 h 14"/>
                <a:gd name="T16" fmla="*/ 9 w 17"/>
                <a:gd name="T17" fmla="*/ 11 h 14"/>
                <a:gd name="T18" fmla="*/ 16 w 17"/>
                <a:gd name="T19" fmla="*/ 9 h 14"/>
                <a:gd name="T20" fmla="*/ 15 w 17"/>
                <a:gd name="T21" fmla="*/ 3 h 14"/>
                <a:gd name="T22" fmla="*/ 13 w 17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4">
                  <a:moveTo>
                    <a:pt x="13" y="0"/>
                  </a:moveTo>
                  <a:cubicBezTo>
                    <a:pt x="12" y="0"/>
                    <a:pt x="10" y="1"/>
                    <a:pt x="9" y="1"/>
                  </a:cubicBezTo>
                  <a:cubicBezTo>
                    <a:pt x="8" y="2"/>
                    <a:pt x="7" y="2"/>
                    <a:pt x="5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1" y="4"/>
                    <a:pt x="2" y="8"/>
                    <a:pt x="2" y="8"/>
                  </a:cubicBezTo>
                  <a:cubicBezTo>
                    <a:pt x="2" y="8"/>
                    <a:pt x="0" y="8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9" y="14"/>
                    <a:pt x="9" y="11"/>
                    <a:pt x="9" y="11"/>
                  </a:cubicBezTo>
                  <a:cubicBezTo>
                    <a:pt x="9" y="11"/>
                    <a:pt x="16" y="11"/>
                    <a:pt x="16" y="9"/>
                  </a:cubicBezTo>
                  <a:cubicBezTo>
                    <a:pt x="17" y="7"/>
                    <a:pt x="15" y="3"/>
                    <a:pt x="15" y="3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07ACA157-1776-41EA-9080-F202BEEB6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392" y="4027145"/>
              <a:ext cx="265219" cy="362770"/>
            </a:xfrm>
            <a:custGeom>
              <a:avLst/>
              <a:gdLst>
                <a:gd name="T0" fmla="*/ 21 w 88"/>
                <a:gd name="T1" fmla="*/ 22 h 117"/>
                <a:gd name="T2" fmla="*/ 26 w 88"/>
                <a:gd name="T3" fmla="*/ 27 h 117"/>
                <a:gd name="T4" fmla="*/ 43 w 88"/>
                <a:gd name="T5" fmla="*/ 33 h 117"/>
                <a:gd name="T6" fmla="*/ 55 w 88"/>
                <a:gd name="T7" fmla="*/ 36 h 117"/>
                <a:gd name="T8" fmla="*/ 58 w 88"/>
                <a:gd name="T9" fmla="*/ 37 h 117"/>
                <a:gd name="T10" fmla="*/ 35 w 88"/>
                <a:gd name="T11" fmla="*/ 60 h 117"/>
                <a:gd name="T12" fmla="*/ 26 w 88"/>
                <a:gd name="T13" fmla="*/ 62 h 117"/>
                <a:gd name="T14" fmla="*/ 15 w 88"/>
                <a:gd name="T15" fmla="*/ 67 h 117"/>
                <a:gd name="T16" fmla="*/ 8 w 88"/>
                <a:gd name="T17" fmla="*/ 68 h 117"/>
                <a:gd name="T18" fmla="*/ 4 w 88"/>
                <a:gd name="T19" fmla="*/ 74 h 117"/>
                <a:gd name="T20" fmla="*/ 0 w 88"/>
                <a:gd name="T21" fmla="*/ 80 h 117"/>
                <a:gd name="T22" fmla="*/ 1 w 88"/>
                <a:gd name="T23" fmla="*/ 110 h 117"/>
                <a:gd name="T24" fmla="*/ 5 w 88"/>
                <a:gd name="T25" fmla="*/ 117 h 117"/>
                <a:gd name="T26" fmla="*/ 24 w 88"/>
                <a:gd name="T27" fmla="*/ 97 h 117"/>
                <a:gd name="T28" fmla="*/ 38 w 88"/>
                <a:gd name="T29" fmla="*/ 86 h 117"/>
                <a:gd name="T30" fmla="*/ 59 w 88"/>
                <a:gd name="T31" fmla="*/ 66 h 117"/>
                <a:gd name="T32" fmla="*/ 69 w 88"/>
                <a:gd name="T33" fmla="*/ 50 h 117"/>
                <a:gd name="T34" fmla="*/ 77 w 88"/>
                <a:gd name="T35" fmla="*/ 37 h 117"/>
                <a:gd name="T36" fmla="*/ 84 w 88"/>
                <a:gd name="T37" fmla="*/ 20 h 117"/>
                <a:gd name="T38" fmla="*/ 87 w 88"/>
                <a:gd name="T39" fmla="*/ 6 h 117"/>
                <a:gd name="T40" fmla="*/ 82 w 88"/>
                <a:gd name="T41" fmla="*/ 3 h 117"/>
                <a:gd name="T42" fmla="*/ 63 w 88"/>
                <a:gd name="T43" fmla="*/ 8 h 117"/>
                <a:gd name="T44" fmla="*/ 49 w 88"/>
                <a:gd name="T45" fmla="*/ 11 h 117"/>
                <a:gd name="T46" fmla="*/ 39 w 88"/>
                <a:gd name="T47" fmla="*/ 13 h 117"/>
                <a:gd name="T48" fmla="*/ 25 w 88"/>
                <a:gd name="T49" fmla="*/ 12 h 117"/>
                <a:gd name="T50" fmla="*/ 20 w 88"/>
                <a:gd name="T51" fmla="*/ 7 h 117"/>
                <a:gd name="T52" fmla="*/ 16 w 88"/>
                <a:gd name="T53" fmla="*/ 14 h 117"/>
                <a:gd name="T54" fmla="*/ 21 w 88"/>
                <a:gd name="T55" fmla="*/ 2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" h="117">
                  <a:moveTo>
                    <a:pt x="21" y="22"/>
                  </a:moveTo>
                  <a:cubicBezTo>
                    <a:pt x="22" y="23"/>
                    <a:pt x="25" y="27"/>
                    <a:pt x="26" y="27"/>
                  </a:cubicBezTo>
                  <a:cubicBezTo>
                    <a:pt x="28" y="27"/>
                    <a:pt x="37" y="31"/>
                    <a:pt x="43" y="33"/>
                  </a:cubicBezTo>
                  <a:cubicBezTo>
                    <a:pt x="49" y="35"/>
                    <a:pt x="53" y="36"/>
                    <a:pt x="55" y="36"/>
                  </a:cubicBezTo>
                  <a:cubicBezTo>
                    <a:pt x="57" y="36"/>
                    <a:pt x="60" y="36"/>
                    <a:pt x="58" y="37"/>
                  </a:cubicBezTo>
                  <a:cubicBezTo>
                    <a:pt x="56" y="39"/>
                    <a:pt x="38" y="57"/>
                    <a:pt x="35" y="60"/>
                  </a:cubicBezTo>
                  <a:cubicBezTo>
                    <a:pt x="33" y="62"/>
                    <a:pt x="32" y="62"/>
                    <a:pt x="26" y="62"/>
                  </a:cubicBezTo>
                  <a:cubicBezTo>
                    <a:pt x="21" y="62"/>
                    <a:pt x="17" y="67"/>
                    <a:pt x="15" y="67"/>
                  </a:cubicBezTo>
                  <a:cubicBezTo>
                    <a:pt x="14" y="67"/>
                    <a:pt x="11" y="68"/>
                    <a:pt x="8" y="68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8" y="113"/>
                    <a:pt x="17" y="104"/>
                    <a:pt x="24" y="97"/>
                  </a:cubicBezTo>
                  <a:cubicBezTo>
                    <a:pt x="31" y="90"/>
                    <a:pt x="34" y="88"/>
                    <a:pt x="38" y="86"/>
                  </a:cubicBezTo>
                  <a:cubicBezTo>
                    <a:pt x="42" y="84"/>
                    <a:pt x="52" y="74"/>
                    <a:pt x="59" y="66"/>
                  </a:cubicBezTo>
                  <a:cubicBezTo>
                    <a:pt x="64" y="60"/>
                    <a:pt x="68" y="54"/>
                    <a:pt x="69" y="50"/>
                  </a:cubicBezTo>
                  <a:cubicBezTo>
                    <a:pt x="70" y="46"/>
                    <a:pt x="74" y="41"/>
                    <a:pt x="77" y="37"/>
                  </a:cubicBezTo>
                  <a:cubicBezTo>
                    <a:pt x="80" y="33"/>
                    <a:pt x="85" y="23"/>
                    <a:pt x="84" y="20"/>
                  </a:cubicBezTo>
                  <a:cubicBezTo>
                    <a:pt x="84" y="17"/>
                    <a:pt x="87" y="11"/>
                    <a:pt x="87" y="6"/>
                  </a:cubicBezTo>
                  <a:cubicBezTo>
                    <a:pt x="88" y="0"/>
                    <a:pt x="83" y="0"/>
                    <a:pt x="82" y="3"/>
                  </a:cubicBezTo>
                  <a:cubicBezTo>
                    <a:pt x="80" y="6"/>
                    <a:pt x="70" y="8"/>
                    <a:pt x="63" y="8"/>
                  </a:cubicBezTo>
                  <a:cubicBezTo>
                    <a:pt x="56" y="8"/>
                    <a:pt x="52" y="9"/>
                    <a:pt x="49" y="11"/>
                  </a:cubicBezTo>
                  <a:cubicBezTo>
                    <a:pt x="47" y="13"/>
                    <a:pt x="41" y="10"/>
                    <a:pt x="39" y="13"/>
                  </a:cubicBezTo>
                  <a:cubicBezTo>
                    <a:pt x="36" y="16"/>
                    <a:pt x="27" y="18"/>
                    <a:pt x="25" y="12"/>
                  </a:cubicBezTo>
                  <a:cubicBezTo>
                    <a:pt x="23" y="9"/>
                    <a:pt x="22" y="8"/>
                    <a:pt x="20" y="7"/>
                  </a:cubicBezTo>
                  <a:cubicBezTo>
                    <a:pt x="18" y="9"/>
                    <a:pt x="15" y="13"/>
                    <a:pt x="16" y="14"/>
                  </a:cubicBezTo>
                  <a:cubicBezTo>
                    <a:pt x="16" y="16"/>
                    <a:pt x="19" y="21"/>
                    <a:pt x="21" y="2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95978702-C3BD-F56C-7AC7-522CC84CF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248" y="3358122"/>
              <a:ext cx="304746" cy="251048"/>
            </a:xfrm>
            <a:custGeom>
              <a:avLst/>
              <a:gdLst>
                <a:gd name="T0" fmla="*/ 37 w 101"/>
                <a:gd name="T1" fmla="*/ 81 h 81"/>
                <a:gd name="T2" fmla="*/ 37 w 101"/>
                <a:gd name="T3" fmla="*/ 70 h 81"/>
                <a:gd name="T4" fmla="*/ 50 w 101"/>
                <a:gd name="T5" fmla="*/ 61 h 81"/>
                <a:gd name="T6" fmla="*/ 56 w 101"/>
                <a:gd name="T7" fmla="*/ 59 h 81"/>
                <a:gd name="T8" fmla="*/ 63 w 101"/>
                <a:gd name="T9" fmla="*/ 58 h 81"/>
                <a:gd name="T10" fmla="*/ 67 w 101"/>
                <a:gd name="T11" fmla="*/ 53 h 81"/>
                <a:gd name="T12" fmla="*/ 74 w 101"/>
                <a:gd name="T13" fmla="*/ 50 h 81"/>
                <a:gd name="T14" fmla="*/ 78 w 101"/>
                <a:gd name="T15" fmla="*/ 48 h 81"/>
                <a:gd name="T16" fmla="*/ 79 w 101"/>
                <a:gd name="T17" fmla="*/ 43 h 81"/>
                <a:gd name="T18" fmla="*/ 81 w 101"/>
                <a:gd name="T19" fmla="*/ 41 h 81"/>
                <a:gd name="T20" fmla="*/ 86 w 101"/>
                <a:gd name="T21" fmla="*/ 38 h 81"/>
                <a:gd name="T22" fmla="*/ 99 w 101"/>
                <a:gd name="T23" fmla="*/ 37 h 81"/>
                <a:gd name="T24" fmla="*/ 101 w 101"/>
                <a:gd name="T25" fmla="*/ 34 h 81"/>
                <a:gd name="T26" fmla="*/ 97 w 101"/>
                <a:gd name="T27" fmla="*/ 28 h 81"/>
                <a:gd name="T28" fmla="*/ 97 w 101"/>
                <a:gd name="T29" fmla="*/ 20 h 81"/>
                <a:gd name="T30" fmla="*/ 94 w 101"/>
                <a:gd name="T31" fmla="*/ 11 h 81"/>
                <a:gd name="T32" fmla="*/ 93 w 101"/>
                <a:gd name="T33" fmla="*/ 9 h 81"/>
                <a:gd name="T34" fmla="*/ 83 w 101"/>
                <a:gd name="T35" fmla="*/ 7 h 81"/>
                <a:gd name="T36" fmla="*/ 69 w 101"/>
                <a:gd name="T37" fmla="*/ 5 h 81"/>
                <a:gd name="T38" fmla="*/ 61 w 101"/>
                <a:gd name="T39" fmla="*/ 1 h 81"/>
                <a:gd name="T40" fmla="*/ 52 w 101"/>
                <a:gd name="T41" fmla="*/ 19 h 81"/>
                <a:gd name="T42" fmla="*/ 39 w 101"/>
                <a:gd name="T43" fmla="*/ 25 h 81"/>
                <a:gd name="T44" fmla="*/ 33 w 101"/>
                <a:gd name="T45" fmla="*/ 32 h 81"/>
                <a:gd name="T46" fmla="*/ 28 w 101"/>
                <a:gd name="T47" fmla="*/ 40 h 81"/>
                <a:gd name="T48" fmla="*/ 28 w 101"/>
                <a:gd name="T49" fmla="*/ 53 h 81"/>
                <a:gd name="T50" fmla="*/ 18 w 101"/>
                <a:gd name="T51" fmla="*/ 67 h 81"/>
                <a:gd name="T52" fmla="*/ 6 w 101"/>
                <a:gd name="T53" fmla="*/ 75 h 81"/>
                <a:gd name="T54" fmla="*/ 0 w 101"/>
                <a:gd name="T55" fmla="*/ 78 h 81"/>
                <a:gd name="T56" fmla="*/ 31 w 101"/>
                <a:gd name="T57" fmla="*/ 78 h 81"/>
                <a:gd name="T58" fmla="*/ 37 w 101"/>
                <a:gd name="T5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" h="81">
                  <a:moveTo>
                    <a:pt x="37" y="81"/>
                  </a:moveTo>
                  <a:cubicBezTo>
                    <a:pt x="37" y="76"/>
                    <a:pt x="37" y="70"/>
                    <a:pt x="37" y="70"/>
                  </a:cubicBezTo>
                  <a:cubicBezTo>
                    <a:pt x="37" y="69"/>
                    <a:pt x="48" y="62"/>
                    <a:pt x="50" y="61"/>
                  </a:cubicBezTo>
                  <a:cubicBezTo>
                    <a:pt x="52" y="60"/>
                    <a:pt x="56" y="61"/>
                    <a:pt x="56" y="59"/>
                  </a:cubicBezTo>
                  <a:cubicBezTo>
                    <a:pt x="56" y="57"/>
                    <a:pt x="60" y="58"/>
                    <a:pt x="63" y="58"/>
                  </a:cubicBezTo>
                  <a:cubicBezTo>
                    <a:pt x="66" y="57"/>
                    <a:pt x="67" y="55"/>
                    <a:pt x="67" y="53"/>
                  </a:cubicBezTo>
                  <a:cubicBezTo>
                    <a:pt x="67" y="50"/>
                    <a:pt x="71" y="51"/>
                    <a:pt x="74" y="50"/>
                  </a:cubicBezTo>
                  <a:cubicBezTo>
                    <a:pt x="76" y="50"/>
                    <a:pt x="76" y="48"/>
                    <a:pt x="78" y="48"/>
                  </a:cubicBezTo>
                  <a:cubicBezTo>
                    <a:pt x="79" y="48"/>
                    <a:pt x="78" y="45"/>
                    <a:pt x="79" y="43"/>
                  </a:cubicBezTo>
                  <a:cubicBezTo>
                    <a:pt x="79" y="40"/>
                    <a:pt x="79" y="41"/>
                    <a:pt x="81" y="41"/>
                  </a:cubicBezTo>
                  <a:cubicBezTo>
                    <a:pt x="84" y="41"/>
                    <a:pt x="86" y="39"/>
                    <a:pt x="86" y="38"/>
                  </a:cubicBezTo>
                  <a:cubicBezTo>
                    <a:pt x="86" y="36"/>
                    <a:pt x="97" y="37"/>
                    <a:pt x="99" y="37"/>
                  </a:cubicBezTo>
                  <a:cubicBezTo>
                    <a:pt x="100" y="37"/>
                    <a:pt x="101" y="35"/>
                    <a:pt x="101" y="34"/>
                  </a:cubicBezTo>
                  <a:cubicBezTo>
                    <a:pt x="100" y="32"/>
                    <a:pt x="99" y="28"/>
                    <a:pt x="97" y="28"/>
                  </a:cubicBezTo>
                  <a:cubicBezTo>
                    <a:pt x="96" y="28"/>
                    <a:pt x="97" y="24"/>
                    <a:pt x="97" y="20"/>
                  </a:cubicBezTo>
                  <a:cubicBezTo>
                    <a:pt x="97" y="17"/>
                    <a:pt x="96" y="14"/>
                    <a:pt x="94" y="11"/>
                  </a:cubicBezTo>
                  <a:cubicBezTo>
                    <a:pt x="94" y="11"/>
                    <a:pt x="94" y="10"/>
                    <a:pt x="93" y="9"/>
                  </a:cubicBezTo>
                  <a:cubicBezTo>
                    <a:pt x="90" y="9"/>
                    <a:pt x="86" y="7"/>
                    <a:pt x="83" y="7"/>
                  </a:cubicBezTo>
                  <a:cubicBezTo>
                    <a:pt x="79" y="6"/>
                    <a:pt x="72" y="9"/>
                    <a:pt x="69" y="5"/>
                  </a:cubicBezTo>
                  <a:cubicBezTo>
                    <a:pt x="66" y="1"/>
                    <a:pt x="63" y="0"/>
                    <a:pt x="61" y="1"/>
                  </a:cubicBezTo>
                  <a:cubicBezTo>
                    <a:pt x="59" y="3"/>
                    <a:pt x="54" y="15"/>
                    <a:pt x="52" y="19"/>
                  </a:cubicBezTo>
                  <a:cubicBezTo>
                    <a:pt x="49" y="22"/>
                    <a:pt x="42" y="25"/>
                    <a:pt x="39" y="25"/>
                  </a:cubicBezTo>
                  <a:cubicBezTo>
                    <a:pt x="36" y="25"/>
                    <a:pt x="35" y="30"/>
                    <a:pt x="33" y="32"/>
                  </a:cubicBezTo>
                  <a:cubicBezTo>
                    <a:pt x="30" y="34"/>
                    <a:pt x="31" y="37"/>
                    <a:pt x="28" y="40"/>
                  </a:cubicBezTo>
                  <a:cubicBezTo>
                    <a:pt x="25" y="42"/>
                    <a:pt x="26" y="50"/>
                    <a:pt x="28" y="53"/>
                  </a:cubicBezTo>
                  <a:cubicBezTo>
                    <a:pt x="30" y="55"/>
                    <a:pt x="22" y="64"/>
                    <a:pt x="18" y="67"/>
                  </a:cubicBezTo>
                  <a:cubicBezTo>
                    <a:pt x="14" y="69"/>
                    <a:pt x="12" y="74"/>
                    <a:pt x="6" y="75"/>
                  </a:cubicBezTo>
                  <a:cubicBezTo>
                    <a:pt x="3" y="75"/>
                    <a:pt x="1" y="76"/>
                    <a:pt x="0" y="78"/>
                  </a:cubicBezTo>
                  <a:cubicBezTo>
                    <a:pt x="10" y="78"/>
                    <a:pt x="26" y="78"/>
                    <a:pt x="31" y="78"/>
                  </a:cubicBezTo>
                  <a:cubicBezTo>
                    <a:pt x="37" y="78"/>
                    <a:pt x="36" y="79"/>
                    <a:pt x="37" y="8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4FFB3142-7C33-A823-746E-7EE45D769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208" y="3313432"/>
              <a:ext cx="108383" cy="211617"/>
            </a:xfrm>
            <a:custGeom>
              <a:avLst/>
              <a:gdLst>
                <a:gd name="T0" fmla="*/ 10 w 36"/>
                <a:gd name="T1" fmla="*/ 17 h 68"/>
                <a:gd name="T2" fmla="*/ 8 w 36"/>
                <a:gd name="T3" fmla="*/ 26 h 68"/>
                <a:gd name="T4" fmla="*/ 2 w 36"/>
                <a:gd name="T5" fmla="*/ 32 h 68"/>
                <a:gd name="T6" fmla="*/ 6 w 36"/>
                <a:gd name="T7" fmla="*/ 41 h 68"/>
                <a:gd name="T8" fmla="*/ 9 w 36"/>
                <a:gd name="T9" fmla="*/ 46 h 68"/>
                <a:gd name="T10" fmla="*/ 16 w 36"/>
                <a:gd name="T11" fmla="*/ 51 h 68"/>
                <a:gd name="T12" fmla="*/ 20 w 36"/>
                <a:gd name="T13" fmla="*/ 66 h 68"/>
                <a:gd name="T14" fmla="*/ 20 w 36"/>
                <a:gd name="T15" fmla="*/ 68 h 68"/>
                <a:gd name="T16" fmla="*/ 24 w 36"/>
                <a:gd name="T17" fmla="*/ 65 h 68"/>
                <a:gd name="T18" fmla="*/ 25 w 36"/>
                <a:gd name="T19" fmla="*/ 58 h 68"/>
                <a:gd name="T20" fmla="*/ 26 w 36"/>
                <a:gd name="T21" fmla="*/ 55 h 68"/>
                <a:gd name="T22" fmla="*/ 33 w 36"/>
                <a:gd name="T23" fmla="*/ 49 h 68"/>
                <a:gd name="T24" fmla="*/ 36 w 36"/>
                <a:gd name="T25" fmla="*/ 46 h 68"/>
                <a:gd name="T26" fmla="*/ 36 w 36"/>
                <a:gd name="T27" fmla="*/ 42 h 68"/>
                <a:gd name="T28" fmla="*/ 33 w 36"/>
                <a:gd name="T29" fmla="*/ 38 h 68"/>
                <a:gd name="T30" fmla="*/ 30 w 36"/>
                <a:gd name="T31" fmla="*/ 35 h 68"/>
                <a:gd name="T32" fmla="*/ 23 w 36"/>
                <a:gd name="T33" fmla="*/ 32 h 68"/>
                <a:gd name="T34" fmla="*/ 30 w 36"/>
                <a:gd name="T35" fmla="*/ 26 h 68"/>
                <a:gd name="T36" fmla="*/ 30 w 36"/>
                <a:gd name="T37" fmla="*/ 15 h 68"/>
                <a:gd name="T38" fmla="*/ 31 w 36"/>
                <a:gd name="T39" fmla="*/ 8 h 68"/>
                <a:gd name="T40" fmla="*/ 30 w 36"/>
                <a:gd name="T41" fmla="*/ 5 h 68"/>
                <a:gd name="T42" fmla="*/ 26 w 36"/>
                <a:gd name="T43" fmla="*/ 3 h 68"/>
                <a:gd name="T44" fmla="*/ 15 w 36"/>
                <a:gd name="T45" fmla="*/ 3 h 68"/>
                <a:gd name="T46" fmla="*/ 10 w 36"/>
                <a:gd name="T47" fmla="*/ 4 h 68"/>
                <a:gd name="T48" fmla="*/ 10 w 36"/>
                <a:gd name="T49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68">
                  <a:moveTo>
                    <a:pt x="10" y="17"/>
                  </a:moveTo>
                  <a:cubicBezTo>
                    <a:pt x="12" y="20"/>
                    <a:pt x="10" y="25"/>
                    <a:pt x="8" y="26"/>
                  </a:cubicBezTo>
                  <a:cubicBezTo>
                    <a:pt x="6" y="27"/>
                    <a:pt x="4" y="32"/>
                    <a:pt x="2" y="32"/>
                  </a:cubicBezTo>
                  <a:cubicBezTo>
                    <a:pt x="0" y="32"/>
                    <a:pt x="2" y="39"/>
                    <a:pt x="6" y="41"/>
                  </a:cubicBezTo>
                  <a:cubicBezTo>
                    <a:pt x="9" y="42"/>
                    <a:pt x="9" y="45"/>
                    <a:pt x="9" y="46"/>
                  </a:cubicBezTo>
                  <a:cubicBezTo>
                    <a:pt x="9" y="48"/>
                    <a:pt x="14" y="49"/>
                    <a:pt x="16" y="51"/>
                  </a:cubicBezTo>
                  <a:cubicBezTo>
                    <a:pt x="17" y="53"/>
                    <a:pt x="20" y="63"/>
                    <a:pt x="20" y="66"/>
                  </a:cubicBezTo>
                  <a:cubicBezTo>
                    <a:pt x="20" y="67"/>
                    <a:pt x="20" y="68"/>
                    <a:pt x="20" y="68"/>
                  </a:cubicBezTo>
                  <a:cubicBezTo>
                    <a:pt x="22" y="67"/>
                    <a:pt x="23" y="66"/>
                    <a:pt x="24" y="65"/>
                  </a:cubicBezTo>
                  <a:cubicBezTo>
                    <a:pt x="25" y="63"/>
                    <a:pt x="26" y="59"/>
                    <a:pt x="25" y="58"/>
                  </a:cubicBezTo>
                  <a:cubicBezTo>
                    <a:pt x="25" y="57"/>
                    <a:pt x="25" y="56"/>
                    <a:pt x="26" y="55"/>
                  </a:cubicBezTo>
                  <a:cubicBezTo>
                    <a:pt x="27" y="54"/>
                    <a:pt x="32" y="49"/>
                    <a:pt x="33" y="49"/>
                  </a:cubicBezTo>
                  <a:cubicBezTo>
                    <a:pt x="33" y="48"/>
                    <a:pt x="36" y="49"/>
                    <a:pt x="36" y="46"/>
                  </a:cubicBezTo>
                  <a:cubicBezTo>
                    <a:pt x="36" y="45"/>
                    <a:pt x="36" y="43"/>
                    <a:pt x="36" y="42"/>
                  </a:cubicBezTo>
                  <a:cubicBezTo>
                    <a:pt x="34" y="40"/>
                    <a:pt x="33" y="39"/>
                    <a:pt x="33" y="38"/>
                  </a:cubicBezTo>
                  <a:cubicBezTo>
                    <a:pt x="33" y="36"/>
                    <a:pt x="31" y="34"/>
                    <a:pt x="30" y="35"/>
                  </a:cubicBezTo>
                  <a:cubicBezTo>
                    <a:pt x="28" y="37"/>
                    <a:pt x="24" y="35"/>
                    <a:pt x="23" y="32"/>
                  </a:cubicBezTo>
                  <a:cubicBezTo>
                    <a:pt x="23" y="29"/>
                    <a:pt x="26" y="29"/>
                    <a:pt x="30" y="26"/>
                  </a:cubicBezTo>
                  <a:cubicBezTo>
                    <a:pt x="33" y="24"/>
                    <a:pt x="34" y="18"/>
                    <a:pt x="30" y="15"/>
                  </a:cubicBezTo>
                  <a:cubicBezTo>
                    <a:pt x="26" y="12"/>
                    <a:pt x="29" y="10"/>
                    <a:pt x="31" y="8"/>
                  </a:cubicBezTo>
                  <a:cubicBezTo>
                    <a:pt x="34" y="5"/>
                    <a:pt x="32" y="4"/>
                    <a:pt x="30" y="5"/>
                  </a:cubicBezTo>
                  <a:cubicBezTo>
                    <a:pt x="29" y="6"/>
                    <a:pt x="27" y="6"/>
                    <a:pt x="26" y="3"/>
                  </a:cubicBezTo>
                  <a:cubicBezTo>
                    <a:pt x="26" y="0"/>
                    <a:pt x="18" y="0"/>
                    <a:pt x="15" y="3"/>
                  </a:cubicBezTo>
                  <a:cubicBezTo>
                    <a:pt x="14" y="4"/>
                    <a:pt x="12" y="4"/>
                    <a:pt x="10" y="4"/>
                  </a:cubicBezTo>
                  <a:cubicBezTo>
                    <a:pt x="10" y="9"/>
                    <a:pt x="9" y="15"/>
                    <a:pt x="10" y="1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7A0D6D8-7BF0-D3E9-8C4B-EE1D7AE96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5763" y="3444871"/>
              <a:ext cx="388903" cy="379857"/>
            </a:xfrm>
            <a:custGeom>
              <a:avLst/>
              <a:gdLst>
                <a:gd name="T0" fmla="*/ 15 w 129"/>
                <a:gd name="T1" fmla="*/ 7 h 122"/>
                <a:gd name="T2" fmla="*/ 8 w 129"/>
                <a:gd name="T3" fmla="*/ 13 h 122"/>
                <a:gd name="T4" fmla="*/ 7 w 129"/>
                <a:gd name="T5" fmla="*/ 16 h 122"/>
                <a:gd name="T6" fmla="*/ 6 w 129"/>
                <a:gd name="T7" fmla="*/ 23 h 122"/>
                <a:gd name="T8" fmla="*/ 1 w 129"/>
                <a:gd name="T9" fmla="*/ 28 h 122"/>
                <a:gd name="T10" fmla="*/ 4 w 129"/>
                <a:gd name="T11" fmla="*/ 36 h 122"/>
                <a:gd name="T12" fmla="*/ 4 w 129"/>
                <a:gd name="T13" fmla="*/ 45 h 122"/>
                <a:gd name="T14" fmla="*/ 4 w 129"/>
                <a:gd name="T15" fmla="*/ 50 h 122"/>
                <a:gd name="T16" fmla="*/ 4 w 129"/>
                <a:gd name="T17" fmla="*/ 56 h 122"/>
                <a:gd name="T18" fmla="*/ 5 w 129"/>
                <a:gd name="T19" fmla="*/ 59 h 122"/>
                <a:gd name="T20" fmla="*/ 1 w 129"/>
                <a:gd name="T21" fmla="*/ 64 h 122"/>
                <a:gd name="T22" fmla="*/ 5 w 129"/>
                <a:gd name="T23" fmla="*/ 69 h 122"/>
                <a:gd name="T24" fmla="*/ 6 w 129"/>
                <a:gd name="T25" fmla="*/ 75 h 122"/>
                <a:gd name="T26" fmla="*/ 12 w 129"/>
                <a:gd name="T27" fmla="*/ 79 h 122"/>
                <a:gd name="T28" fmla="*/ 18 w 129"/>
                <a:gd name="T29" fmla="*/ 81 h 122"/>
                <a:gd name="T30" fmla="*/ 22 w 129"/>
                <a:gd name="T31" fmla="*/ 88 h 122"/>
                <a:gd name="T32" fmla="*/ 34 w 129"/>
                <a:gd name="T33" fmla="*/ 90 h 122"/>
                <a:gd name="T34" fmla="*/ 40 w 129"/>
                <a:gd name="T35" fmla="*/ 95 h 122"/>
                <a:gd name="T36" fmla="*/ 54 w 129"/>
                <a:gd name="T37" fmla="*/ 88 h 122"/>
                <a:gd name="T38" fmla="*/ 118 w 129"/>
                <a:gd name="T39" fmla="*/ 122 h 122"/>
                <a:gd name="T40" fmla="*/ 118 w 129"/>
                <a:gd name="T41" fmla="*/ 118 h 122"/>
                <a:gd name="T42" fmla="*/ 126 w 129"/>
                <a:gd name="T43" fmla="*/ 118 h 122"/>
                <a:gd name="T44" fmla="*/ 126 w 129"/>
                <a:gd name="T45" fmla="*/ 35 h 122"/>
                <a:gd name="T46" fmla="*/ 126 w 129"/>
                <a:gd name="T47" fmla="*/ 23 h 122"/>
                <a:gd name="T48" fmla="*/ 127 w 129"/>
                <a:gd name="T49" fmla="*/ 12 h 122"/>
                <a:gd name="T50" fmla="*/ 128 w 129"/>
                <a:gd name="T51" fmla="*/ 10 h 122"/>
                <a:gd name="T52" fmla="*/ 128 w 129"/>
                <a:gd name="T53" fmla="*/ 10 h 122"/>
                <a:gd name="T54" fmla="*/ 116 w 129"/>
                <a:gd name="T55" fmla="*/ 7 h 122"/>
                <a:gd name="T56" fmla="*/ 103 w 129"/>
                <a:gd name="T57" fmla="*/ 0 h 122"/>
                <a:gd name="T58" fmla="*/ 85 w 129"/>
                <a:gd name="T59" fmla="*/ 10 h 122"/>
                <a:gd name="T60" fmla="*/ 86 w 129"/>
                <a:gd name="T61" fmla="*/ 21 h 122"/>
                <a:gd name="T62" fmla="*/ 73 w 129"/>
                <a:gd name="T63" fmla="*/ 21 h 122"/>
                <a:gd name="T64" fmla="*/ 57 w 129"/>
                <a:gd name="T65" fmla="*/ 16 h 122"/>
                <a:gd name="T66" fmla="*/ 49 w 129"/>
                <a:gd name="T67" fmla="*/ 10 h 122"/>
                <a:gd name="T68" fmla="*/ 43 w 129"/>
                <a:gd name="T69" fmla="*/ 5 h 122"/>
                <a:gd name="T70" fmla="*/ 28 w 129"/>
                <a:gd name="T71" fmla="*/ 2 h 122"/>
                <a:gd name="T72" fmla="*/ 18 w 129"/>
                <a:gd name="T73" fmla="*/ 0 h 122"/>
                <a:gd name="T74" fmla="*/ 18 w 129"/>
                <a:gd name="T75" fmla="*/ 4 h 122"/>
                <a:gd name="T76" fmla="*/ 15 w 129"/>
                <a:gd name="T77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9" h="122">
                  <a:moveTo>
                    <a:pt x="15" y="7"/>
                  </a:moveTo>
                  <a:cubicBezTo>
                    <a:pt x="14" y="7"/>
                    <a:pt x="9" y="12"/>
                    <a:pt x="8" y="13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8" y="17"/>
                    <a:pt x="7" y="21"/>
                    <a:pt x="6" y="23"/>
                  </a:cubicBezTo>
                  <a:cubicBezTo>
                    <a:pt x="5" y="25"/>
                    <a:pt x="1" y="27"/>
                    <a:pt x="1" y="28"/>
                  </a:cubicBezTo>
                  <a:cubicBezTo>
                    <a:pt x="0" y="29"/>
                    <a:pt x="3" y="32"/>
                    <a:pt x="4" y="36"/>
                  </a:cubicBezTo>
                  <a:cubicBezTo>
                    <a:pt x="6" y="39"/>
                    <a:pt x="3" y="42"/>
                    <a:pt x="4" y="45"/>
                  </a:cubicBezTo>
                  <a:cubicBezTo>
                    <a:pt x="6" y="47"/>
                    <a:pt x="5" y="49"/>
                    <a:pt x="4" y="50"/>
                  </a:cubicBezTo>
                  <a:cubicBezTo>
                    <a:pt x="2" y="52"/>
                    <a:pt x="4" y="54"/>
                    <a:pt x="4" y="56"/>
                  </a:cubicBezTo>
                  <a:cubicBezTo>
                    <a:pt x="4" y="57"/>
                    <a:pt x="5" y="59"/>
                    <a:pt x="5" y="59"/>
                  </a:cubicBezTo>
                  <a:cubicBezTo>
                    <a:pt x="4" y="60"/>
                    <a:pt x="1" y="62"/>
                    <a:pt x="1" y="64"/>
                  </a:cubicBezTo>
                  <a:cubicBezTo>
                    <a:pt x="1" y="65"/>
                    <a:pt x="3" y="66"/>
                    <a:pt x="5" y="69"/>
                  </a:cubicBezTo>
                  <a:cubicBezTo>
                    <a:pt x="7" y="72"/>
                    <a:pt x="5" y="73"/>
                    <a:pt x="6" y="75"/>
                  </a:cubicBezTo>
                  <a:cubicBezTo>
                    <a:pt x="6" y="78"/>
                    <a:pt x="9" y="79"/>
                    <a:pt x="12" y="79"/>
                  </a:cubicBezTo>
                  <a:cubicBezTo>
                    <a:pt x="14" y="79"/>
                    <a:pt x="16" y="81"/>
                    <a:pt x="18" y="81"/>
                  </a:cubicBezTo>
                  <a:cubicBezTo>
                    <a:pt x="20" y="81"/>
                    <a:pt x="21" y="84"/>
                    <a:pt x="22" y="88"/>
                  </a:cubicBezTo>
                  <a:cubicBezTo>
                    <a:pt x="23" y="88"/>
                    <a:pt x="31" y="88"/>
                    <a:pt x="34" y="90"/>
                  </a:cubicBezTo>
                  <a:cubicBezTo>
                    <a:pt x="38" y="93"/>
                    <a:pt x="40" y="95"/>
                    <a:pt x="40" y="95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118" y="122"/>
                    <a:pt x="118" y="122"/>
                    <a:pt x="118" y="122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6" y="118"/>
                    <a:pt x="126" y="41"/>
                    <a:pt x="126" y="35"/>
                  </a:cubicBezTo>
                  <a:cubicBezTo>
                    <a:pt x="126" y="30"/>
                    <a:pt x="123" y="26"/>
                    <a:pt x="126" y="23"/>
                  </a:cubicBezTo>
                  <a:cubicBezTo>
                    <a:pt x="129" y="20"/>
                    <a:pt x="125" y="18"/>
                    <a:pt x="127" y="12"/>
                  </a:cubicBezTo>
                  <a:cubicBezTo>
                    <a:pt x="127" y="12"/>
                    <a:pt x="128" y="11"/>
                    <a:pt x="128" y="1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7" y="8"/>
                    <a:pt x="124" y="8"/>
                    <a:pt x="116" y="7"/>
                  </a:cubicBezTo>
                  <a:cubicBezTo>
                    <a:pt x="109" y="6"/>
                    <a:pt x="112" y="1"/>
                    <a:pt x="103" y="0"/>
                  </a:cubicBezTo>
                  <a:cubicBezTo>
                    <a:pt x="95" y="0"/>
                    <a:pt x="85" y="7"/>
                    <a:pt x="85" y="10"/>
                  </a:cubicBezTo>
                  <a:cubicBezTo>
                    <a:pt x="85" y="14"/>
                    <a:pt x="89" y="17"/>
                    <a:pt x="86" y="21"/>
                  </a:cubicBezTo>
                  <a:cubicBezTo>
                    <a:pt x="83" y="25"/>
                    <a:pt x="77" y="25"/>
                    <a:pt x="73" y="21"/>
                  </a:cubicBezTo>
                  <a:cubicBezTo>
                    <a:pt x="69" y="17"/>
                    <a:pt x="62" y="16"/>
                    <a:pt x="57" y="16"/>
                  </a:cubicBezTo>
                  <a:cubicBezTo>
                    <a:pt x="52" y="16"/>
                    <a:pt x="49" y="12"/>
                    <a:pt x="49" y="10"/>
                  </a:cubicBezTo>
                  <a:cubicBezTo>
                    <a:pt x="49" y="7"/>
                    <a:pt x="48" y="6"/>
                    <a:pt x="43" y="5"/>
                  </a:cubicBezTo>
                  <a:cubicBezTo>
                    <a:pt x="39" y="4"/>
                    <a:pt x="36" y="0"/>
                    <a:pt x="28" y="2"/>
                  </a:cubicBezTo>
                  <a:cubicBezTo>
                    <a:pt x="24" y="2"/>
                    <a:pt x="21" y="1"/>
                    <a:pt x="18" y="0"/>
                  </a:cubicBezTo>
                  <a:cubicBezTo>
                    <a:pt x="18" y="1"/>
                    <a:pt x="18" y="3"/>
                    <a:pt x="18" y="4"/>
                  </a:cubicBezTo>
                  <a:cubicBezTo>
                    <a:pt x="18" y="7"/>
                    <a:pt x="15" y="6"/>
                    <a:pt x="15" y="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25FF133-F0E8-887B-C386-CAFC612F2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166" y="3977199"/>
              <a:ext cx="75230" cy="27602"/>
            </a:xfrm>
            <a:custGeom>
              <a:avLst/>
              <a:gdLst>
                <a:gd name="T0" fmla="*/ 13 w 25"/>
                <a:gd name="T1" fmla="*/ 5 h 9"/>
                <a:gd name="T2" fmla="*/ 20 w 25"/>
                <a:gd name="T3" fmla="*/ 7 h 9"/>
                <a:gd name="T4" fmla="*/ 25 w 25"/>
                <a:gd name="T5" fmla="*/ 6 h 9"/>
                <a:gd name="T6" fmla="*/ 20 w 25"/>
                <a:gd name="T7" fmla="*/ 5 h 9"/>
                <a:gd name="T8" fmla="*/ 12 w 25"/>
                <a:gd name="T9" fmla="*/ 2 h 9"/>
                <a:gd name="T10" fmla="*/ 2 w 25"/>
                <a:gd name="T11" fmla="*/ 3 h 9"/>
                <a:gd name="T12" fmla="*/ 0 w 25"/>
                <a:gd name="T13" fmla="*/ 9 h 9"/>
                <a:gd name="T14" fmla="*/ 3 w 25"/>
                <a:gd name="T15" fmla="*/ 8 h 9"/>
                <a:gd name="T16" fmla="*/ 13 w 25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9">
                  <a:moveTo>
                    <a:pt x="13" y="5"/>
                  </a:moveTo>
                  <a:cubicBezTo>
                    <a:pt x="14" y="4"/>
                    <a:pt x="17" y="7"/>
                    <a:pt x="20" y="7"/>
                  </a:cubicBezTo>
                  <a:cubicBezTo>
                    <a:pt x="22" y="8"/>
                    <a:pt x="25" y="6"/>
                    <a:pt x="25" y="6"/>
                  </a:cubicBezTo>
                  <a:cubicBezTo>
                    <a:pt x="25" y="6"/>
                    <a:pt x="24" y="6"/>
                    <a:pt x="20" y="5"/>
                  </a:cubicBezTo>
                  <a:cubicBezTo>
                    <a:pt x="16" y="5"/>
                    <a:pt x="16" y="0"/>
                    <a:pt x="12" y="2"/>
                  </a:cubicBezTo>
                  <a:cubicBezTo>
                    <a:pt x="9" y="3"/>
                    <a:pt x="6" y="4"/>
                    <a:pt x="2" y="3"/>
                  </a:cubicBezTo>
                  <a:cubicBezTo>
                    <a:pt x="2" y="5"/>
                    <a:pt x="1" y="7"/>
                    <a:pt x="0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5" y="8"/>
                    <a:pt x="11" y="7"/>
                    <a:pt x="13" y="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964347E-B129-4DE4-FE5A-53EE185B5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864" y="3904907"/>
              <a:ext cx="150460" cy="122238"/>
            </a:xfrm>
            <a:custGeom>
              <a:avLst/>
              <a:gdLst>
                <a:gd name="T0" fmla="*/ 12 w 50"/>
                <a:gd name="T1" fmla="*/ 38 h 39"/>
                <a:gd name="T2" fmla="*/ 16 w 50"/>
                <a:gd name="T3" fmla="*/ 36 h 39"/>
                <a:gd name="T4" fmla="*/ 29 w 50"/>
                <a:gd name="T5" fmla="*/ 35 h 39"/>
                <a:gd name="T6" fmla="*/ 31 w 50"/>
                <a:gd name="T7" fmla="*/ 35 h 39"/>
                <a:gd name="T8" fmla="*/ 31 w 50"/>
                <a:gd name="T9" fmla="*/ 35 h 39"/>
                <a:gd name="T10" fmla="*/ 37 w 50"/>
                <a:gd name="T11" fmla="*/ 37 h 39"/>
                <a:gd name="T12" fmla="*/ 49 w 50"/>
                <a:gd name="T13" fmla="*/ 38 h 39"/>
                <a:gd name="T14" fmla="*/ 50 w 50"/>
                <a:gd name="T15" fmla="*/ 37 h 39"/>
                <a:gd name="T16" fmla="*/ 50 w 50"/>
                <a:gd name="T17" fmla="*/ 32 h 39"/>
                <a:gd name="T18" fmla="*/ 45 w 50"/>
                <a:gd name="T19" fmla="*/ 27 h 39"/>
                <a:gd name="T20" fmla="*/ 44 w 50"/>
                <a:gd name="T21" fmla="*/ 21 h 39"/>
                <a:gd name="T22" fmla="*/ 43 w 50"/>
                <a:gd name="T23" fmla="*/ 19 h 39"/>
                <a:gd name="T24" fmla="*/ 38 w 50"/>
                <a:gd name="T25" fmla="*/ 13 h 39"/>
                <a:gd name="T26" fmla="*/ 32 w 50"/>
                <a:gd name="T27" fmla="*/ 5 h 39"/>
                <a:gd name="T28" fmla="*/ 29 w 50"/>
                <a:gd name="T29" fmla="*/ 5 h 39"/>
                <a:gd name="T30" fmla="*/ 24 w 50"/>
                <a:gd name="T31" fmla="*/ 1 h 39"/>
                <a:gd name="T32" fmla="*/ 18 w 50"/>
                <a:gd name="T33" fmla="*/ 2 h 39"/>
                <a:gd name="T34" fmla="*/ 10 w 50"/>
                <a:gd name="T35" fmla="*/ 2 h 39"/>
                <a:gd name="T36" fmla="*/ 5 w 50"/>
                <a:gd name="T37" fmla="*/ 6 h 39"/>
                <a:gd name="T38" fmla="*/ 5 w 50"/>
                <a:gd name="T39" fmla="*/ 6 h 39"/>
                <a:gd name="T40" fmla="*/ 3 w 50"/>
                <a:gd name="T41" fmla="*/ 13 h 39"/>
                <a:gd name="T42" fmla="*/ 6 w 50"/>
                <a:gd name="T43" fmla="*/ 25 h 39"/>
                <a:gd name="T44" fmla="*/ 7 w 50"/>
                <a:gd name="T45" fmla="*/ 26 h 39"/>
                <a:gd name="T46" fmla="*/ 17 w 50"/>
                <a:gd name="T47" fmla="*/ 25 h 39"/>
                <a:gd name="T48" fmla="*/ 25 w 50"/>
                <a:gd name="T49" fmla="*/ 28 h 39"/>
                <a:gd name="T50" fmla="*/ 30 w 50"/>
                <a:gd name="T51" fmla="*/ 29 h 39"/>
                <a:gd name="T52" fmla="*/ 25 w 50"/>
                <a:gd name="T53" fmla="*/ 30 h 39"/>
                <a:gd name="T54" fmla="*/ 18 w 50"/>
                <a:gd name="T55" fmla="*/ 28 h 39"/>
                <a:gd name="T56" fmla="*/ 8 w 50"/>
                <a:gd name="T57" fmla="*/ 31 h 39"/>
                <a:gd name="T58" fmla="*/ 5 w 50"/>
                <a:gd name="T59" fmla="*/ 32 h 39"/>
                <a:gd name="T60" fmla="*/ 6 w 50"/>
                <a:gd name="T61" fmla="*/ 35 h 39"/>
                <a:gd name="T62" fmla="*/ 7 w 50"/>
                <a:gd name="T63" fmla="*/ 36 h 39"/>
                <a:gd name="T64" fmla="*/ 12 w 50"/>
                <a:gd name="T65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39">
                  <a:moveTo>
                    <a:pt x="12" y="38"/>
                  </a:moveTo>
                  <a:cubicBezTo>
                    <a:pt x="13" y="38"/>
                    <a:pt x="16" y="36"/>
                    <a:pt x="16" y="36"/>
                  </a:cubicBezTo>
                  <a:cubicBezTo>
                    <a:pt x="16" y="36"/>
                    <a:pt x="27" y="35"/>
                    <a:pt x="29" y="35"/>
                  </a:cubicBezTo>
                  <a:cubicBezTo>
                    <a:pt x="29" y="35"/>
                    <a:pt x="30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6" y="36"/>
                    <a:pt x="37" y="37"/>
                  </a:cubicBezTo>
                  <a:cubicBezTo>
                    <a:pt x="37" y="38"/>
                    <a:pt x="45" y="39"/>
                    <a:pt x="49" y="38"/>
                  </a:cubicBezTo>
                  <a:cubicBezTo>
                    <a:pt x="49" y="38"/>
                    <a:pt x="50" y="38"/>
                    <a:pt x="50" y="37"/>
                  </a:cubicBezTo>
                  <a:cubicBezTo>
                    <a:pt x="50" y="36"/>
                    <a:pt x="50" y="33"/>
                    <a:pt x="50" y="32"/>
                  </a:cubicBezTo>
                  <a:cubicBezTo>
                    <a:pt x="50" y="31"/>
                    <a:pt x="47" y="28"/>
                    <a:pt x="45" y="27"/>
                  </a:cubicBezTo>
                  <a:cubicBezTo>
                    <a:pt x="44" y="25"/>
                    <a:pt x="44" y="21"/>
                    <a:pt x="44" y="21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1" y="14"/>
                    <a:pt x="38" y="13"/>
                  </a:cubicBezTo>
                  <a:cubicBezTo>
                    <a:pt x="34" y="12"/>
                    <a:pt x="32" y="5"/>
                    <a:pt x="32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7" y="3"/>
                    <a:pt x="24" y="1"/>
                  </a:cubicBezTo>
                  <a:cubicBezTo>
                    <a:pt x="22" y="0"/>
                    <a:pt x="18" y="2"/>
                    <a:pt x="18" y="2"/>
                  </a:cubicBezTo>
                  <a:cubicBezTo>
                    <a:pt x="18" y="2"/>
                    <a:pt x="13" y="3"/>
                    <a:pt x="10" y="2"/>
                  </a:cubicBezTo>
                  <a:cubicBezTo>
                    <a:pt x="7" y="1"/>
                    <a:pt x="8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9"/>
                    <a:pt x="4" y="11"/>
                    <a:pt x="3" y="13"/>
                  </a:cubicBezTo>
                  <a:cubicBezTo>
                    <a:pt x="0" y="17"/>
                    <a:pt x="4" y="23"/>
                    <a:pt x="6" y="25"/>
                  </a:cubicBezTo>
                  <a:cubicBezTo>
                    <a:pt x="6" y="25"/>
                    <a:pt x="7" y="26"/>
                    <a:pt x="7" y="26"/>
                  </a:cubicBezTo>
                  <a:cubicBezTo>
                    <a:pt x="11" y="27"/>
                    <a:pt x="14" y="26"/>
                    <a:pt x="17" y="25"/>
                  </a:cubicBezTo>
                  <a:cubicBezTo>
                    <a:pt x="21" y="23"/>
                    <a:pt x="21" y="28"/>
                    <a:pt x="25" y="28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27" y="31"/>
                    <a:pt x="25" y="30"/>
                  </a:cubicBezTo>
                  <a:cubicBezTo>
                    <a:pt x="22" y="30"/>
                    <a:pt x="19" y="27"/>
                    <a:pt x="18" y="28"/>
                  </a:cubicBezTo>
                  <a:cubicBezTo>
                    <a:pt x="16" y="30"/>
                    <a:pt x="10" y="31"/>
                    <a:pt x="8" y="31"/>
                  </a:cubicBezTo>
                  <a:cubicBezTo>
                    <a:pt x="8" y="31"/>
                    <a:pt x="7" y="31"/>
                    <a:pt x="5" y="32"/>
                  </a:cubicBezTo>
                  <a:cubicBezTo>
                    <a:pt x="5" y="33"/>
                    <a:pt x="5" y="34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2" y="35"/>
                    <a:pt x="10" y="38"/>
                    <a:pt x="12" y="3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2EB4421-10A2-5072-2CE3-EC08EF140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267" y="4014002"/>
              <a:ext cx="72680" cy="43375"/>
            </a:xfrm>
            <a:custGeom>
              <a:avLst/>
              <a:gdLst>
                <a:gd name="T0" fmla="*/ 13 w 24"/>
                <a:gd name="T1" fmla="*/ 13 h 14"/>
                <a:gd name="T2" fmla="*/ 19 w 24"/>
                <a:gd name="T3" fmla="*/ 9 h 14"/>
                <a:gd name="T4" fmla="*/ 22 w 24"/>
                <a:gd name="T5" fmla="*/ 7 h 14"/>
                <a:gd name="T6" fmla="*/ 22 w 24"/>
                <a:gd name="T7" fmla="*/ 4 h 14"/>
                <a:gd name="T8" fmla="*/ 24 w 24"/>
                <a:gd name="T9" fmla="*/ 0 h 14"/>
                <a:gd name="T10" fmla="*/ 22 w 24"/>
                <a:gd name="T11" fmla="*/ 0 h 14"/>
                <a:gd name="T12" fmla="*/ 9 w 24"/>
                <a:gd name="T13" fmla="*/ 1 h 14"/>
                <a:gd name="T14" fmla="*/ 5 w 24"/>
                <a:gd name="T15" fmla="*/ 3 h 14"/>
                <a:gd name="T16" fmla="*/ 0 w 24"/>
                <a:gd name="T17" fmla="*/ 1 h 14"/>
                <a:gd name="T18" fmla="*/ 7 w 24"/>
                <a:gd name="T19" fmla="*/ 7 h 14"/>
                <a:gd name="T20" fmla="*/ 11 w 24"/>
                <a:gd name="T21" fmla="*/ 13 h 14"/>
                <a:gd name="T22" fmla="*/ 12 w 24"/>
                <a:gd name="T23" fmla="*/ 14 h 14"/>
                <a:gd name="T24" fmla="*/ 13 w 24"/>
                <a:gd name="T2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4">
                  <a:moveTo>
                    <a:pt x="13" y="13"/>
                  </a:moveTo>
                  <a:cubicBezTo>
                    <a:pt x="14" y="12"/>
                    <a:pt x="18" y="8"/>
                    <a:pt x="19" y="9"/>
                  </a:cubicBezTo>
                  <a:cubicBezTo>
                    <a:pt x="21" y="9"/>
                    <a:pt x="22" y="8"/>
                    <a:pt x="22" y="7"/>
                  </a:cubicBezTo>
                  <a:cubicBezTo>
                    <a:pt x="22" y="7"/>
                    <a:pt x="20" y="4"/>
                    <a:pt x="22" y="4"/>
                  </a:cubicBezTo>
                  <a:cubicBezTo>
                    <a:pt x="23" y="3"/>
                    <a:pt x="24" y="1"/>
                    <a:pt x="24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0" y="0"/>
                    <a:pt x="9" y="1"/>
                    <a:pt x="9" y="1"/>
                  </a:cubicBezTo>
                  <a:cubicBezTo>
                    <a:pt x="9" y="1"/>
                    <a:pt x="6" y="3"/>
                    <a:pt x="5" y="3"/>
                  </a:cubicBezTo>
                  <a:cubicBezTo>
                    <a:pt x="3" y="3"/>
                    <a:pt x="5" y="0"/>
                    <a:pt x="0" y="1"/>
                  </a:cubicBezTo>
                  <a:cubicBezTo>
                    <a:pt x="2" y="4"/>
                    <a:pt x="3" y="5"/>
                    <a:pt x="7" y="7"/>
                  </a:cubicBezTo>
                  <a:cubicBezTo>
                    <a:pt x="12" y="8"/>
                    <a:pt x="7" y="11"/>
                    <a:pt x="11" y="13"/>
                  </a:cubicBezTo>
                  <a:cubicBezTo>
                    <a:pt x="11" y="13"/>
                    <a:pt x="11" y="14"/>
                    <a:pt x="12" y="14"/>
                  </a:cubicBezTo>
                  <a:cubicBezTo>
                    <a:pt x="12" y="13"/>
                    <a:pt x="12" y="13"/>
                    <a:pt x="13" y="1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5650CB5-BD19-C1DC-8018-05E5E5406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1996" y="4050804"/>
              <a:ext cx="311121" cy="227389"/>
            </a:xfrm>
            <a:custGeom>
              <a:avLst/>
              <a:gdLst>
                <a:gd name="T0" fmla="*/ 95 w 103"/>
                <a:gd name="T1" fmla="*/ 42 h 73"/>
                <a:gd name="T2" fmla="*/ 92 w 103"/>
                <a:gd name="T3" fmla="*/ 36 h 73"/>
                <a:gd name="T4" fmla="*/ 87 w 103"/>
                <a:gd name="T5" fmla="*/ 31 h 73"/>
                <a:gd name="T6" fmla="*/ 84 w 103"/>
                <a:gd name="T7" fmla="*/ 26 h 73"/>
                <a:gd name="T8" fmla="*/ 77 w 103"/>
                <a:gd name="T9" fmla="*/ 23 h 73"/>
                <a:gd name="T10" fmla="*/ 76 w 103"/>
                <a:gd name="T11" fmla="*/ 21 h 73"/>
                <a:gd name="T12" fmla="*/ 72 w 103"/>
                <a:gd name="T13" fmla="*/ 20 h 73"/>
                <a:gd name="T14" fmla="*/ 73 w 103"/>
                <a:gd name="T15" fmla="*/ 17 h 73"/>
                <a:gd name="T16" fmla="*/ 73 w 103"/>
                <a:gd name="T17" fmla="*/ 10 h 73"/>
                <a:gd name="T18" fmla="*/ 67 w 103"/>
                <a:gd name="T19" fmla="*/ 2 h 73"/>
                <a:gd name="T20" fmla="*/ 65 w 103"/>
                <a:gd name="T21" fmla="*/ 1 h 73"/>
                <a:gd name="T22" fmla="*/ 58 w 103"/>
                <a:gd name="T23" fmla="*/ 4 h 73"/>
                <a:gd name="T24" fmla="*/ 57 w 103"/>
                <a:gd name="T25" fmla="*/ 8 h 73"/>
                <a:gd name="T26" fmla="*/ 48 w 103"/>
                <a:gd name="T27" fmla="*/ 16 h 73"/>
                <a:gd name="T28" fmla="*/ 36 w 103"/>
                <a:gd name="T29" fmla="*/ 19 h 73"/>
                <a:gd name="T30" fmla="*/ 36 w 103"/>
                <a:gd name="T31" fmla="*/ 23 h 73"/>
                <a:gd name="T32" fmla="*/ 28 w 103"/>
                <a:gd name="T33" fmla="*/ 27 h 73"/>
                <a:gd name="T34" fmla="*/ 19 w 103"/>
                <a:gd name="T35" fmla="*/ 30 h 73"/>
                <a:gd name="T36" fmla="*/ 14 w 103"/>
                <a:gd name="T37" fmla="*/ 30 h 73"/>
                <a:gd name="T38" fmla="*/ 9 w 103"/>
                <a:gd name="T39" fmla="*/ 32 h 73"/>
                <a:gd name="T40" fmla="*/ 8 w 103"/>
                <a:gd name="T41" fmla="*/ 31 h 73"/>
                <a:gd name="T42" fmla="*/ 4 w 103"/>
                <a:gd name="T43" fmla="*/ 37 h 73"/>
                <a:gd name="T44" fmla="*/ 0 w 103"/>
                <a:gd name="T45" fmla="*/ 45 h 73"/>
                <a:gd name="T46" fmla="*/ 1 w 103"/>
                <a:gd name="T47" fmla="*/ 52 h 73"/>
                <a:gd name="T48" fmla="*/ 3 w 103"/>
                <a:gd name="T49" fmla="*/ 59 h 73"/>
                <a:gd name="T50" fmla="*/ 5 w 103"/>
                <a:gd name="T51" fmla="*/ 64 h 73"/>
                <a:gd name="T52" fmla="*/ 7 w 103"/>
                <a:gd name="T53" fmla="*/ 66 h 73"/>
                <a:gd name="T54" fmla="*/ 12 w 103"/>
                <a:gd name="T55" fmla="*/ 72 h 73"/>
                <a:gd name="T56" fmla="*/ 13 w 103"/>
                <a:gd name="T57" fmla="*/ 73 h 73"/>
                <a:gd name="T58" fmla="*/ 14 w 103"/>
                <a:gd name="T59" fmla="*/ 72 h 73"/>
                <a:gd name="T60" fmla="*/ 16 w 103"/>
                <a:gd name="T61" fmla="*/ 66 h 73"/>
                <a:gd name="T62" fmla="*/ 20 w 103"/>
                <a:gd name="T63" fmla="*/ 65 h 73"/>
                <a:gd name="T64" fmla="*/ 24 w 103"/>
                <a:gd name="T65" fmla="*/ 64 h 73"/>
                <a:gd name="T66" fmla="*/ 31 w 103"/>
                <a:gd name="T67" fmla="*/ 65 h 73"/>
                <a:gd name="T68" fmla="*/ 31 w 103"/>
                <a:gd name="T69" fmla="*/ 59 h 73"/>
                <a:gd name="T70" fmla="*/ 40 w 103"/>
                <a:gd name="T71" fmla="*/ 53 h 73"/>
                <a:gd name="T72" fmla="*/ 47 w 103"/>
                <a:gd name="T73" fmla="*/ 57 h 73"/>
                <a:gd name="T74" fmla="*/ 63 w 103"/>
                <a:gd name="T75" fmla="*/ 60 h 73"/>
                <a:gd name="T76" fmla="*/ 65 w 103"/>
                <a:gd name="T77" fmla="*/ 55 h 73"/>
                <a:gd name="T78" fmla="*/ 72 w 103"/>
                <a:gd name="T79" fmla="*/ 55 h 73"/>
                <a:gd name="T80" fmla="*/ 81 w 103"/>
                <a:gd name="T81" fmla="*/ 52 h 73"/>
                <a:gd name="T82" fmla="*/ 88 w 103"/>
                <a:gd name="T83" fmla="*/ 51 h 73"/>
                <a:gd name="T84" fmla="*/ 97 w 103"/>
                <a:gd name="T85" fmla="*/ 52 h 73"/>
                <a:gd name="T86" fmla="*/ 103 w 103"/>
                <a:gd name="T87" fmla="*/ 51 h 73"/>
                <a:gd name="T88" fmla="*/ 101 w 103"/>
                <a:gd name="T89" fmla="*/ 46 h 73"/>
                <a:gd name="T90" fmla="*/ 95 w 103"/>
                <a:gd name="T91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3" h="73">
                  <a:moveTo>
                    <a:pt x="95" y="42"/>
                  </a:moveTo>
                  <a:cubicBezTo>
                    <a:pt x="95" y="40"/>
                    <a:pt x="95" y="39"/>
                    <a:pt x="92" y="36"/>
                  </a:cubicBezTo>
                  <a:cubicBezTo>
                    <a:pt x="89" y="33"/>
                    <a:pt x="87" y="33"/>
                    <a:pt x="87" y="31"/>
                  </a:cubicBezTo>
                  <a:cubicBezTo>
                    <a:pt x="87" y="30"/>
                    <a:pt x="86" y="29"/>
                    <a:pt x="84" y="26"/>
                  </a:cubicBezTo>
                  <a:cubicBezTo>
                    <a:pt x="81" y="23"/>
                    <a:pt x="77" y="23"/>
                    <a:pt x="77" y="23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70" y="18"/>
                    <a:pt x="73" y="17"/>
                  </a:cubicBezTo>
                  <a:cubicBezTo>
                    <a:pt x="76" y="15"/>
                    <a:pt x="73" y="11"/>
                    <a:pt x="73" y="10"/>
                  </a:cubicBezTo>
                  <a:cubicBezTo>
                    <a:pt x="72" y="8"/>
                    <a:pt x="68" y="3"/>
                    <a:pt x="67" y="2"/>
                  </a:cubicBezTo>
                  <a:cubicBezTo>
                    <a:pt x="66" y="2"/>
                    <a:pt x="66" y="2"/>
                    <a:pt x="65" y="1"/>
                  </a:cubicBezTo>
                  <a:cubicBezTo>
                    <a:pt x="63" y="0"/>
                    <a:pt x="60" y="2"/>
                    <a:pt x="58" y="4"/>
                  </a:cubicBezTo>
                  <a:cubicBezTo>
                    <a:pt x="57" y="6"/>
                    <a:pt x="58" y="7"/>
                    <a:pt x="57" y="8"/>
                  </a:cubicBezTo>
                  <a:cubicBezTo>
                    <a:pt x="55" y="9"/>
                    <a:pt x="51" y="13"/>
                    <a:pt x="48" y="16"/>
                  </a:cubicBezTo>
                  <a:cubicBezTo>
                    <a:pt x="46" y="20"/>
                    <a:pt x="39" y="18"/>
                    <a:pt x="36" y="19"/>
                  </a:cubicBezTo>
                  <a:cubicBezTo>
                    <a:pt x="34" y="20"/>
                    <a:pt x="37" y="22"/>
                    <a:pt x="36" y="23"/>
                  </a:cubicBezTo>
                  <a:cubicBezTo>
                    <a:pt x="34" y="25"/>
                    <a:pt x="30" y="27"/>
                    <a:pt x="28" y="27"/>
                  </a:cubicBezTo>
                  <a:cubicBezTo>
                    <a:pt x="27" y="28"/>
                    <a:pt x="21" y="28"/>
                    <a:pt x="19" y="30"/>
                  </a:cubicBezTo>
                  <a:cubicBezTo>
                    <a:pt x="17" y="32"/>
                    <a:pt x="15" y="28"/>
                    <a:pt x="14" y="30"/>
                  </a:cubicBezTo>
                  <a:cubicBezTo>
                    <a:pt x="12" y="33"/>
                    <a:pt x="10" y="33"/>
                    <a:pt x="9" y="32"/>
                  </a:cubicBezTo>
                  <a:cubicBezTo>
                    <a:pt x="9" y="32"/>
                    <a:pt x="8" y="32"/>
                    <a:pt x="8" y="31"/>
                  </a:cubicBezTo>
                  <a:cubicBezTo>
                    <a:pt x="7" y="33"/>
                    <a:pt x="5" y="34"/>
                    <a:pt x="4" y="37"/>
                  </a:cubicBezTo>
                  <a:cubicBezTo>
                    <a:pt x="3" y="40"/>
                    <a:pt x="0" y="43"/>
                    <a:pt x="0" y="45"/>
                  </a:cubicBezTo>
                  <a:cubicBezTo>
                    <a:pt x="0" y="47"/>
                    <a:pt x="1" y="49"/>
                    <a:pt x="1" y="52"/>
                  </a:cubicBezTo>
                  <a:cubicBezTo>
                    <a:pt x="1" y="55"/>
                    <a:pt x="2" y="56"/>
                    <a:pt x="3" y="59"/>
                  </a:cubicBezTo>
                  <a:cubicBezTo>
                    <a:pt x="5" y="61"/>
                    <a:pt x="5" y="64"/>
                    <a:pt x="5" y="64"/>
                  </a:cubicBezTo>
                  <a:cubicBezTo>
                    <a:pt x="5" y="64"/>
                    <a:pt x="5" y="65"/>
                    <a:pt x="7" y="66"/>
                  </a:cubicBezTo>
                  <a:cubicBezTo>
                    <a:pt x="8" y="68"/>
                    <a:pt x="12" y="70"/>
                    <a:pt x="12" y="72"/>
                  </a:cubicBezTo>
                  <a:cubicBezTo>
                    <a:pt x="12" y="72"/>
                    <a:pt x="13" y="73"/>
                    <a:pt x="13" y="73"/>
                  </a:cubicBezTo>
                  <a:cubicBezTo>
                    <a:pt x="14" y="73"/>
                    <a:pt x="14" y="73"/>
                    <a:pt x="14" y="72"/>
                  </a:cubicBezTo>
                  <a:cubicBezTo>
                    <a:pt x="16" y="70"/>
                    <a:pt x="16" y="66"/>
                    <a:pt x="16" y="66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6" y="53"/>
                    <a:pt x="40" y="53"/>
                  </a:cubicBezTo>
                  <a:cubicBezTo>
                    <a:pt x="44" y="53"/>
                    <a:pt x="47" y="57"/>
                    <a:pt x="47" y="57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60"/>
                    <a:pt x="64" y="56"/>
                    <a:pt x="65" y="55"/>
                  </a:cubicBezTo>
                  <a:cubicBezTo>
                    <a:pt x="67" y="54"/>
                    <a:pt x="70" y="56"/>
                    <a:pt x="72" y="55"/>
                  </a:cubicBezTo>
                  <a:cubicBezTo>
                    <a:pt x="74" y="54"/>
                    <a:pt x="77" y="52"/>
                    <a:pt x="81" y="52"/>
                  </a:cubicBezTo>
                  <a:cubicBezTo>
                    <a:pt x="85" y="52"/>
                    <a:pt x="86" y="54"/>
                    <a:pt x="88" y="51"/>
                  </a:cubicBezTo>
                  <a:cubicBezTo>
                    <a:pt x="89" y="48"/>
                    <a:pt x="97" y="52"/>
                    <a:pt x="97" y="52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6"/>
                    <a:pt x="95" y="43"/>
                    <a:pt x="95" y="4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926723D-1D09-F388-5AAA-B11B16772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625" y="3977199"/>
              <a:ext cx="304746" cy="260248"/>
            </a:xfrm>
            <a:custGeom>
              <a:avLst/>
              <a:gdLst>
                <a:gd name="T0" fmla="*/ 62 w 101"/>
                <a:gd name="T1" fmla="*/ 61 h 84"/>
                <a:gd name="T2" fmla="*/ 67 w 101"/>
                <a:gd name="T3" fmla="*/ 60 h 84"/>
                <a:gd name="T4" fmla="*/ 73 w 101"/>
                <a:gd name="T5" fmla="*/ 65 h 84"/>
                <a:gd name="T6" fmla="*/ 77 w 101"/>
                <a:gd name="T7" fmla="*/ 61 h 84"/>
                <a:gd name="T8" fmla="*/ 83 w 101"/>
                <a:gd name="T9" fmla="*/ 48 h 84"/>
                <a:gd name="T10" fmla="*/ 87 w 101"/>
                <a:gd name="T11" fmla="*/ 43 h 84"/>
                <a:gd name="T12" fmla="*/ 88 w 101"/>
                <a:gd name="T13" fmla="*/ 38 h 84"/>
                <a:gd name="T14" fmla="*/ 90 w 101"/>
                <a:gd name="T15" fmla="*/ 33 h 84"/>
                <a:gd name="T16" fmla="*/ 95 w 101"/>
                <a:gd name="T17" fmla="*/ 24 h 84"/>
                <a:gd name="T18" fmla="*/ 100 w 101"/>
                <a:gd name="T19" fmla="*/ 21 h 84"/>
                <a:gd name="T20" fmla="*/ 99 w 101"/>
                <a:gd name="T21" fmla="*/ 16 h 84"/>
                <a:gd name="T22" fmla="*/ 96 w 101"/>
                <a:gd name="T23" fmla="*/ 12 h 84"/>
                <a:gd name="T24" fmla="*/ 96 w 101"/>
                <a:gd name="T25" fmla="*/ 8 h 84"/>
                <a:gd name="T26" fmla="*/ 93 w 101"/>
                <a:gd name="T27" fmla="*/ 4 h 84"/>
                <a:gd name="T28" fmla="*/ 90 w 101"/>
                <a:gd name="T29" fmla="*/ 3 h 84"/>
                <a:gd name="T30" fmla="*/ 84 w 101"/>
                <a:gd name="T31" fmla="*/ 8 h 84"/>
                <a:gd name="T32" fmla="*/ 77 w 101"/>
                <a:gd name="T33" fmla="*/ 6 h 84"/>
                <a:gd name="T34" fmla="*/ 66 w 101"/>
                <a:gd name="T35" fmla="*/ 6 h 84"/>
                <a:gd name="T36" fmla="*/ 60 w 101"/>
                <a:gd name="T37" fmla="*/ 10 h 84"/>
                <a:gd name="T38" fmla="*/ 52 w 101"/>
                <a:gd name="T39" fmla="*/ 10 h 84"/>
                <a:gd name="T40" fmla="*/ 45 w 101"/>
                <a:gd name="T41" fmla="*/ 7 h 84"/>
                <a:gd name="T42" fmla="*/ 38 w 101"/>
                <a:gd name="T43" fmla="*/ 9 h 84"/>
                <a:gd name="T44" fmla="*/ 34 w 101"/>
                <a:gd name="T45" fmla="*/ 4 h 84"/>
                <a:gd name="T46" fmla="*/ 27 w 101"/>
                <a:gd name="T47" fmla="*/ 2 h 84"/>
                <a:gd name="T48" fmla="*/ 22 w 101"/>
                <a:gd name="T49" fmla="*/ 4 h 84"/>
                <a:gd name="T50" fmla="*/ 14 w 101"/>
                <a:gd name="T51" fmla="*/ 4 h 84"/>
                <a:gd name="T52" fmla="*/ 12 w 101"/>
                <a:gd name="T53" fmla="*/ 11 h 84"/>
                <a:gd name="T54" fmla="*/ 9 w 101"/>
                <a:gd name="T55" fmla="*/ 17 h 84"/>
                <a:gd name="T56" fmla="*/ 8 w 101"/>
                <a:gd name="T57" fmla="*/ 18 h 84"/>
                <a:gd name="T58" fmla="*/ 9 w 101"/>
                <a:gd name="T59" fmla="*/ 24 h 84"/>
                <a:gd name="T60" fmla="*/ 8 w 101"/>
                <a:gd name="T61" fmla="*/ 36 h 84"/>
                <a:gd name="T62" fmla="*/ 5 w 101"/>
                <a:gd name="T63" fmla="*/ 41 h 84"/>
                <a:gd name="T64" fmla="*/ 1 w 101"/>
                <a:gd name="T65" fmla="*/ 47 h 84"/>
                <a:gd name="T66" fmla="*/ 1 w 101"/>
                <a:gd name="T67" fmla="*/ 57 h 84"/>
                <a:gd name="T68" fmla="*/ 4 w 101"/>
                <a:gd name="T69" fmla="*/ 63 h 84"/>
                <a:gd name="T70" fmla="*/ 4 w 101"/>
                <a:gd name="T71" fmla="*/ 64 h 84"/>
                <a:gd name="T72" fmla="*/ 16 w 101"/>
                <a:gd name="T73" fmla="*/ 67 h 84"/>
                <a:gd name="T74" fmla="*/ 24 w 101"/>
                <a:gd name="T75" fmla="*/ 75 h 84"/>
                <a:gd name="T76" fmla="*/ 29 w 101"/>
                <a:gd name="T77" fmla="*/ 83 h 84"/>
                <a:gd name="T78" fmla="*/ 37 w 101"/>
                <a:gd name="T79" fmla="*/ 81 h 84"/>
                <a:gd name="T80" fmla="*/ 49 w 101"/>
                <a:gd name="T81" fmla="*/ 79 h 84"/>
                <a:gd name="T82" fmla="*/ 50 w 101"/>
                <a:gd name="T83" fmla="*/ 79 h 84"/>
                <a:gd name="T84" fmla="*/ 52 w 101"/>
                <a:gd name="T85" fmla="*/ 70 h 84"/>
                <a:gd name="T86" fmla="*/ 62 w 101"/>
                <a:gd name="T87" fmla="*/ 6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" h="84">
                  <a:moveTo>
                    <a:pt x="62" y="61"/>
                  </a:moveTo>
                  <a:cubicBezTo>
                    <a:pt x="63" y="61"/>
                    <a:pt x="65" y="62"/>
                    <a:pt x="67" y="60"/>
                  </a:cubicBezTo>
                  <a:cubicBezTo>
                    <a:pt x="69" y="59"/>
                    <a:pt x="73" y="62"/>
                    <a:pt x="73" y="65"/>
                  </a:cubicBezTo>
                  <a:cubicBezTo>
                    <a:pt x="74" y="67"/>
                    <a:pt x="75" y="64"/>
                    <a:pt x="77" y="61"/>
                  </a:cubicBezTo>
                  <a:cubicBezTo>
                    <a:pt x="78" y="58"/>
                    <a:pt x="83" y="50"/>
                    <a:pt x="83" y="48"/>
                  </a:cubicBezTo>
                  <a:cubicBezTo>
                    <a:pt x="83" y="46"/>
                    <a:pt x="87" y="44"/>
                    <a:pt x="87" y="43"/>
                  </a:cubicBezTo>
                  <a:cubicBezTo>
                    <a:pt x="87" y="42"/>
                    <a:pt x="87" y="39"/>
                    <a:pt x="88" y="38"/>
                  </a:cubicBezTo>
                  <a:cubicBezTo>
                    <a:pt x="89" y="38"/>
                    <a:pt x="90" y="34"/>
                    <a:pt x="90" y="33"/>
                  </a:cubicBezTo>
                  <a:cubicBezTo>
                    <a:pt x="90" y="32"/>
                    <a:pt x="94" y="25"/>
                    <a:pt x="95" y="24"/>
                  </a:cubicBezTo>
                  <a:cubicBezTo>
                    <a:pt x="96" y="23"/>
                    <a:pt x="99" y="23"/>
                    <a:pt x="100" y="21"/>
                  </a:cubicBezTo>
                  <a:cubicBezTo>
                    <a:pt x="100" y="19"/>
                    <a:pt x="101" y="16"/>
                    <a:pt x="99" y="16"/>
                  </a:cubicBezTo>
                  <a:cubicBezTo>
                    <a:pt x="98" y="15"/>
                    <a:pt x="96" y="14"/>
                    <a:pt x="96" y="12"/>
                  </a:cubicBezTo>
                  <a:cubicBezTo>
                    <a:pt x="96" y="12"/>
                    <a:pt x="96" y="10"/>
                    <a:pt x="96" y="8"/>
                  </a:cubicBezTo>
                  <a:cubicBezTo>
                    <a:pt x="94" y="8"/>
                    <a:pt x="94" y="6"/>
                    <a:pt x="93" y="4"/>
                  </a:cubicBezTo>
                  <a:cubicBezTo>
                    <a:pt x="92" y="3"/>
                    <a:pt x="92" y="2"/>
                    <a:pt x="90" y="3"/>
                  </a:cubicBezTo>
                  <a:cubicBezTo>
                    <a:pt x="88" y="3"/>
                    <a:pt x="86" y="7"/>
                    <a:pt x="84" y="8"/>
                  </a:cubicBezTo>
                  <a:cubicBezTo>
                    <a:pt x="82" y="9"/>
                    <a:pt x="79" y="7"/>
                    <a:pt x="77" y="6"/>
                  </a:cubicBezTo>
                  <a:cubicBezTo>
                    <a:pt x="76" y="6"/>
                    <a:pt x="69" y="6"/>
                    <a:pt x="66" y="6"/>
                  </a:cubicBezTo>
                  <a:cubicBezTo>
                    <a:pt x="64" y="6"/>
                    <a:pt x="62" y="9"/>
                    <a:pt x="60" y="10"/>
                  </a:cubicBezTo>
                  <a:cubicBezTo>
                    <a:pt x="58" y="11"/>
                    <a:pt x="53" y="11"/>
                    <a:pt x="52" y="10"/>
                  </a:cubicBezTo>
                  <a:cubicBezTo>
                    <a:pt x="50" y="10"/>
                    <a:pt x="47" y="7"/>
                    <a:pt x="45" y="7"/>
                  </a:cubicBezTo>
                  <a:cubicBezTo>
                    <a:pt x="44" y="7"/>
                    <a:pt x="41" y="7"/>
                    <a:pt x="38" y="9"/>
                  </a:cubicBezTo>
                  <a:cubicBezTo>
                    <a:pt x="36" y="10"/>
                    <a:pt x="35" y="6"/>
                    <a:pt x="34" y="4"/>
                  </a:cubicBezTo>
                  <a:cubicBezTo>
                    <a:pt x="32" y="2"/>
                    <a:pt x="29" y="4"/>
                    <a:pt x="27" y="2"/>
                  </a:cubicBezTo>
                  <a:cubicBezTo>
                    <a:pt x="25" y="0"/>
                    <a:pt x="24" y="4"/>
                    <a:pt x="22" y="4"/>
                  </a:cubicBezTo>
                  <a:cubicBezTo>
                    <a:pt x="20" y="4"/>
                    <a:pt x="16" y="3"/>
                    <a:pt x="14" y="4"/>
                  </a:cubicBezTo>
                  <a:cubicBezTo>
                    <a:pt x="13" y="5"/>
                    <a:pt x="13" y="10"/>
                    <a:pt x="12" y="11"/>
                  </a:cubicBezTo>
                  <a:cubicBezTo>
                    <a:pt x="12" y="11"/>
                    <a:pt x="9" y="15"/>
                    <a:pt x="9" y="17"/>
                  </a:cubicBezTo>
                  <a:cubicBezTo>
                    <a:pt x="9" y="17"/>
                    <a:pt x="8" y="18"/>
                    <a:pt x="8" y="18"/>
                  </a:cubicBezTo>
                  <a:cubicBezTo>
                    <a:pt x="8" y="20"/>
                    <a:pt x="9" y="23"/>
                    <a:pt x="9" y="24"/>
                  </a:cubicBezTo>
                  <a:cubicBezTo>
                    <a:pt x="9" y="26"/>
                    <a:pt x="10" y="34"/>
                    <a:pt x="8" y="36"/>
                  </a:cubicBezTo>
                  <a:cubicBezTo>
                    <a:pt x="6" y="38"/>
                    <a:pt x="5" y="41"/>
                    <a:pt x="5" y="41"/>
                  </a:cubicBezTo>
                  <a:cubicBezTo>
                    <a:pt x="5" y="41"/>
                    <a:pt x="2" y="43"/>
                    <a:pt x="1" y="47"/>
                  </a:cubicBezTo>
                  <a:cubicBezTo>
                    <a:pt x="0" y="51"/>
                    <a:pt x="1" y="54"/>
                    <a:pt x="1" y="57"/>
                  </a:cubicBezTo>
                  <a:cubicBezTo>
                    <a:pt x="1" y="59"/>
                    <a:pt x="3" y="61"/>
                    <a:pt x="4" y="63"/>
                  </a:cubicBezTo>
                  <a:cubicBezTo>
                    <a:pt x="4" y="63"/>
                    <a:pt x="4" y="63"/>
                    <a:pt x="4" y="64"/>
                  </a:cubicBezTo>
                  <a:cubicBezTo>
                    <a:pt x="5" y="66"/>
                    <a:pt x="12" y="66"/>
                    <a:pt x="16" y="67"/>
                  </a:cubicBezTo>
                  <a:cubicBezTo>
                    <a:pt x="20" y="68"/>
                    <a:pt x="25" y="73"/>
                    <a:pt x="24" y="75"/>
                  </a:cubicBezTo>
                  <a:cubicBezTo>
                    <a:pt x="24" y="77"/>
                    <a:pt x="27" y="82"/>
                    <a:pt x="29" y="83"/>
                  </a:cubicBezTo>
                  <a:cubicBezTo>
                    <a:pt x="31" y="84"/>
                    <a:pt x="35" y="81"/>
                    <a:pt x="37" y="81"/>
                  </a:cubicBezTo>
                  <a:cubicBezTo>
                    <a:pt x="40" y="81"/>
                    <a:pt x="47" y="81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52" y="75"/>
                    <a:pt x="52" y="70"/>
                    <a:pt x="52" y="70"/>
                  </a:cubicBezTo>
                  <a:cubicBezTo>
                    <a:pt x="52" y="70"/>
                    <a:pt x="61" y="61"/>
                    <a:pt x="62" y="6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8371EC6-A8CD-4928-3661-53302950B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73" y="4016630"/>
              <a:ext cx="79055" cy="165613"/>
            </a:xfrm>
            <a:custGeom>
              <a:avLst/>
              <a:gdLst>
                <a:gd name="T0" fmla="*/ 17 w 26"/>
                <a:gd name="T1" fmla="*/ 34 h 53"/>
                <a:gd name="T2" fmla="*/ 21 w 26"/>
                <a:gd name="T3" fmla="*/ 28 h 53"/>
                <a:gd name="T4" fmla="*/ 24 w 26"/>
                <a:gd name="T5" fmla="*/ 23 h 53"/>
                <a:gd name="T6" fmla="*/ 25 w 26"/>
                <a:gd name="T7" fmla="*/ 11 h 53"/>
                <a:gd name="T8" fmla="*/ 24 w 26"/>
                <a:gd name="T9" fmla="*/ 5 h 53"/>
                <a:gd name="T10" fmla="*/ 21 w 26"/>
                <a:gd name="T11" fmla="*/ 5 h 53"/>
                <a:gd name="T12" fmla="*/ 18 w 26"/>
                <a:gd name="T13" fmla="*/ 1 h 53"/>
                <a:gd name="T14" fmla="*/ 15 w 26"/>
                <a:gd name="T15" fmla="*/ 5 h 53"/>
                <a:gd name="T16" fmla="*/ 13 w 26"/>
                <a:gd name="T17" fmla="*/ 8 h 53"/>
                <a:gd name="T18" fmla="*/ 6 w 26"/>
                <a:gd name="T19" fmla="*/ 10 h 53"/>
                <a:gd name="T20" fmla="*/ 1 w 26"/>
                <a:gd name="T21" fmla="*/ 13 h 53"/>
                <a:gd name="T22" fmla="*/ 0 w 26"/>
                <a:gd name="T23" fmla="*/ 13 h 53"/>
                <a:gd name="T24" fmla="*/ 5 w 26"/>
                <a:gd name="T25" fmla="*/ 21 h 53"/>
                <a:gd name="T26" fmla="*/ 6 w 26"/>
                <a:gd name="T27" fmla="*/ 27 h 53"/>
                <a:gd name="T28" fmla="*/ 8 w 26"/>
                <a:gd name="T29" fmla="*/ 37 h 53"/>
                <a:gd name="T30" fmla="*/ 8 w 26"/>
                <a:gd name="T31" fmla="*/ 53 h 53"/>
                <a:gd name="T32" fmla="*/ 14 w 26"/>
                <a:gd name="T33" fmla="*/ 52 h 53"/>
                <a:gd name="T34" fmla="*/ 20 w 26"/>
                <a:gd name="T35" fmla="*/ 50 h 53"/>
                <a:gd name="T36" fmla="*/ 17 w 26"/>
                <a:gd name="T37" fmla="*/ 44 h 53"/>
                <a:gd name="T38" fmla="*/ 17 w 26"/>
                <a:gd name="T39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53">
                  <a:moveTo>
                    <a:pt x="17" y="34"/>
                  </a:moveTo>
                  <a:cubicBezTo>
                    <a:pt x="18" y="30"/>
                    <a:pt x="21" y="28"/>
                    <a:pt x="21" y="28"/>
                  </a:cubicBezTo>
                  <a:cubicBezTo>
                    <a:pt x="21" y="28"/>
                    <a:pt x="22" y="25"/>
                    <a:pt x="24" y="23"/>
                  </a:cubicBezTo>
                  <a:cubicBezTo>
                    <a:pt x="26" y="21"/>
                    <a:pt x="25" y="13"/>
                    <a:pt x="25" y="11"/>
                  </a:cubicBezTo>
                  <a:cubicBezTo>
                    <a:pt x="25" y="10"/>
                    <a:pt x="24" y="7"/>
                    <a:pt x="24" y="5"/>
                  </a:cubicBezTo>
                  <a:cubicBezTo>
                    <a:pt x="23" y="6"/>
                    <a:pt x="22" y="6"/>
                    <a:pt x="21" y="5"/>
                  </a:cubicBezTo>
                  <a:cubicBezTo>
                    <a:pt x="19" y="4"/>
                    <a:pt x="21" y="2"/>
                    <a:pt x="18" y="1"/>
                  </a:cubicBezTo>
                  <a:cubicBezTo>
                    <a:pt x="16" y="0"/>
                    <a:pt x="15" y="3"/>
                    <a:pt x="15" y="5"/>
                  </a:cubicBezTo>
                  <a:cubicBezTo>
                    <a:pt x="16" y="7"/>
                    <a:pt x="14" y="7"/>
                    <a:pt x="13" y="8"/>
                  </a:cubicBezTo>
                  <a:cubicBezTo>
                    <a:pt x="12" y="10"/>
                    <a:pt x="8" y="10"/>
                    <a:pt x="6" y="10"/>
                  </a:cubicBezTo>
                  <a:cubicBezTo>
                    <a:pt x="5" y="10"/>
                    <a:pt x="3" y="13"/>
                    <a:pt x="1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20"/>
                    <a:pt x="2" y="19"/>
                    <a:pt x="5" y="21"/>
                  </a:cubicBezTo>
                  <a:cubicBezTo>
                    <a:pt x="8" y="23"/>
                    <a:pt x="5" y="26"/>
                    <a:pt x="6" y="27"/>
                  </a:cubicBezTo>
                  <a:cubicBezTo>
                    <a:pt x="8" y="29"/>
                    <a:pt x="7" y="33"/>
                    <a:pt x="8" y="37"/>
                  </a:cubicBezTo>
                  <a:cubicBezTo>
                    <a:pt x="8" y="40"/>
                    <a:pt x="8" y="47"/>
                    <a:pt x="8" y="53"/>
                  </a:cubicBezTo>
                  <a:cubicBezTo>
                    <a:pt x="10" y="52"/>
                    <a:pt x="13" y="52"/>
                    <a:pt x="14" y="52"/>
                  </a:cubicBezTo>
                  <a:cubicBezTo>
                    <a:pt x="17" y="52"/>
                    <a:pt x="18" y="49"/>
                    <a:pt x="20" y="50"/>
                  </a:cubicBezTo>
                  <a:cubicBezTo>
                    <a:pt x="19" y="48"/>
                    <a:pt x="17" y="46"/>
                    <a:pt x="17" y="44"/>
                  </a:cubicBezTo>
                  <a:cubicBezTo>
                    <a:pt x="17" y="41"/>
                    <a:pt x="16" y="38"/>
                    <a:pt x="17" y="3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0B526CA-2171-4CBE-6A23-0B97FDE9A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770" y="4054747"/>
              <a:ext cx="44628" cy="136697"/>
            </a:xfrm>
            <a:custGeom>
              <a:avLst/>
              <a:gdLst>
                <a:gd name="T0" fmla="*/ 13 w 15"/>
                <a:gd name="T1" fmla="*/ 15 h 44"/>
                <a:gd name="T2" fmla="*/ 12 w 15"/>
                <a:gd name="T3" fmla="*/ 9 h 44"/>
                <a:gd name="T4" fmla="*/ 7 w 15"/>
                <a:gd name="T5" fmla="*/ 1 h 44"/>
                <a:gd name="T6" fmla="*/ 1 w 15"/>
                <a:gd name="T7" fmla="*/ 0 h 44"/>
                <a:gd name="T8" fmla="*/ 0 w 15"/>
                <a:gd name="T9" fmla="*/ 0 h 44"/>
                <a:gd name="T10" fmla="*/ 1 w 15"/>
                <a:gd name="T11" fmla="*/ 6 h 44"/>
                <a:gd name="T12" fmla="*/ 3 w 15"/>
                <a:gd name="T13" fmla="*/ 11 h 44"/>
                <a:gd name="T14" fmla="*/ 4 w 15"/>
                <a:gd name="T15" fmla="*/ 22 h 44"/>
                <a:gd name="T16" fmla="*/ 6 w 15"/>
                <a:gd name="T17" fmla="*/ 34 h 44"/>
                <a:gd name="T18" fmla="*/ 9 w 15"/>
                <a:gd name="T19" fmla="*/ 44 h 44"/>
                <a:gd name="T20" fmla="*/ 11 w 15"/>
                <a:gd name="T21" fmla="*/ 43 h 44"/>
                <a:gd name="T22" fmla="*/ 15 w 15"/>
                <a:gd name="T23" fmla="*/ 41 h 44"/>
                <a:gd name="T24" fmla="*/ 15 w 15"/>
                <a:gd name="T25" fmla="*/ 25 h 44"/>
                <a:gd name="T26" fmla="*/ 13 w 15"/>
                <a:gd name="T27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44">
                  <a:moveTo>
                    <a:pt x="13" y="15"/>
                  </a:moveTo>
                  <a:cubicBezTo>
                    <a:pt x="12" y="14"/>
                    <a:pt x="15" y="11"/>
                    <a:pt x="12" y="9"/>
                  </a:cubicBezTo>
                  <a:cubicBezTo>
                    <a:pt x="9" y="7"/>
                    <a:pt x="7" y="8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5"/>
                    <a:pt x="1" y="6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3"/>
                    <a:pt x="3" y="20"/>
                    <a:pt x="4" y="22"/>
                  </a:cubicBezTo>
                  <a:cubicBezTo>
                    <a:pt x="5" y="25"/>
                    <a:pt x="6" y="30"/>
                    <a:pt x="6" y="34"/>
                  </a:cubicBezTo>
                  <a:cubicBezTo>
                    <a:pt x="6" y="37"/>
                    <a:pt x="7" y="41"/>
                    <a:pt x="9" y="44"/>
                  </a:cubicBezTo>
                  <a:cubicBezTo>
                    <a:pt x="10" y="43"/>
                    <a:pt x="10" y="43"/>
                    <a:pt x="11" y="43"/>
                  </a:cubicBezTo>
                  <a:cubicBezTo>
                    <a:pt x="12" y="42"/>
                    <a:pt x="14" y="41"/>
                    <a:pt x="15" y="41"/>
                  </a:cubicBezTo>
                  <a:cubicBezTo>
                    <a:pt x="15" y="35"/>
                    <a:pt x="15" y="28"/>
                    <a:pt x="15" y="25"/>
                  </a:cubicBezTo>
                  <a:cubicBezTo>
                    <a:pt x="14" y="21"/>
                    <a:pt x="15" y="17"/>
                    <a:pt x="13" y="1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BA1A51E-B845-45FF-4648-C9234E70E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361" y="4002172"/>
              <a:ext cx="186163" cy="300995"/>
            </a:xfrm>
            <a:custGeom>
              <a:avLst/>
              <a:gdLst>
                <a:gd name="T0" fmla="*/ 26 w 62"/>
                <a:gd name="T1" fmla="*/ 92 h 97"/>
                <a:gd name="T2" fmla="*/ 48 w 62"/>
                <a:gd name="T3" fmla="*/ 93 h 97"/>
                <a:gd name="T4" fmla="*/ 60 w 62"/>
                <a:gd name="T5" fmla="*/ 97 h 97"/>
                <a:gd name="T6" fmla="*/ 62 w 62"/>
                <a:gd name="T7" fmla="*/ 89 h 97"/>
                <a:gd name="T8" fmla="*/ 61 w 62"/>
                <a:gd name="T9" fmla="*/ 88 h 97"/>
                <a:gd name="T10" fmla="*/ 56 w 62"/>
                <a:gd name="T11" fmla="*/ 82 h 97"/>
                <a:gd name="T12" fmla="*/ 54 w 62"/>
                <a:gd name="T13" fmla="*/ 80 h 97"/>
                <a:gd name="T14" fmla="*/ 52 w 62"/>
                <a:gd name="T15" fmla="*/ 75 h 97"/>
                <a:gd name="T16" fmla="*/ 50 w 62"/>
                <a:gd name="T17" fmla="*/ 68 h 97"/>
                <a:gd name="T18" fmla="*/ 49 w 62"/>
                <a:gd name="T19" fmla="*/ 61 h 97"/>
                <a:gd name="T20" fmla="*/ 53 w 62"/>
                <a:gd name="T21" fmla="*/ 53 h 97"/>
                <a:gd name="T22" fmla="*/ 57 w 62"/>
                <a:gd name="T23" fmla="*/ 47 h 97"/>
                <a:gd name="T24" fmla="*/ 55 w 62"/>
                <a:gd name="T25" fmla="*/ 41 h 97"/>
                <a:gd name="T26" fmla="*/ 48 w 62"/>
                <a:gd name="T27" fmla="*/ 34 h 97"/>
                <a:gd name="T28" fmla="*/ 46 w 62"/>
                <a:gd name="T29" fmla="*/ 28 h 97"/>
                <a:gd name="T30" fmla="*/ 53 w 62"/>
                <a:gd name="T31" fmla="*/ 27 h 97"/>
                <a:gd name="T32" fmla="*/ 56 w 62"/>
                <a:gd name="T33" fmla="*/ 26 h 97"/>
                <a:gd name="T34" fmla="*/ 53 w 62"/>
                <a:gd name="T35" fmla="*/ 15 h 97"/>
                <a:gd name="T36" fmla="*/ 52 w 62"/>
                <a:gd name="T37" fmla="*/ 8 h 97"/>
                <a:gd name="T38" fmla="*/ 47 w 62"/>
                <a:gd name="T39" fmla="*/ 0 h 97"/>
                <a:gd name="T40" fmla="*/ 46 w 62"/>
                <a:gd name="T41" fmla="*/ 0 h 97"/>
                <a:gd name="T42" fmla="*/ 46 w 62"/>
                <a:gd name="T43" fmla="*/ 4 h 97"/>
                <a:gd name="T44" fmla="*/ 49 w 62"/>
                <a:gd name="T45" fmla="*/ 8 h 97"/>
                <a:gd name="T46" fmla="*/ 50 w 62"/>
                <a:gd name="T47" fmla="*/ 13 h 97"/>
                <a:gd name="T48" fmla="*/ 45 w 62"/>
                <a:gd name="T49" fmla="*/ 16 h 97"/>
                <a:gd name="T50" fmla="*/ 40 w 62"/>
                <a:gd name="T51" fmla="*/ 25 h 97"/>
                <a:gd name="T52" fmla="*/ 38 w 62"/>
                <a:gd name="T53" fmla="*/ 30 h 97"/>
                <a:gd name="T54" fmla="*/ 37 w 62"/>
                <a:gd name="T55" fmla="*/ 35 h 97"/>
                <a:gd name="T56" fmla="*/ 33 w 62"/>
                <a:gd name="T57" fmla="*/ 40 h 97"/>
                <a:gd name="T58" fmla="*/ 27 w 62"/>
                <a:gd name="T59" fmla="*/ 53 h 97"/>
                <a:gd name="T60" fmla="*/ 23 w 62"/>
                <a:gd name="T61" fmla="*/ 57 h 97"/>
                <a:gd name="T62" fmla="*/ 17 w 62"/>
                <a:gd name="T63" fmla="*/ 52 h 97"/>
                <a:gd name="T64" fmla="*/ 12 w 62"/>
                <a:gd name="T65" fmla="*/ 53 h 97"/>
                <a:gd name="T66" fmla="*/ 2 w 62"/>
                <a:gd name="T67" fmla="*/ 62 h 97"/>
                <a:gd name="T68" fmla="*/ 0 w 62"/>
                <a:gd name="T69" fmla="*/ 71 h 97"/>
                <a:gd name="T70" fmla="*/ 4 w 62"/>
                <a:gd name="T71" fmla="*/ 76 h 97"/>
                <a:gd name="T72" fmla="*/ 10 w 62"/>
                <a:gd name="T73" fmla="*/ 77 h 97"/>
                <a:gd name="T74" fmla="*/ 12 w 62"/>
                <a:gd name="T75" fmla="*/ 86 h 97"/>
                <a:gd name="T76" fmla="*/ 11 w 62"/>
                <a:gd name="T77" fmla="*/ 93 h 97"/>
                <a:gd name="T78" fmla="*/ 22 w 62"/>
                <a:gd name="T79" fmla="*/ 93 h 97"/>
                <a:gd name="T80" fmla="*/ 26 w 62"/>
                <a:gd name="T81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97">
                  <a:moveTo>
                    <a:pt x="26" y="92"/>
                  </a:moveTo>
                  <a:cubicBezTo>
                    <a:pt x="26" y="92"/>
                    <a:pt x="46" y="93"/>
                    <a:pt x="48" y="93"/>
                  </a:cubicBezTo>
                  <a:cubicBezTo>
                    <a:pt x="51" y="92"/>
                    <a:pt x="60" y="97"/>
                    <a:pt x="60" y="97"/>
                  </a:cubicBezTo>
                  <a:cubicBezTo>
                    <a:pt x="60" y="97"/>
                    <a:pt x="61" y="92"/>
                    <a:pt x="62" y="89"/>
                  </a:cubicBezTo>
                  <a:cubicBezTo>
                    <a:pt x="62" y="89"/>
                    <a:pt x="61" y="88"/>
                    <a:pt x="61" y="88"/>
                  </a:cubicBezTo>
                  <a:cubicBezTo>
                    <a:pt x="61" y="86"/>
                    <a:pt x="57" y="84"/>
                    <a:pt x="56" y="82"/>
                  </a:cubicBezTo>
                  <a:cubicBezTo>
                    <a:pt x="54" y="81"/>
                    <a:pt x="54" y="80"/>
                    <a:pt x="54" y="80"/>
                  </a:cubicBezTo>
                  <a:cubicBezTo>
                    <a:pt x="54" y="80"/>
                    <a:pt x="54" y="77"/>
                    <a:pt x="52" y="75"/>
                  </a:cubicBezTo>
                  <a:cubicBezTo>
                    <a:pt x="51" y="72"/>
                    <a:pt x="50" y="71"/>
                    <a:pt x="50" y="68"/>
                  </a:cubicBezTo>
                  <a:cubicBezTo>
                    <a:pt x="50" y="65"/>
                    <a:pt x="49" y="63"/>
                    <a:pt x="49" y="61"/>
                  </a:cubicBezTo>
                  <a:cubicBezTo>
                    <a:pt x="49" y="59"/>
                    <a:pt x="52" y="56"/>
                    <a:pt x="53" y="53"/>
                  </a:cubicBezTo>
                  <a:cubicBezTo>
                    <a:pt x="54" y="50"/>
                    <a:pt x="56" y="49"/>
                    <a:pt x="57" y="47"/>
                  </a:cubicBezTo>
                  <a:cubicBezTo>
                    <a:pt x="56" y="46"/>
                    <a:pt x="55" y="44"/>
                    <a:pt x="55" y="41"/>
                  </a:cubicBezTo>
                  <a:cubicBezTo>
                    <a:pt x="54" y="38"/>
                    <a:pt x="51" y="37"/>
                    <a:pt x="48" y="34"/>
                  </a:cubicBezTo>
                  <a:cubicBezTo>
                    <a:pt x="45" y="31"/>
                    <a:pt x="46" y="29"/>
                    <a:pt x="46" y="28"/>
                  </a:cubicBezTo>
                  <a:cubicBezTo>
                    <a:pt x="46" y="27"/>
                    <a:pt x="50" y="27"/>
                    <a:pt x="53" y="27"/>
                  </a:cubicBezTo>
                  <a:cubicBezTo>
                    <a:pt x="56" y="27"/>
                    <a:pt x="58" y="27"/>
                    <a:pt x="56" y="26"/>
                  </a:cubicBezTo>
                  <a:cubicBezTo>
                    <a:pt x="55" y="25"/>
                    <a:pt x="53" y="19"/>
                    <a:pt x="53" y="15"/>
                  </a:cubicBezTo>
                  <a:cubicBezTo>
                    <a:pt x="53" y="11"/>
                    <a:pt x="52" y="10"/>
                    <a:pt x="52" y="8"/>
                  </a:cubicBezTo>
                  <a:cubicBezTo>
                    <a:pt x="52" y="6"/>
                    <a:pt x="49" y="0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6" y="2"/>
                    <a:pt x="46" y="4"/>
                    <a:pt x="46" y="4"/>
                  </a:cubicBezTo>
                  <a:cubicBezTo>
                    <a:pt x="46" y="6"/>
                    <a:pt x="48" y="7"/>
                    <a:pt x="49" y="8"/>
                  </a:cubicBezTo>
                  <a:cubicBezTo>
                    <a:pt x="51" y="8"/>
                    <a:pt x="50" y="11"/>
                    <a:pt x="50" y="13"/>
                  </a:cubicBezTo>
                  <a:cubicBezTo>
                    <a:pt x="49" y="15"/>
                    <a:pt x="46" y="15"/>
                    <a:pt x="45" y="16"/>
                  </a:cubicBezTo>
                  <a:cubicBezTo>
                    <a:pt x="44" y="17"/>
                    <a:pt x="40" y="24"/>
                    <a:pt x="40" y="25"/>
                  </a:cubicBezTo>
                  <a:cubicBezTo>
                    <a:pt x="40" y="26"/>
                    <a:pt x="39" y="30"/>
                    <a:pt x="38" y="30"/>
                  </a:cubicBezTo>
                  <a:cubicBezTo>
                    <a:pt x="37" y="31"/>
                    <a:pt x="37" y="34"/>
                    <a:pt x="37" y="35"/>
                  </a:cubicBezTo>
                  <a:cubicBezTo>
                    <a:pt x="37" y="36"/>
                    <a:pt x="33" y="38"/>
                    <a:pt x="33" y="40"/>
                  </a:cubicBezTo>
                  <a:cubicBezTo>
                    <a:pt x="33" y="42"/>
                    <a:pt x="28" y="50"/>
                    <a:pt x="27" y="53"/>
                  </a:cubicBezTo>
                  <a:cubicBezTo>
                    <a:pt x="25" y="56"/>
                    <a:pt x="24" y="59"/>
                    <a:pt x="23" y="57"/>
                  </a:cubicBezTo>
                  <a:cubicBezTo>
                    <a:pt x="23" y="54"/>
                    <a:pt x="19" y="51"/>
                    <a:pt x="17" y="52"/>
                  </a:cubicBezTo>
                  <a:cubicBezTo>
                    <a:pt x="15" y="54"/>
                    <a:pt x="13" y="53"/>
                    <a:pt x="12" y="53"/>
                  </a:cubicBezTo>
                  <a:cubicBezTo>
                    <a:pt x="11" y="53"/>
                    <a:pt x="2" y="62"/>
                    <a:pt x="2" y="62"/>
                  </a:cubicBezTo>
                  <a:cubicBezTo>
                    <a:pt x="2" y="62"/>
                    <a:pt x="2" y="67"/>
                    <a:pt x="0" y="71"/>
                  </a:cubicBezTo>
                  <a:cubicBezTo>
                    <a:pt x="1" y="72"/>
                    <a:pt x="2" y="74"/>
                    <a:pt x="4" y="76"/>
                  </a:cubicBezTo>
                  <a:cubicBezTo>
                    <a:pt x="5" y="79"/>
                    <a:pt x="9" y="77"/>
                    <a:pt x="10" y="77"/>
                  </a:cubicBezTo>
                  <a:cubicBezTo>
                    <a:pt x="11" y="78"/>
                    <a:pt x="13" y="84"/>
                    <a:pt x="12" y="86"/>
                  </a:cubicBezTo>
                  <a:cubicBezTo>
                    <a:pt x="12" y="87"/>
                    <a:pt x="10" y="91"/>
                    <a:pt x="11" y="93"/>
                  </a:cubicBezTo>
                  <a:cubicBezTo>
                    <a:pt x="22" y="93"/>
                    <a:pt x="22" y="93"/>
                    <a:pt x="22" y="93"/>
                  </a:cubicBezTo>
                  <a:lnTo>
                    <a:pt x="26" y="92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5639655-521D-ECCB-A5CF-FD3E24C02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4180" y="4063948"/>
              <a:ext cx="160661" cy="168242"/>
            </a:xfrm>
            <a:custGeom>
              <a:avLst/>
              <a:gdLst>
                <a:gd name="T0" fmla="*/ 50 w 53"/>
                <a:gd name="T1" fmla="*/ 45 h 54"/>
                <a:gd name="T2" fmla="*/ 46 w 53"/>
                <a:gd name="T3" fmla="*/ 36 h 54"/>
                <a:gd name="T4" fmla="*/ 49 w 53"/>
                <a:gd name="T5" fmla="*/ 27 h 54"/>
                <a:gd name="T6" fmla="*/ 53 w 53"/>
                <a:gd name="T7" fmla="*/ 22 h 54"/>
                <a:gd name="T8" fmla="*/ 50 w 53"/>
                <a:gd name="T9" fmla="*/ 9 h 54"/>
                <a:gd name="T10" fmla="*/ 48 w 53"/>
                <a:gd name="T11" fmla="*/ 8 h 54"/>
                <a:gd name="T12" fmla="*/ 38 w 53"/>
                <a:gd name="T13" fmla="*/ 9 h 54"/>
                <a:gd name="T14" fmla="*/ 31 w 53"/>
                <a:gd name="T15" fmla="*/ 6 h 54"/>
                <a:gd name="T16" fmla="*/ 24 w 53"/>
                <a:gd name="T17" fmla="*/ 4 h 54"/>
                <a:gd name="T18" fmla="*/ 21 w 53"/>
                <a:gd name="T19" fmla="*/ 3 h 54"/>
                <a:gd name="T20" fmla="*/ 17 w 53"/>
                <a:gd name="T21" fmla="*/ 3 h 54"/>
                <a:gd name="T22" fmla="*/ 12 w 53"/>
                <a:gd name="T23" fmla="*/ 5 h 54"/>
                <a:gd name="T24" fmla="*/ 8 w 53"/>
                <a:gd name="T25" fmla="*/ 4 h 54"/>
                <a:gd name="T26" fmla="*/ 5 w 53"/>
                <a:gd name="T27" fmla="*/ 5 h 54"/>
                <a:gd name="T28" fmla="*/ 5 w 53"/>
                <a:gd name="T29" fmla="*/ 11 h 54"/>
                <a:gd name="T30" fmla="*/ 7 w 53"/>
                <a:gd name="T31" fmla="*/ 15 h 54"/>
                <a:gd name="T32" fmla="*/ 8 w 53"/>
                <a:gd name="T33" fmla="*/ 21 h 54"/>
                <a:gd name="T34" fmla="*/ 4 w 53"/>
                <a:gd name="T35" fmla="*/ 21 h 54"/>
                <a:gd name="T36" fmla="*/ 5 w 53"/>
                <a:gd name="T37" fmla="*/ 26 h 54"/>
                <a:gd name="T38" fmla="*/ 3 w 53"/>
                <a:gd name="T39" fmla="*/ 31 h 54"/>
                <a:gd name="T40" fmla="*/ 2 w 53"/>
                <a:gd name="T41" fmla="*/ 37 h 54"/>
                <a:gd name="T42" fmla="*/ 4 w 53"/>
                <a:gd name="T43" fmla="*/ 39 h 54"/>
                <a:gd name="T44" fmla="*/ 11 w 53"/>
                <a:gd name="T45" fmla="*/ 46 h 54"/>
                <a:gd name="T46" fmla="*/ 8 w 53"/>
                <a:gd name="T47" fmla="*/ 54 h 54"/>
                <a:gd name="T48" fmla="*/ 33 w 53"/>
                <a:gd name="T49" fmla="*/ 48 h 54"/>
                <a:gd name="T50" fmla="*/ 50 w 53"/>
                <a:gd name="T51" fmla="*/ 49 h 54"/>
                <a:gd name="T52" fmla="*/ 50 w 53"/>
                <a:gd name="T5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" h="54">
                  <a:moveTo>
                    <a:pt x="50" y="45"/>
                  </a:moveTo>
                  <a:cubicBezTo>
                    <a:pt x="49" y="44"/>
                    <a:pt x="46" y="37"/>
                    <a:pt x="46" y="36"/>
                  </a:cubicBezTo>
                  <a:cubicBezTo>
                    <a:pt x="46" y="34"/>
                    <a:pt x="50" y="30"/>
                    <a:pt x="49" y="27"/>
                  </a:cubicBezTo>
                  <a:cubicBezTo>
                    <a:pt x="49" y="25"/>
                    <a:pt x="53" y="24"/>
                    <a:pt x="53" y="22"/>
                  </a:cubicBezTo>
                  <a:cubicBezTo>
                    <a:pt x="53" y="20"/>
                    <a:pt x="52" y="13"/>
                    <a:pt x="50" y="9"/>
                  </a:cubicBezTo>
                  <a:cubicBezTo>
                    <a:pt x="49" y="9"/>
                    <a:pt x="49" y="9"/>
                    <a:pt x="48" y="8"/>
                  </a:cubicBezTo>
                  <a:cubicBezTo>
                    <a:pt x="47" y="7"/>
                    <a:pt x="40" y="7"/>
                    <a:pt x="38" y="9"/>
                  </a:cubicBezTo>
                  <a:cubicBezTo>
                    <a:pt x="36" y="12"/>
                    <a:pt x="31" y="7"/>
                    <a:pt x="31" y="6"/>
                  </a:cubicBezTo>
                  <a:cubicBezTo>
                    <a:pt x="30" y="5"/>
                    <a:pt x="27" y="2"/>
                    <a:pt x="24" y="4"/>
                  </a:cubicBezTo>
                  <a:cubicBezTo>
                    <a:pt x="22" y="5"/>
                    <a:pt x="21" y="5"/>
                    <a:pt x="21" y="3"/>
                  </a:cubicBezTo>
                  <a:cubicBezTo>
                    <a:pt x="21" y="0"/>
                    <a:pt x="17" y="1"/>
                    <a:pt x="17" y="3"/>
                  </a:cubicBezTo>
                  <a:cubicBezTo>
                    <a:pt x="16" y="5"/>
                    <a:pt x="13" y="7"/>
                    <a:pt x="12" y="5"/>
                  </a:cubicBezTo>
                  <a:cubicBezTo>
                    <a:pt x="11" y="4"/>
                    <a:pt x="9" y="2"/>
                    <a:pt x="8" y="4"/>
                  </a:cubicBezTo>
                  <a:cubicBezTo>
                    <a:pt x="7" y="6"/>
                    <a:pt x="6" y="5"/>
                    <a:pt x="5" y="5"/>
                  </a:cubicBezTo>
                  <a:cubicBezTo>
                    <a:pt x="5" y="7"/>
                    <a:pt x="4" y="11"/>
                    <a:pt x="5" y="11"/>
                  </a:cubicBezTo>
                  <a:cubicBezTo>
                    <a:pt x="7" y="12"/>
                    <a:pt x="7" y="14"/>
                    <a:pt x="7" y="15"/>
                  </a:cubicBezTo>
                  <a:cubicBezTo>
                    <a:pt x="6" y="16"/>
                    <a:pt x="9" y="19"/>
                    <a:pt x="8" y="21"/>
                  </a:cubicBezTo>
                  <a:cubicBezTo>
                    <a:pt x="7" y="22"/>
                    <a:pt x="5" y="19"/>
                    <a:pt x="4" y="21"/>
                  </a:cubicBezTo>
                  <a:cubicBezTo>
                    <a:pt x="3" y="23"/>
                    <a:pt x="6" y="25"/>
                    <a:pt x="5" y="26"/>
                  </a:cubicBezTo>
                  <a:cubicBezTo>
                    <a:pt x="4" y="28"/>
                    <a:pt x="2" y="28"/>
                    <a:pt x="3" y="31"/>
                  </a:cubicBezTo>
                  <a:cubicBezTo>
                    <a:pt x="3" y="34"/>
                    <a:pt x="3" y="36"/>
                    <a:pt x="2" y="37"/>
                  </a:cubicBezTo>
                  <a:cubicBezTo>
                    <a:pt x="0" y="38"/>
                    <a:pt x="2" y="38"/>
                    <a:pt x="4" y="39"/>
                  </a:cubicBezTo>
                  <a:cubicBezTo>
                    <a:pt x="7" y="41"/>
                    <a:pt x="11" y="43"/>
                    <a:pt x="11" y="46"/>
                  </a:cubicBezTo>
                  <a:cubicBezTo>
                    <a:pt x="11" y="48"/>
                    <a:pt x="9" y="49"/>
                    <a:pt x="8" y="54"/>
                  </a:cubicBezTo>
                  <a:cubicBezTo>
                    <a:pt x="14" y="54"/>
                    <a:pt x="23" y="50"/>
                    <a:pt x="33" y="48"/>
                  </a:cubicBezTo>
                  <a:cubicBezTo>
                    <a:pt x="40" y="47"/>
                    <a:pt x="46" y="48"/>
                    <a:pt x="50" y="49"/>
                  </a:cubicBezTo>
                  <a:cubicBezTo>
                    <a:pt x="50" y="48"/>
                    <a:pt x="50" y="46"/>
                    <a:pt x="50" y="4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3D67A8C-A1DF-EA98-262F-1864671BD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3165" y="4054747"/>
              <a:ext cx="108383" cy="170871"/>
            </a:xfrm>
            <a:custGeom>
              <a:avLst/>
              <a:gdLst>
                <a:gd name="T0" fmla="*/ 31 w 36"/>
                <a:gd name="T1" fmla="*/ 22 h 55"/>
                <a:gd name="T2" fmla="*/ 30 w 36"/>
                <a:gd name="T3" fmla="*/ 11 h 55"/>
                <a:gd name="T4" fmla="*/ 28 w 36"/>
                <a:gd name="T5" fmla="*/ 6 h 55"/>
                <a:gd name="T6" fmla="*/ 27 w 36"/>
                <a:gd name="T7" fmla="*/ 0 h 55"/>
                <a:gd name="T8" fmla="*/ 25 w 36"/>
                <a:gd name="T9" fmla="*/ 2 h 55"/>
                <a:gd name="T10" fmla="*/ 3 w 36"/>
                <a:gd name="T11" fmla="*/ 2 h 55"/>
                <a:gd name="T12" fmla="*/ 5 w 36"/>
                <a:gd name="T13" fmla="*/ 10 h 55"/>
                <a:gd name="T14" fmla="*/ 4 w 36"/>
                <a:gd name="T15" fmla="*/ 12 h 55"/>
                <a:gd name="T16" fmla="*/ 7 w 36"/>
                <a:gd name="T17" fmla="*/ 25 h 55"/>
                <a:gd name="T18" fmla="*/ 3 w 36"/>
                <a:gd name="T19" fmla="*/ 30 h 55"/>
                <a:gd name="T20" fmla="*/ 0 w 36"/>
                <a:gd name="T21" fmla="*/ 39 h 55"/>
                <a:gd name="T22" fmla="*/ 4 w 36"/>
                <a:gd name="T23" fmla="*/ 48 h 55"/>
                <a:gd name="T24" fmla="*/ 4 w 36"/>
                <a:gd name="T25" fmla="*/ 52 h 55"/>
                <a:gd name="T26" fmla="*/ 10 w 36"/>
                <a:gd name="T27" fmla="*/ 54 h 55"/>
                <a:gd name="T28" fmla="*/ 26 w 36"/>
                <a:gd name="T29" fmla="*/ 48 h 55"/>
                <a:gd name="T30" fmla="*/ 36 w 36"/>
                <a:gd name="T31" fmla="*/ 44 h 55"/>
                <a:gd name="T32" fmla="*/ 33 w 36"/>
                <a:gd name="T33" fmla="*/ 34 h 55"/>
                <a:gd name="T34" fmla="*/ 31 w 36"/>
                <a:gd name="T35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55">
                  <a:moveTo>
                    <a:pt x="31" y="22"/>
                  </a:moveTo>
                  <a:cubicBezTo>
                    <a:pt x="30" y="20"/>
                    <a:pt x="30" y="13"/>
                    <a:pt x="30" y="11"/>
                  </a:cubicBezTo>
                  <a:cubicBezTo>
                    <a:pt x="31" y="8"/>
                    <a:pt x="30" y="6"/>
                    <a:pt x="28" y="6"/>
                  </a:cubicBezTo>
                  <a:cubicBezTo>
                    <a:pt x="28" y="5"/>
                    <a:pt x="27" y="3"/>
                    <a:pt x="27" y="0"/>
                  </a:cubicBezTo>
                  <a:cubicBezTo>
                    <a:pt x="25" y="1"/>
                    <a:pt x="25" y="3"/>
                    <a:pt x="25" y="2"/>
                  </a:cubicBezTo>
                  <a:cubicBezTo>
                    <a:pt x="24" y="1"/>
                    <a:pt x="4" y="0"/>
                    <a:pt x="3" y="2"/>
                  </a:cubicBezTo>
                  <a:cubicBezTo>
                    <a:pt x="2" y="3"/>
                    <a:pt x="5" y="9"/>
                    <a:pt x="5" y="10"/>
                  </a:cubicBezTo>
                  <a:cubicBezTo>
                    <a:pt x="5" y="11"/>
                    <a:pt x="4" y="12"/>
                    <a:pt x="4" y="12"/>
                  </a:cubicBezTo>
                  <a:cubicBezTo>
                    <a:pt x="6" y="16"/>
                    <a:pt x="7" y="23"/>
                    <a:pt x="7" y="25"/>
                  </a:cubicBezTo>
                  <a:cubicBezTo>
                    <a:pt x="7" y="27"/>
                    <a:pt x="3" y="28"/>
                    <a:pt x="3" y="30"/>
                  </a:cubicBezTo>
                  <a:cubicBezTo>
                    <a:pt x="4" y="33"/>
                    <a:pt x="0" y="37"/>
                    <a:pt x="0" y="39"/>
                  </a:cubicBezTo>
                  <a:cubicBezTo>
                    <a:pt x="0" y="40"/>
                    <a:pt x="3" y="47"/>
                    <a:pt x="4" y="48"/>
                  </a:cubicBezTo>
                  <a:cubicBezTo>
                    <a:pt x="4" y="49"/>
                    <a:pt x="4" y="51"/>
                    <a:pt x="4" y="52"/>
                  </a:cubicBezTo>
                  <a:cubicBezTo>
                    <a:pt x="7" y="53"/>
                    <a:pt x="9" y="54"/>
                    <a:pt x="10" y="54"/>
                  </a:cubicBezTo>
                  <a:cubicBezTo>
                    <a:pt x="11" y="55"/>
                    <a:pt x="22" y="50"/>
                    <a:pt x="26" y="48"/>
                  </a:cubicBezTo>
                  <a:cubicBezTo>
                    <a:pt x="30" y="46"/>
                    <a:pt x="33" y="45"/>
                    <a:pt x="36" y="44"/>
                  </a:cubicBezTo>
                  <a:cubicBezTo>
                    <a:pt x="34" y="41"/>
                    <a:pt x="33" y="37"/>
                    <a:pt x="33" y="34"/>
                  </a:cubicBezTo>
                  <a:cubicBezTo>
                    <a:pt x="33" y="30"/>
                    <a:pt x="32" y="25"/>
                    <a:pt x="31" y="2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8145EDA-B530-0EF2-3DC9-A41A30C5D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244" y="4014002"/>
              <a:ext cx="189989" cy="149839"/>
            </a:xfrm>
            <a:custGeom>
              <a:avLst/>
              <a:gdLst>
                <a:gd name="T0" fmla="*/ 21 w 63"/>
                <a:gd name="T1" fmla="*/ 25 h 48"/>
                <a:gd name="T2" fmla="*/ 25 w 63"/>
                <a:gd name="T3" fmla="*/ 24 h 48"/>
                <a:gd name="T4" fmla="*/ 31 w 63"/>
                <a:gd name="T5" fmla="*/ 23 h 48"/>
                <a:gd name="T6" fmla="*/ 38 w 63"/>
                <a:gd name="T7" fmla="*/ 31 h 48"/>
                <a:gd name="T8" fmla="*/ 39 w 63"/>
                <a:gd name="T9" fmla="*/ 36 h 48"/>
                <a:gd name="T10" fmla="*/ 39 w 63"/>
                <a:gd name="T11" fmla="*/ 37 h 48"/>
                <a:gd name="T12" fmla="*/ 45 w 63"/>
                <a:gd name="T13" fmla="*/ 36 h 48"/>
                <a:gd name="T14" fmla="*/ 48 w 63"/>
                <a:gd name="T15" fmla="*/ 43 h 48"/>
                <a:gd name="T16" fmla="*/ 52 w 63"/>
                <a:gd name="T17" fmla="*/ 46 h 48"/>
                <a:gd name="T18" fmla="*/ 55 w 63"/>
                <a:gd name="T19" fmla="*/ 43 h 48"/>
                <a:gd name="T20" fmla="*/ 57 w 63"/>
                <a:gd name="T21" fmla="*/ 45 h 48"/>
                <a:gd name="T22" fmla="*/ 59 w 63"/>
                <a:gd name="T23" fmla="*/ 42 h 48"/>
                <a:gd name="T24" fmla="*/ 58 w 63"/>
                <a:gd name="T25" fmla="*/ 37 h 48"/>
                <a:gd name="T26" fmla="*/ 62 w 63"/>
                <a:gd name="T27" fmla="*/ 37 h 48"/>
                <a:gd name="T28" fmla="*/ 61 w 63"/>
                <a:gd name="T29" fmla="*/ 31 h 48"/>
                <a:gd name="T30" fmla="*/ 59 w 63"/>
                <a:gd name="T31" fmla="*/ 27 h 48"/>
                <a:gd name="T32" fmla="*/ 59 w 63"/>
                <a:gd name="T33" fmla="*/ 21 h 48"/>
                <a:gd name="T34" fmla="*/ 58 w 63"/>
                <a:gd name="T35" fmla="*/ 20 h 48"/>
                <a:gd name="T36" fmla="*/ 56 w 63"/>
                <a:gd name="T37" fmla="*/ 15 h 48"/>
                <a:gd name="T38" fmla="*/ 56 w 63"/>
                <a:gd name="T39" fmla="*/ 12 h 48"/>
                <a:gd name="T40" fmla="*/ 53 w 63"/>
                <a:gd name="T41" fmla="*/ 8 h 48"/>
                <a:gd name="T42" fmla="*/ 50 w 63"/>
                <a:gd name="T43" fmla="*/ 2 h 48"/>
                <a:gd name="T44" fmla="*/ 44 w 63"/>
                <a:gd name="T45" fmla="*/ 6 h 48"/>
                <a:gd name="T46" fmla="*/ 38 w 63"/>
                <a:gd name="T47" fmla="*/ 5 h 48"/>
                <a:gd name="T48" fmla="*/ 33 w 63"/>
                <a:gd name="T49" fmla="*/ 6 h 48"/>
                <a:gd name="T50" fmla="*/ 31 w 63"/>
                <a:gd name="T51" fmla="*/ 4 h 48"/>
                <a:gd name="T52" fmla="*/ 31 w 63"/>
                <a:gd name="T53" fmla="*/ 2 h 48"/>
                <a:gd name="T54" fmla="*/ 30 w 63"/>
                <a:gd name="T55" fmla="*/ 3 h 48"/>
                <a:gd name="T56" fmla="*/ 18 w 63"/>
                <a:gd name="T57" fmla="*/ 2 h 48"/>
                <a:gd name="T58" fmla="*/ 12 w 63"/>
                <a:gd name="T59" fmla="*/ 0 h 48"/>
                <a:gd name="T60" fmla="*/ 10 w 63"/>
                <a:gd name="T61" fmla="*/ 4 h 48"/>
                <a:gd name="T62" fmla="*/ 10 w 63"/>
                <a:gd name="T63" fmla="*/ 7 h 48"/>
                <a:gd name="T64" fmla="*/ 7 w 63"/>
                <a:gd name="T65" fmla="*/ 9 h 48"/>
                <a:gd name="T66" fmla="*/ 1 w 63"/>
                <a:gd name="T67" fmla="*/ 13 h 48"/>
                <a:gd name="T68" fmla="*/ 0 w 63"/>
                <a:gd name="T69" fmla="*/ 14 h 48"/>
                <a:gd name="T70" fmla="*/ 6 w 63"/>
                <a:gd name="T71" fmla="*/ 21 h 48"/>
                <a:gd name="T72" fmla="*/ 15 w 63"/>
                <a:gd name="T73" fmla="*/ 31 h 48"/>
                <a:gd name="T74" fmla="*/ 21 w 63"/>
                <a:gd name="T75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" h="48">
                  <a:moveTo>
                    <a:pt x="21" y="25"/>
                  </a:moveTo>
                  <a:cubicBezTo>
                    <a:pt x="21" y="23"/>
                    <a:pt x="23" y="24"/>
                    <a:pt x="25" y="24"/>
                  </a:cubicBezTo>
                  <a:cubicBezTo>
                    <a:pt x="27" y="25"/>
                    <a:pt x="29" y="23"/>
                    <a:pt x="31" y="23"/>
                  </a:cubicBezTo>
                  <a:cubicBezTo>
                    <a:pt x="33" y="23"/>
                    <a:pt x="38" y="29"/>
                    <a:pt x="38" y="31"/>
                  </a:cubicBezTo>
                  <a:cubicBezTo>
                    <a:pt x="38" y="33"/>
                    <a:pt x="38" y="35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2" y="36"/>
                    <a:pt x="45" y="36"/>
                    <a:pt x="45" y="36"/>
                  </a:cubicBezTo>
                  <a:cubicBezTo>
                    <a:pt x="46" y="36"/>
                    <a:pt x="48" y="40"/>
                    <a:pt x="48" y="43"/>
                  </a:cubicBezTo>
                  <a:cubicBezTo>
                    <a:pt x="47" y="46"/>
                    <a:pt x="50" y="48"/>
                    <a:pt x="52" y="46"/>
                  </a:cubicBezTo>
                  <a:cubicBezTo>
                    <a:pt x="53" y="44"/>
                    <a:pt x="55" y="42"/>
                    <a:pt x="55" y="43"/>
                  </a:cubicBezTo>
                  <a:cubicBezTo>
                    <a:pt x="55" y="44"/>
                    <a:pt x="56" y="44"/>
                    <a:pt x="57" y="45"/>
                  </a:cubicBezTo>
                  <a:cubicBezTo>
                    <a:pt x="57" y="44"/>
                    <a:pt x="58" y="43"/>
                    <a:pt x="59" y="42"/>
                  </a:cubicBezTo>
                  <a:cubicBezTo>
                    <a:pt x="60" y="41"/>
                    <a:pt x="57" y="39"/>
                    <a:pt x="58" y="37"/>
                  </a:cubicBezTo>
                  <a:cubicBezTo>
                    <a:pt x="59" y="35"/>
                    <a:pt x="61" y="38"/>
                    <a:pt x="62" y="37"/>
                  </a:cubicBezTo>
                  <a:cubicBezTo>
                    <a:pt x="63" y="35"/>
                    <a:pt x="60" y="32"/>
                    <a:pt x="61" y="31"/>
                  </a:cubicBezTo>
                  <a:cubicBezTo>
                    <a:pt x="61" y="30"/>
                    <a:pt x="61" y="28"/>
                    <a:pt x="59" y="27"/>
                  </a:cubicBezTo>
                  <a:cubicBezTo>
                    <a:pt x="58" y="27"/>
                    <a:pt x="59" y="23"/>
                    <a:pt x="59" y="21"/>
                  </a:cubicBezTo>
                  <a:cubicBezTo>
                    <a:pt x="59" y="20"/>
                    <a:pt x="58" y="20"/>
                    <a:pt x="58" y="20"/>
                  </a:cubicBezTo>
                  <a:cubicBezTo>
                    <a:pt x="57" y="18"/>
                    <a:pt x="58" y="15"/>
                    <a:pt x="56" y="15"/>
                  </a:cubicBezTo>
                  <a:cubicBezTo>
                    <a:pt x="54" y="15"/>
                    <a:pt x="55" y="12"/>
                    <a:pt x="56" y="12"/>
                  </a:cubicBezTo>
                  <a:cubicBezTo>
                    <a:pt x="58" y="11"/>
                    <a:pt x="53" y="10"/>
                    <a:pt x="53" y="8"/>
                  </a:cubicBezTo>
                  <a:cubicBezTo>
                    <a:pt x="53" y="6"/>
                    <a:pt x="51" y="2"/>
                    <a:pt x="50" y="2"/>
                  </a:cubicBezTo>
                  <a:cubicBezTo>
                    <a:pt x="49" y="1"/>
                    <a:pt x="45" y="6"/>
                    <a:pt x="44" y="6"/>
                  </a:cubicBezTo>
                  <a:cubicBezTo>
                    <a:pt x="42" y="6"/>
                    <a:pt x="39" y="3"/>
                    <a:pt x="38" y="5"/>
                  </a:cubicBezTo>
                  <a:cubicBezTo>
                    <a:pt x="37" y="8"/>
                    <a:pt x="35" y="4"/>
                    <a:pt x="33" y="6"/>
                  </a:cubicBezTo>
                  <a:cubicBezTo>
                    <a:pt x="32" y="8"/>
                    <a:pt x="31" y="4"/>
                    <a:pt x="31" y="4"/>
                  </a:cubicBezTo>
                  <a:cubicBezTo>
                    <a:pt x="31" y="4"/>
                    <a:pt x="31" y="3"/>
                    <a:pt x="31" y="2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26" y="4"/>
                    <a:pt x="18" y="3"/>
                    <a:pt x="18" y="2"/>
                  </a:cubicBezTo>
                  <a:cubicBezTo>
                    <a:pt x="17" y="1"/>
                    <a:pt x="12" y="0"/>
                    <a:pt x="12" y="0"/>
                  </a:cubicBezTo>
                  <a:cubicBezTo>
                    <a:pt x="12" y="0"/>
                    <a:pt x="12" y="3"/>
                    <a:pt x="10" y="4"/>
                  </a:cubicBezTo>
                  <a:cubicBezTo>
                    <a:pt x="8" y="4"/>
                    <a:pt x="10" y="7"/>
                    <a:pt x="10" y="7"/>
                  </a:cubicBezTo>
                  <a:cubicBezTo>
                    <a:pt x="10" y="8"/>
                    <a:pt x="9" y="9"/>
                    <a:pt x="7" y="9"/>
                  </a:cubicBezTo>
                  <a:cubicBezTo>
                    <a:pt x="6" y="8"/>
                    <a:pt x="2" y="12"/>
                    <a:pt x="1" y="13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3" y="16"/>
                    <a:pt x="2" y="19"/>
                    <a:pt x="6" y="21"/>
                  </a:cubicBezTo>
                  <a:cubicBezTo>
                    <a:pt x="9" y="23"/>
                    <a:pt x="13" y="27"/>
                    <a:pt x="15" y="31"/>
                  </a:cubicBezTo>
                  <a:cubicBezTo>
                    <a:pt x="18" y="29"/>
                    <a:pt x="21" y="27"/>
                    <a:pt x="21" y="2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7EB77C1-90AF-8BDF-8BB4-20973AD51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776" y="4125724"/>
              <a:ext cx="104558" cy="106465"/>
            </a:xfrm>
            <a:custGeom>
              <a:avLst/>
              <a:gdLst>
                <a:gd name="T0" fmla="*/ 28 w 35"/>
                <a:gd name="T1" fmla="*/ 19 h 34"/>
                <a:gd name="T2" fmla="*/ 26 w 35"/>
                <a:gd name="T3" fmla="*/ 17 h 34"/>
                <a:gd name="T4" fmla="*/ 27 w 35"/>
                <a:gd name="T5" fmla="*/ 11 h 34"/>
                <a:gd name="T6" fmla="*/ 27 w 35"/>
                <a:gd name="T7" fmla="*/ 9 h 34"/>
                <a:gd name="T8" fmla="*/ 25 w 35"/>
                <a:gd name="T9" fmla="*/ 7 h 34"/>
                <a:gd name="T10" fmla="*/ 22 w 35"/>
                <a:gd name="T11" fmla="*/ 10 h 34"/>
                <a:gd name="T12" fmla="*/ 18 w 35"/>
                <a:gd name="T13" fmla="*/ 7 h 34"/>
                <a:gd name="T14" fmla="*/ 15 w 35"/>
                <a:gd name="T15" fmla="*/ 0 h 34"/>
                <a:gd name="T16" fmla="*/ 9 w 35"/>
                <a:gd name="T17" fmla="*/ 1 h 34"/>
                <a:gd name="T18" fmla="*/ 8 w 35"/>
                <a:gd name="T19" fmla="*/ 5 h 34"/>
                <a:gd name="T20" fmla="*/ 2 w 35"/>
                <a:gd name="T21" fmla="*/ 11 h 34"/>
                <a:gd name="T22" fmla="*/ 0 w 35"/>
                <a:gd name="T23" fmla="*/ 14 h 34"/>
                <a:gd name="T24" fmla="*/ 11 w 35"/>
                <a:gd name="T25" fmla="*/ 21 h 34"/>
                <a:gd name="T26" fmla="*/ 30 w 35"/>
                <a:gd name="T27" fmla="*/ 33 h 34"/>
                <a:gd name="T28" fmla="*/ 32 w 35"/>
                <a:gd name="T29" fmla="*/ 34 h 34"/>
                <a:gd name="T30" fmla="*/ 35 w 35"/>
                <a:gd name="T31" fmla="*/ 26 h 34"/>
                <a:gd name="T32" fmla="*/ 28 w 35"/>
                <a:gd name="T3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34">
                  <a:moveTo>
                    <a:pt x="28" y="19"/>
                  </a:moveTo>
                  <a:cubicBezTo>
                    <a:pt x="26" y="18"/>
                    <a:pt x="24" y="18"/>
                    <a:pt x="26" y="17"/>
                  </a:cubicBezTo>
                  <a:cubicBezTo>
                    <a:pt x="27" y="16"/>
                    <a:pt x="27" y="14"/>
                    <a:pt x="27" y="11"/>
                  </a:cubicBezTo>
                  <a:cubicBezTo>
                    <a:pt x="26" y="10"/>
                    <a:pt x="27" y="9"/>
                    <a:pt x="27" y="9"/>
                  </a:cubicBezTo>
                  <a:cubicBezTo>
                    <a:pt x="26" y="8"/>
                    <a:pt x="25" y="8"/>
                    <a:pt x="25" y="7"/>
                  </a:cubicBezTo>
                  <a:cubicBezTo>
                    <a:pt x="25" y="6"/>
                    <a:pt x="23" y="8"/>
                    <a:pt x="22" y="10"/>
                  </a:cubicBezTo>
                  <a:cubicBezTo>
                    <a:pt x="20" y="12"/>
                    <a:pt x="17" y="10"/>
                    <a:pt x="18" y="7"/>
                  </a:cubicBezTo>
                  <a:cubicBezTo>
                    <a:pt x="18" y="4"/>
                    <a:pt x="16" y="0"/>
                    <a:pt x="15" y="0"/>
                  </a:cubicBezTo>
                  <a:cubicBezTo>
                    <a:pt x="15" y="0"/>
                    <a:pt x="12" y="0"/>
                    <a:pt x="9" y="1"/>
                  </a:cubicBezTo>
                  <a:cubicBezTo>
                    <a:pt x="10" y="2"/>
                    <a:pt x="9" y="4"/>
                    <a:pt x="8" y="5"/>
                  </a:cubicBezTo>
                  <a:cubicBezTo>
                    <a:pt x="8" y="7"/>
                    <a:pt x="4" y="9"/>
                    <a:pt x="2" y="11"/>
                  </a:cubicBezTo>
                  <a:cubicBezTo>
                    <a:pt x="1" y="11"/>
                    <a:pt x="1" y="12"/>
                    <a:pt x="0" y="14"/>
                  </a:cubicBezTo>
                  <a:cubicBezTo>
                    <a:pt x="3" y="16"/>
                    <a:pt x="7" y="18"/>
                    <a:pt x="11" y="21"/>
                  </a:cubicBezTo>
                  <a:cubicBezTo>
                    <a:pt x="17" y="26"/>
                    <a:pt x="26" y="32"/>
                    <a:pt x="30" y="33"/>
                  </a:cubicBezTo>
                  <a:cubicBezTo>
                    <a:pt x="31" y="34"/>
                    <a:pt x="32" y="34"/>
                    <a:pt x="32" y="34"/>
                  </a:cubicBezTo>
                  <a:cubicBezTo>
                    <a:pt x="33" y="29"/>
                    <a:pt x="35" y="28"/>
                    <a:pt x="35" y="26"/>
                  </a:cubicBezTo>
                  <a:cubicBezTo>
                    <a:pt x="35" y="23"/>
                    <a:pt x="31" y="21"/>
                    <a:pt x="28" y="1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AE583C1-DC70-A5A8-1C38-46343620E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872" y="4084979"/>
              <a:ext cx="75230" cy="84121"/>
            </a:xfrm>
            <a:custGeom>
              <a:avLst/>
              <a:gdLst>
                <a:gd name="T0" fmla="*/ 23 w 25"/>
                <a:gd name="T1" fmla="*/ 18 h 27"/>
                <a:gd name="T2" fmla="*/ 24 w 25"/>
                <a:gd name="T3" fmla="*/ 13 h 27"/>
                <a:gd name="T4" fmla="*/ 23 w 25"/>
                <a:gd name="T5" fmla="*/ 8 h 27"/>
                <a:gd name="T6" fmla="*/ 16 w 25"/>
                <a:gd name="T7" fmla="*/ 0 h 27"/>
                <a:gd name="T8" fmla="*/ 10 w 25"/>
                <a:gd name="T9" fmla="*/ 1 h 27"/>
                <a:gd name="T10" fmla="*/ 6 w 25"/>
                <a:gd name="T11" fmla="*/ 2 h 27"/>
                <a:gd name="T12" fmla="*/ 0 w 25"/>
                <a:gd name="T13" fmla="*/ 8 h 27"/>
                <a:gd name="T14" fmla="*/ 1 w 25"/>
                <a:gd name="T15" fmla="*/ 12 h 27"/>
                <a:gd name="T16" fmla="*/ 8 w 25"/>
                <a:gd name="T17" fmla="*/ 22 h 27"/>
                <a:gd name="T18" fmla="*/ 15 w 25"/>
                <a:gd name="T19" fmla="*/ 27 h 27"/>
                <a:gd name="T20" fmla="*/ 17 w 25"/>
                <a:gd name="T21" fmla="*/ 24 h 27"/>
                <a:gd name="T22" fmla="*/ 23 w 25"/>
                <a:gd name="T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23" y="18"/>
                  </a:moveTo>
                  <a:cubicBezTo>
                    <a:pt x="24" y="17"/>
                    <a:pt x="25" y="15"/>
                    <a:pt x="24" y="13"/>
                  </a:cubicBezTo>
                  <a:cubicBezTo>
                    <a:pt x="23" y="12"/>
                    <a:pt x="23" y="10"/>
                    <a:pt x="23" y="8"/>
                  </a:cubicBezTo>
                  <a:cubicBezTo>
                    <a:pt x="23" y="6"/>
                    <a:pt x="18" y="0"/>
                    <a:pt x="16" y="0"/>
                  </a:cubicBezTo>
                  <a:cubicBezTo>
                    <a:pt x="14" y="0"/>
                    <a:pt x="12" y="2"/>
                    <a:pt x="10" y="1"/>
                  </a:cubicBezTo>
                  <a:cubicBezTo>
                    <a:pt x="8" y="1"/>
                    <a:pt x="6" y="0"/>
                    <a:pt x="6" y="2"/>
                  </a:cubicBezTo>
                  <a:cubicBezTo>
                    <a:pt x="6" y="4"/>
                    <a:pt x="3" y="6"/>
                    <a:pt x="0" y="8"/>
                  </a:cubicBezTo>
                  <a:cubicBezTo>
                    <a:pt x="1" y="9"/>
                    <a:pt x="1" y="10"/>
                    <a:pt x="1" y="12"/>
                  </a:cubicBezTo>
                  <a:cubicBezTo>
                    <a:pt x="3" y="18"/>
                    <a:pt x="5" y="20"/>
                    <a:pt x="8" y="22"/>
                  </a:cubicBezTo>
                  <a:cubicBezTo>
                    <a:pt x="9" y="23"/>
                    <a:pt x="12" y="25"/>
                    <a:pt x="15" y="27"/>
                  </a:cubicBezTo>
                  <a:cubicBezTo>
                    <a:pt x="16" y="25"/>
                    <a:pt x="16" y="24"/>
                    <a:pt x="17" y="24"/>
                  </a:cubicBezTo>
                  <a:cubicBezTo>
                    <a:pt x="19" y="22"/>
                    <a:pt x="23" y="20"/>
                    <a:pt x="23" y="1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7FCAE81-C16F-0F3C-A9BA-AF6840621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965" y="3599970"/>
              <a:ext cx="214214" cy="177442"/>
            </a:xfrm>
            <a:custGeom>
              <a:avLst/>
              <a:gdLst>
                <a:gd name="T0" fmla="*/ 34 w 71"/>
                <a:gd name="T1" fmla="*/ 44 h 57"/>
                <a:gd name="T2" fmla="*/ 42 w 71"/>
                <a:gd name="T3" fmla="*/ 38 h 57"/>
                <a:gd name="T4" fmla="*/ 42 w 71"/>
                <a:gd name="T5" fmla="*/ 15 h 57"/>
                <a:gd name="T6" fmla="*/ 71 w 71"/>
                <a:gd name="T7" fmla="*/ 15 h 57"/>
                <a:gd name="T8" fmla="*/ 71 w 71"/>
                <a:gd name="T9" fmla="*/ 3 h 57"/>
                <a:gd name="T10" fmla="*/ 65 w 71"/>
                <a:gd name="T11" fmla="*/ 0 h 57"/>
                <a:gd name="T12" fmla="*/ 34 w 71"/>
                <a:gd name="T13" fmla="*/ 0 h 57"/>
                <a:gd name="T14" fmla="*/ 29 w 71"/>
                <a:gd name="T15" fmla="*/ 8 h 57"/>
                <a:gd name="T16" fmla="*/ 18 w 71"/>
                <a:gd name="T17" fmla="*/ 23 h 57"/>
                <a:gd name="T18" fmla="*/ 3 w 71"/>
                <a:gd name="T19" fmla="*/ 49 h 57"/>
                <a:gd name="T20" fmla="*/ 0 w 71"/>
                <a:gd name="T21" fmla="*/ 57 h 57"/>
                <a:gd name="T22" fmla="*/ 34 w 71"/>
                <a:gd name="T23" fmla="*/ 57 h 57"/>
                <a:gd name="T24" fmla="*/ 34 w 71"/>
                <a:gd name="T25" fmla="*/ 4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57">
                  <a:moveTo>
                    <a:pt x="34" y="44"/>
                  </a:moveTo>
                  <a:cubicBezTo>
                    <a:pt x="34" y="42"/>
                    <a:pt x="42" y="40"/>
                    <a:pt x="42" y="38"/>
                  </a:cubicBezTo>
                  <a:cubicBezTo>
                    <a:pt x="42" y="36"/>
                    <a:pt x="42" y="15"/>
                    <a:pt x="42" y="15"/>
                  </a:cubicBezTo>
                  <a:cubicBezTo>
                    <a:pt x="42" y="15"/>
                    <a:pt x="70" y="16"/>
                    <a:pt x="71" y="15"/>
                  </a:cubicBezTo>
                  <a:cubicBezTo>
                    <a:pt x="71" y="15"/>
                    <a:pt x="71" y="9"/>
                    <a:pt x="71" y="3"/>
                  </a:cubicBezTo>
                  <a:cubicBezTo>
                    <a:pt x="70" y="1"/>
                    <a:pt x="71" y="0"/>
                    <a:pt x="65" y="0"/>
                  </a:cubicBezTo>
                  <a:cubicBezTo>
                    <a:pt x="60" y="0"/>
                    <a:pt x="44" y="0"/>
                    <a:pt x="34" y="0"/>
                  </a:cubicBezTo>
                  <a:cubicBezTo>
                    <a:pt x="31" y="2"/>
                    <a:pt x="30" y="5"/>
                    <a:pt x="29" y="8"/>
                  </a:cubicBezTo>
                  <a:cubicBezTo>
                    <a:pt x="27" y="12"/>
                    <a:pt x="18" y="17"/>
                    <a:pt x="18" y="23"/>
                  </a:cubicBezTo>
                  <a:cubicBezTo>
                    <a:pt x="17" y="29"/>
                    <a:pt x="9" y="37"/>
                    <a:pt x="3" y="49"/>
                  </a:cubicBezTo>
                  <a:cubicBezTo>
                    <a:pt x="1" y="53"/>
                    <a:pt x="1" y="55"/>
                    <a:pt x="0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46"/>
                    <a:pt x="34" y="4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56E7902-1490-7339-2BDA-A0B7D28F8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965" y="3609170"/>
              <a:ext cx="308572" cy="348312"/>
            </a:xfrm>
            <a:custGeom>
              <a:avLst/>
              <a:gdLst>
                <a:gd name="T0" fmla="*/ 8 w 102"/>
                <a:gd name="T1" fmla="*/ 97 h 112"/>
                <a:gd name="T2" fmla="*/ 16 w 102"/>
                <a:gd name="T3" fmla="*/ 97 h 112"/>
                <a:gd name="T4" fmla="*/ 22 w 102"/>
                <a:gd name="T5" fmla="*/ 96 h 112"/>
                <a:gd name="T6" fmla="*/ 27 w 102"/>
                <a:gd name="T7" fmla="*/ 100 h 112"/>
                <a:gd name="T8" fmla="*/ 30 w 102"/>
                <a:gd name="T9" fmla="*/ 100 h 112"/>
                <a:gd name="T10" fmla="*/ 36 w 102"/>
                <a:gd name="T11" fmla="*/ 108 h 112"/>
                <a:gd name="T12" fmla="*/ 40 w 102"/>
                <a:gd name="T13" fmla="*/ 112 h 112"/>
                <a:gd name="T14" fmla="*/ 44 w 102"/>
                <a:gd name="T15" fmla="*/ 109 h 112"/>
                <a:gd name="T16" fmla="*/ 49 w 102"/>
                <a:gd name="T17" fmla="*/ 108 h 112"/>
                <a:gd name="T18" fmla="*/ 54 w 102"/>
                <a:gd name="T19" fmla="*/ 107 h 112"/>
                <a:gd name="T20" fmla="*/ 59 w 102"/>
                <a:gd name="T21" fmla="*/ 107 h 112"/>
                <a:gd name="T22" fmla="*/ 65 w 102"/>
                <a:gd name="T23" fmla="*/ 106 h 112"/>
                <a:gd name="T24" fmla="*/ 98 w 102"/>
                <a:gd name="T25" fmla="*/ 105 h 112"/>
                <a:gd name="T26" fmla="*/ 99 w 102"/>
                <a:gd name="T27" fmla="*/ 98 h 112"/>
                <a:gd name="T28" fmla="*/ 96 w 102"/>
                <a:gd name="T29" fmla="*/ 95 h 112"/>
                <a:gd name="T30" fmla="*/ 88 w 102"/>
                <a:gd name="T31" fmla="*/ 21 h 112"/>
                <a:gd name="T32" fmla="*/ 102 w 102"/>
                <a:gd name="T33" fmla="*/ 21 h 112"/>
                <a:gd name="T34" fmla="*/ 73 w 102"/>
                <a:gd name="T35" fmla="*/ 2 h 112"/>
                <a:gd name="T36" fmla="*/ 71 w 102"/>
                <a:gd name="T37" fmla="*/ 0 h 112"/>
                <a:gd name="T38" fmla="*/ 71 w 102"/>
                <a:gd name="T39" fmla="*/ 12 h 112"/>
                <a:gd name="T40" fmla="*/ 42 w 102"/>
                <a:gd name="T41" fmla="*/ 12 h 112"/>
                <a:gd name="T42" fmla="*/ 42 w 102"/>
                <a:gd name="T43" fmla="*/ 35 h 112"/>
                <a:gd name="T44" fmla="*/ 34 w 102"/>
                <a:gd name="T45" fmla="*/ 41 h 112"/>
                <a:gd name="T46" fmla="*/ 34 w 102"/>
                <a:gd name="T47" fmla="*/ 54 h 112"/>
                <a:gd name="T48" fmla="*/ 0 w 102"/>
                <a:gd name="T49" fmla="*/ 54 h 112"/>
                <a:gd name="T50" fmla="*/ 5 w 102"/>
                <a:gd name="T51" fmla="*/ 64 h 112"/>
                <a:gd name="T52" fmla="*/ 7 w 102"/>
                <a:gd name="T53" fmla="*/ 77 h 112"/>
                <a:gd name="T54" fmla="*/ 4 w 102"/>
                <a:gd name="T55" fmla="*/ 94 h 112"/>
                <a:gd name="T56" fmla="*/ 3 w 102"/>
                <a:gd name="T57" fmla="*/ 101 h 112"/>
                <a:gd name="T58" fmla="*/ 3 w 102"/>
                <a:gd name="T59" fmla="*/ 101 h 112"/>
                <a:gd name="T60" fmla="*/ 8 w 102"/>
                <a:gd name="T61" fmla="*/ 9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2" h="112">
                  <a:moveTo>
                    <a:pt x="8" y="97"/>
                  </a:moveTo>
                  <a:cubicBezTo>
                    <a:pt x="11" y="98"/>
                    <a:pt x="16" y="97"/>
                    <a:pt x="16" y="97"/>
                  </a:cubicBezTo>
                  <a:cubicBezTo>
                    <a:pt x="16" y="97"/>
                    <a:pt x="20" y="95"/>
                    <a:pt x="22" y="96"/>
                  </a:cubicBezTo>
                  <a:cubicBezTo>
                    <a:pt x="25" y="98"/>
                    <a:pt x="27" y="100"/>
                    <a:pt x="27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100"/>
                    <a:pt x="32" y="107"/>
                    <a:pt x="36" y="108"/>
                  </a:cubicBezTo>
                  <a:cubicBezTo>
                    <a:pt x="38" y="109"/>
                    <a:pt x="39" y="111"/>
                    <a:pt x="40" y="112"/>
                  </a:cubicBezTo>
                  <a:cubicBezTo>
                    <a:pt x="42" y="112"/>
                    <a:pt x="44" y="111"/>
                    <a:pt x="44" y="109"/>
                  </a:cubicBezTo>
                  <a:cubicBezTo>
                    <a:pt x="44" y="107"/>
                    <a:pt x="46" y="104"/>
                    <a:pt x="49" y="108"/>
                  </a:cubicBezTo>
                  <a:cubicBezTo>
                    <a:pt x="53" y="111"/>
                    <a:pt x="53" y="108"/>
                    <a:pt x="54" y="107"/>
                  </a:cubicBezTo>
                  <a:cubicBezTo>
                    <a:pt x="55" y="106"/>
                    <a:pt x="57" y="107"/>
                    <a:pt x="59" y="107"/>
                  </a:cubicBezTo>
                  <a:cubicBezTo>
                    <a:pt x="62" y="107"/>
                    <a:pt x="65" y="106"/>
                    <a:pt x="65" y="106"/>
                  </a:cubicBezTo>
                  <a:cubicBezTo>
                    <a:pt x="65" y="106"/>
                    <a:pt x="96" y="106"/>
                    <a:pt x="98" y="105"/>
                  </a:cubicBezTo>
                  <a:cubicBezTo>
                    <a:pt x="99" y="105"/>
                    <a:pt x="99" y="98"/>
                    <a:pt x="99" y="98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87" y="11"/>
                    <a:pt x="74" y="3"/>
                    <a:pt x="73" y="2"/>
                  </a:cubicBezTo>
                  <a:cubicBezTo>
                    <a:pt x="72" y="1"/>
                    <a:pt x="71" y="1"/>
                    <a:pt x="71" y="0"/>
                  </a:cubicBezTo>
                  <a:cubicBezTo>
                    <a:pt x="71" y="6"/>
                    <a:pt x="71" y="12"/>
                    <a:pt x="71" y="12"/>
                  </a:cubicBezTo>
                  <a:cubicBezTo>
                    <a:pt x="70" y="13"/>
                    <a:pt x="42" y="12"/>
                    <a:pt x="42" y="12"/>
                  </a:cubicBezTo>
                  <a:cubicBezTo>
                    <a:pt x="42" y="12"/>
                    <a:pt x="42" y="33"/>
                    <a:pt x="42" y="35"/>
                  </a:cubicBezTo>
                  <a:cubicBezTo>
                    <a:pt x="42" y="37"/>
                    <a:pt x="34" y="39"/>
                    <a:pt x="34" y="41"/>
                  </a:cubicBezTo>
                  <a:cubicBezTo>
                    <a:pt x="34" y="43"/>
                    <a:pt x="34" y="54"/>
                    <a:pt x="3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0"/>
                    <a:pt x="3" y="62"/>
                    <a:pt x="5" y="64"/>
                  </a:cubicBezTo>
                  <a:cubicBezTo>
                    <a:pt x="8" y="67"/>
                    <a:pt x="3" y="72"/>
                    <a:pt x="7" y="77"/>
                  </a:cubicBezTo>
                  <a:cubicBezTo>
                    <a:pt x="11" y="83"/>
                    <a:pt x="6" y="91"/>
                    <a:pt x="4" y="94"/>
                  </a:cubicBezTo>
                  <a:cubicBezTo>
                    <a:pt x="3" y="96"/>
                    <a:pt x="3" y="98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6" y="100"/>
                    <a:pt x="5" y="96"/>
                    <a:pt x="8" y="9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4D2B8AD9-676F-CFD8-C382-FF15C2628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098" y="3674889"/>
              <a:ext cx="424604" cy="410089"/>
            </a:xfrm>
            <a:custGeom>
              <a:avLst/>
              <a:gdLst>
                <a:gd name="T0" fmla="*/ 133 w 141"/>
                <a:gd name="T1" fmla="*/ 55 h 132"/>
                <a:gd name="T2" fmla="*/ 129 w 141"/>
                <a:gd name="T3" fmla="*/ 46 h 132"/>
                <a:gd name="T4" fmla="*/ 120 w 141"/>
                <a:gd name="T5" fmla="*/ 43 h 132"/>
                <a:gd name="T6" fmla="*/ 114 w 141"/>
                <a:gd name="T7" fmla="*/ 35 h 132"/>
                <a:gd name="T8" fmla="*/ 62 w 141"/>
                <a:gd name="T9" fmla="*/ 0 h 132"/>
                <a:gd name="T10" fmla="*/ 48 w 141"/>
                <a:gd name="T11" fmla="*/ 0 h 132"/>
                <a:gd name="T12" fmla="*/ 56 w 141"/>
                <a:gd name="T13" fmla="*/ 74 h 132"/>
                <a:gd name="T14" fmla="*/ 59 w 141"/>
                <a:gd name="T15" fmla="*/ 77 h 132"/>
                <a:gd name="T16" fmla="*/ 58 w 141"/>
                <a:gd name="T17" fmla="*/ 84 h 132"/>
                <a:gd name="T18" fmla="*/ 25 w 141"/>
                <a:gd name="T19" fmla="*/ 85 h 132"/>
                <a:gd name="T20" fmla="*/ 19 w 141"/>
                <a:gd name="T21" fmla="*/ 86 h 132"/>
                <a:gd name="T22" fmla="*/ 14 w 141"/>
                <a:gd name="T23" fmla="*/ 86 h 132"/>
                <a:gd name="T24" fmla="*/ 9 w 141"/>
                <a:gd name="T25" fmla="*/ 87 h 132"/>
                <a:gd name="T26" fmla="*/ 4 w 141"/>
                <a:gd name="T27" fmla="*/ 88 h 132"/>
                <a:gd name="T28" fmla="*/ 0 w 141"/>
                <a:gd name="T29" fmla="*/ 91 h 132"/>
                <a:gd name="T30" fmla="*/ 1 w 141"/>
                <a:gd name="T31" fmla="*/ 93 h 132"/>
                <a:gd name="T32" fmla="*/ 2 w 141"/>
                <a:gd name="T33" fmla="*/ 95 h 132"/>
                <a:gd name="T34" fmla="*/ 3 w 141"/>
                <a:gd name="T35" fmla="*/ 101 h 132"/>
                <a:gd name="T36" fmla="*/ 8 w 141"/>
                <a:gd name="T37" fmla="*/ 106 h 132"/>
                <a:gd name="T38" fmla="*/ 8 w 141"/>
                <a:gd name="T39" fmla="*/ 113 h 132"/>
                <a:gd name="T40" fmla="*/ 10 w 141"/>
                <a:gd name="T41" fmla="*/ 115 h 132"/>
                <a:gd name="T42" fmla="*/ 15 w 141"/>
                <a:gd name="T43" fmla="*/ 114 h 132"/>
                <a:gd name="T44" fmla="*/ 21 w 141"/>
                <a:gd name="T45" fmla="*/ 115 h 132"/>
                <a:gd name="T46" fmla="*/ 27 w 141"/>
                <a:gd name="T47" fmla="*/ 111 h 132"/>
                <a:gd name="T48" fmla="*/ 30 w 141"/>
                <a:gd name="T49" fmla="*/ 117 h 132"/>
                <a:gd name="T50" fmla="*/ 33 w 141"/>
                <a:gd name="T51" fmla="*/ 121 h 132"/>
                <a:gd name="T52" fmla="*/ 33 w 141"/>
                <a:gd name="T53" fmla="*/ 124 h 132"/>
                <a:gd name="T54" fmla="*/ 35 w 141"/>
                <a:gd name="T55" fmla="*/ 129 h 132"/>
                <a:gd name="T56" fmla="*/ 39 w 141"/>
                <a:gd name="T57" fmla="*/ 129 h 132"/>
                <a:gd name="T58" fmla="*/ 43 w 141"/>
                <a:gd name="T59" fmla="*/ 130 h 132"/>
                <a:gd name="T60" fmla="*/ 48 w 141"/>
                <a:gd name="T61" fmla="*/ 128 h 132"/>
                <a:gd name="T62" fmla="*/ 52 w 141"/>
                <a:gd name="T63" fmla="*/ 128 h 132"/>
                <a:gd name="T64" fmla="*/ 55 w 141"/>
                <a:gd name="T65" fmla="*/ 129 h 132"/>
                <a:gd name="T66" fmla="*/ 58 w 141"/>
                <a:gd name="T67" fmla="*/ 128 h 132"/>
                <a:gd name="T68" fmla="*/ 60 w 141"/>
                <a:gd name="T69" fmla="*/ 122 h 132"/>
                <a:gd name="T70" fmla="*/ 59 w 141"/>
                <a:gd name="T71" fmla="*/ 116 h 132"/>
                <a:gd name="T72" fmla="*/ 66 w 141"/>
                <a:gd name="T73" fmla="*/ 113 h 132"/>
                <a:gd name="T74" fmla="*/ 69 w 141"/>
                <a:gd name="T75" fmla="*/ 108 h 132"/>
                <a:gd name="T76" fmla="*/ 72 w 141"/>
                <a:gd name="T77" fmla="*/ 102 h 132"/>
                <a:gd name="T78" fmla="*/ 77 w 141"/>
                <a:gd name="T79" fmla="*/ 102 h 132"/>
                <a:gd name="T80" fmla="*/ 81 w 141"/>
                <a:gd name="T81" fmla="*/ 98 h 132"/>
                <a:gd name="T82" fmla="*/ 85 w 141"/>
                <a:gd name="T83" fmla="*/ 96 h 132"/>
                <a:gd name="T84" fmla="*/ 88 w 141"/>
                <a:gd name="T85" fmla="*/ 94 h 132"/>
                <a:gd name="T86" fmla="*/ 95 w 141"/>
                <a:gd name="T87" fmla="*/ 91 h 132"/>
                <a:gd name="T88" fmla="*/ 101 w 141"/>
                <a:gd name="T89" fmla="*/ 88 h 132"/>
                <a:gd name="T90" fmla="*/ 112 w 141"/>
                <a:gd name="T91" fmla="*/ 89 h 132"/>
                <a:gd name="T92" fmla="*/ 119 w 141"/>
                <a:gd name="T93" fmla="*/ 87 h 132"/>
                <a:gd name="T94" fmla="*/ 132 w 141"/>
                <a:gd name="T95" fmla="*/ 85 h 132"/>
                <a:gd name="T96" fmla="*/ 137 w 141"/>
                <a:gd name="T97" fmla="*/ 82 h 132"/>
                <a:gd name="T98" fmla="*/ 140 w 141"/>
                <a:gd name="T99" fmla="*/ 75 h 132"/>
                <a:gd name="T100" fmla="*/ 140 w 141"/>
                <a:gd name="T101" fmla="*/ 53 h 132"/>
                <a:gd name="T102" fmla="*/ 133 w 141"/>
                <a:gd name="T103" fmla="*/ 5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1" h="132">
                  <a:moveTo>
                    <a:pt x="133" y="55"/>
                  </a:moveTo>
                  <a:cubicBezTo>
                    <a:pt x="133" y="55"/>
                    <a:pt x="133" y="48"/>
                    <a:pt x="129" y="46"/>
                  </a:cubicBezTo>
                  <a:cubicBezTo>
                    <a:pt x="125" y="43"/>
                    <a:pt x="120" y="43"/>
                    <a:pt x="120" y="43"/>
                  </a:cubicBezTo>
                  <a:cubicBezTo>
                    <a:pt x="120" y="43"/>
                    <a:pt x="117" y="37"/>
                    <a:pt x="114" y="35"/>
                  </a:cubicBezTo>
                  <a:cubicBezTo>
                    <a:pt x="113" y="34"/>
                    <a:pt x="85" y="15"/>
                    <a:pt x="6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84"/>
                    <a:pt x="58" y="84"/>
                  </a:cubicBezTo>
                  <a:cubicBezTo>
                    <a:pt x="56" y="85"/>
                    <a:pt x="25" y="85"/>
                    <a:pt x="25" y="85"/>
                  </a:cubicBezTo>
                  <a:cubicBezTo>
                    <a:pt x="25" y="85"/>
                    <a:pt x="22" y="86"/>
                    <a:pt x="19" y="86"/>
                  </a:cubicBezTo>
                  <a:cubicBezTo>
                    <a:pt x="17" y="86"/>
                    <a:pt x="15" y="85"/>
                    <a:pt x="14" y="86"/>
                  </a:cubicBezTo>
                  <a:cubicBezTo>
                    <a:pt x="13" y="87"/>
                    <a:pt x="13" y="90"/>
                    <a:pt x="9" y="87"/>
                  </a:cubicBezTo>
                  <a:cubicBezTo>
                    <a:pt x="6" y="83"/>
                    <a:pt x="4" y="86"/>
                    <a:pt x="4" y="88"/>
                  </a:cubicBezTo>
                  <a:cubicBezTo>
                    <a:pt x="4" y="90"/>
                    <a:pt x="2" y="91"/>
                    <a:pt x="0" y="91"/>
                  </a:cubicBezTo>
                  <a:cubicBezTo>
                    <a:pt x="0" y="92"/>
                    <a:pt x="1" y="93"/>
                    <a:pt x="1" y="93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9"/>
                    <a:pt x="3" y="101"/>
                  </a:cubicBezTo>
                  <a:cubicBezTo>
                    <a:pt x="5" y="102"/>
                    <a:pt x="8" y="105"/>
                    <a:pt x="8" y="106"/>
                  </a:cubicBezTo>
                  <a:cubicBezTo>
                    <a:pt x="8" y="107"/>
                    <a:pt x="8" y="113"/>
                    <a:pt x="8" y="113"/>
                  </a:cubicBezTo>
                  <a:cubicBezTo>
                    <a:pt x="8" y="113"/>
                    <a:pt x="9" y="117"/>
                    <a:pt x="10" y="115"/>
                  </a:cubicBezTo>
                  <a:cubicBezTo>
                    <a:pt x="12" y="113"/>
                    <a:pt x="14" y="117"/>
                    <a:pt x="15" y="114"/>
                  </a:cubicBezTo>
                  <a:cubicBezTo>
                    <a:pt x="16" y="112"/>
                    <a:pt x="19" y="115"/>
                    <a:pt x="21" y="115"/>
                  </a:cubicBezTo>
                  <a:cubicBezTo>
                    <a:pt x="22" y="115"/>
                    <a:pt x="26" y="110"/>
                    <a:pt x="27" y="111"/>
                  </a:cubicBezTo>
                  <a:cubicBezTo>
                    <a:pt x="28" y="111"/>
                    <a:pt x="30" y="115"/>
                    <a:pt x="30" y="117"/>
                  </a:cubicBezTo>
                  <a:cubicBezTo>
                    <a:pt x="30" y="119"/>
                    <a:pt x="35" y="120"/>
                    <a:pt x="33" y="121"/>
                  </a:cubicBezTo>
                  <a:cubicBezTo>
                    <a:pt x="32" y="121"/>
                    <a:pt x="31" y="124"/>
                    <a:pt x="33" y="124"/>
                  </a:cubicBezTo>
                  <a:cubicBezTo>
                    <a:pt x="35" y="124"/>
                    <a:pt x="34" y="127"/>
                    <a:pt x="35" y="129"/>
                  </a:cubicBezTo>
                  <a:cubicBezTo>
                    <a:pt x="36" y="130"/>
                    <a:pt x="38" y="131"/>
                    <a:pt x="39" y="129"/>
                  </a:cubicBezTo>
                  <a:cubicBezTo>
                    <a:pt x="40" y="127"/>
                    <a:pt x="42" y="129"/>
                    <a:pt x="43" y="130"/>
                  </a:cubicBezTo>
                  <a:cubicBezTo>
                    <a:pt x="44" y="132"/>
                    <a:pt x="47" y="130"/>
                    <a:pt x="48" y="128"/>
                  </a:cubicBezTo>
                  <a:cubicBezTo>
                    <a:pt x="48" y="126"/>
                    <a:pt x="52" y="125"/>
                    <a:pt x="52" y="128"/>
                  </a:cubicBezTo>
                  <a:cubicBezTo>
                    <a:pt x="52" y="130"/>
                    <a:pt x="53" y="130"/>
                    <a:pt x="55" y="129"/>
                  </a:cubicBezTo>
                  <a:cubicBezTo>
                    <a:pt x="56" y="128"/>
                    <a:pt x="57" y="128"/>
                    <a:pt x="58" y="128"/>
                  </a:cubicBezTo>
                  <a:cubicBezTo>
                    <a:pt x="58" y="125"/>
                    <a:pt x="59" y="122"/>
                    <a:pt x="60" y="122"/>
                  </a:cubicBezTo>
                  <a:cubicBezTo>
                    <a:pt x="61" y="120"/>
                    <a:pt x="58" y="117"/>
                    <a:pt x="59" y="116"/>
                  </a:cubicBezTo>
                  <a:cubicBezTo>
                    <a:pt x="61" y="116"/>
                    <a:pt x="65" y="117"/>
                    <a:pt x="66" y="113"/>
                  </a:cubicBezTo>
                  <a:cubicBezTo>
                    <a:pt x="67" y="110"/>
                    <a:pt x="69" y="108"/>
                    <a:pt x="69" y="108"/>
                  </a:cubicBezTo>
                  <a:cubicBezTo>
                    <a:pt x="69" y="108"/>
                    <a:pt x="69" y="100"/>
                    <a:pt x="72" y="102"/>
                  </a:cubicBezTo>
                  <a:cubicBezTo>
                    <a:pt x="74" y="103"/>
                    <a:pt x="77" y="105"/>
                    <a:pt x="77" y="102"/>
                  </a:cubicBezTo>
                  <a:cubicBezTo>
                    <a:pt x="77" y="99"/>
                    <a:pt x="80" y="101"/>
                    <a:pt x="81" y="98"/>
                  </a:cubicBezTo>
                  <a:cubicBezTo>
                    <a:pt x="81" y="95"/>
                    <a:pt x="83" y="95"/>
                    <a:pt x="85" y="96"/>
                  </a:cubicBezTo>
                  <a:cubicBezTo>
                    <a:pt x="86" y="96"/>
                    <a:pt x="88" y="96"/>
                    <a:pt x="88" y="94"/>
                  </a:cubicBezTo>
                  <a:cubicBezTo>
                    <a:pt x="88" y="93"/>
                    <a:pt x="92" y="93"/>
                    <a:pt x="95" y="91"/>
                  </a:cubicBezTo>
                  <a:cubicBezTo>
                    <a:pt x="98" y="89"/>
                    <a:pt x="100" y="87"/>
                    <a:pt x="101" y="88"/>
                  </a:cubicBezTo>
                  <a:cubicBezTo>
                    <a:pt x="103" y="90"/>
                    <a:pt x="111" y="89"/>
                    <a:pt x="112" y="89"/>
                  </a:cubicBezTo>
                  <a:cubicBezTo>
                    <a:pt x="113" y="88"/>
                    <a:pt x="116" y="86"/>
                    <a:pt x="119" y="87"/>
                  </a:cubicBezTo>
                  <a:cubicBezTo>
                    <a:pt x="122" y="87"/>
                    <a:pt x="129" y="85"/>
                    <a:pt x="132" y="85"/>
                  </a:cubicBezTo>
                  <a:cubicBezTo>
                    <a:pt x="135" y="85"/>
                    <a:pt x="136" y="83"/>
                    <a:pt x="137" y="82"/>
                  </a:cubicBezTo>
                  <a:cubicBezTo>
                    <a:pt x="138" y="81"/>
                    <a:pt x="139" y="76"/>
                    <a:pt x="140" y="75"/>
                  </a:cubicBezTo>
                  <a:cubicBezTo>
                    <a:pt x="141" y="75"/>
                    <a:pt x="140" y="59"/>
                    <a:pt x="140" y="53"/>
                  </a:cubicBezTo>
                  <a:cubicBezTo>
                    <a:pt x="137" y="54"/>
                    <a:pt x="133" y="55"/>
                    <a:pt x="133" y="5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798269E-C848-1B2A-8557-542F64DEA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786" y="3945653"/>
              <a:ext cx="207839" cy="155098"/>
            </a:xfrm>
            <a:custGeom>
              <a:avLst/>
              <a:gdLst>
                <a:gd name="T0" fmla="*/ 68 w 69"/>
                <a:gd name="T1" fmla="*/ 28 h 50"/>
                <a:gd name="T2" fmla="*/ 65 w 69"/>
                <a:gd name="T3" fmla="*/ 26 h 50"/>
                <a:gd name="T4" fmla="*/ 64 w 69"/>
                <a:gd name="T5" fmla="*/ 22 h 50"/>
                <a:gd name="T6" fmla="*/ 60 w 69"/>
                <a:gd name="T7" fmla="*/ 22 h 50"/>
                <a:gd name="T8" fmla="*/ 57 w 69"/>
                <a:gd name="T9" fmla="*/ 19 h 50"/>
                <a:gd name="T10" fmla="*/ 55 w 69"/>
                <a:gd name="T11" fmla="*/ 16 h 50"/>
                <a:gd name="T12" fmla="*/ 51 w 69"/>
                <a:gd name="T13" fmla="*/ 12 h 50"/>
                <a:gd name="T14" fmla="*/ 49 w 69"/>
                <a:gd name="T15" fmla="*/ 7 h 50"/>
                <a:gd name="T16" fmla="*/ 48 w 69"/>
                <a:gd name="T17" fmla="*/ 2 h 50"/>
                <a:gd name="T18" fmla="*/ 43 w 69"/>
                <a:gd name="T19" fmla="*/ 1 h 50"/>
                <a:gd name="T20" fmla="*/ 37 w 69"/>
                <a:gd name="T21" fmla="*/ 4 h 50"/>
                <a:gd name="T22" fmla="*/ 30 w 69"/>
                <a:gd name="T23" fmla="*/ 7 h 50"/>
                <a:gd name="T24" fmla="*/ 27 w 69"/>
                <a:gd name="T25" fmla="*/ 9 h 50"/>
                <a:gd name="T26" fmla="*/ 23 w 69"/>
                <a:gd name="T27" fmla="*/ 11 h 50"/>
                <a:gd name="T28" fmla="*/ 19 w 69"/>
                <a:gd name="T29" fmla="*/ 15 h 50"/>
                <a:gd name="T30" fmla="*/ 14 w 69"/>
                <a:gd name="T31" fmla="*/ 15 h 50"/>
                <a:gd name="T32" fmla="*/ 11 w 69"/>
                <a:gd name="T33" fmla="*/ 21 h 50"/>
                <a:gd name="T34" fmla="*/ 8 w 69"/>
                <a:gd name="T35" fmla="*/ 26 h 50"/>
                <a:gd name="T36" fmla="*/ 1 w 69"/>
                <a:gd name="T37" fmla="*/ 29 h 50"/>
                <a:gd name="T38" fmla="*/ 2 w 69"/>
                <a:gd name="T39" fmla="*/ 35 h 50"/>
                <a:gd name="T40" fmla="*/ 0 w 69"/>
                <a:gd name="T41" fmla="*/ 41 h 50"/>
                <a:gd name="T42" fmla="*/ 4 w 69"/>
                <a:gd name="T43" fmla="*/ 44 h 50"/>
                <a:gd name="T44" fmla="*/ 11 w 69"/>
                <a:gd name="T45" fmla="*/ 47 h 50"/>
                <a:gd name="T46" fmla="*/ 21 w 69"/>
                <a:gd name="T47" fmla="*/ 46 h 50"/>
                <a:gd name="T48" fmla="*/ 24 w 69"/>
                <a:gd name="T49" fmla="*/ 45 h 50"/>
                <a:gd name="T50" fmla="*/ 22 w 69"/>
                <a:gd name="T51" fmla="*/ 37 h 50"/>
                <a:gd name="T52" fmla="*/ 44 w 69"/>
                <a:gd name="T53" fmla="*/ 37 h 50"/>
                <a:gd name="T54" fmla="*/ 47 w 69"/>
                <a:gd name="T55" fmla="*/ 35 h 50"/>
                <a:gd name="T56" fmla="*/ 54 w 69"/>
                <a:gd name="T57" fmla="*/ 36 h 50"/>
                <a:gd name="T58" fmla="*/ 59 w 69"/>
                <a:gd name="T59" fmla="*/ 33 h 50"/>
                <a:gd name="T60" fmla="*/ 66 w 69"/>
                <a:gd name="T61" fmla="*/ 31 h 50"/>
                <a:gd name="T62" fmla="*/ 68 w 69"/>
                <a:gd name="T63" fmla="*/ 28 h 50"/>
                <a:gd name="T64" fmla="*/ 68 w 69"/>
                <a:gd name="T65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68" y="28"/>
                  </a:moveTo>
                  <a:cubicBezTo>
                    <a:pt x="67" y="27"/>
                    <a:pt x="65" y="26"/>
                    <a:pt x="65" y="26"/>
                  </a:cubicBezTo>
                  <a:cubicBezTo>
                    <a:pt x="64" y="26"/>
                    <a:pt x="65" y="22"/>
                    <a:pt x="64" y="22"/>
                  </a:cubicBezTo>
                  <a:cubicBezTo>
                    <a:pt x="64" y="21"/>
                    <a:pt x="62" y="23"/>
                    <a:pt x="60" y="22"/>
                  </a:cubicBezTo>
                  <a:cubicBezTo>
                    <a:pt x="59" y="22"/>
                    <a:pt x="58" y="19"/>
                    <a:pt x="57" y="19"/>
                  </a:cubicBezTo>
                  <a:cubicBezTo>
                    <a:pt x="55" y="19"/>
                    <a:pt x="55" y="18"/>
                    <a:pt x="55" y="16"/>
                  </a:cubicBezTo>
                  <a:cubicBezTo>
                    <a:pt x="55" y="14"/>
                    <a:pt x="53" y="13"/>
                    <a:pt x="51" y="12"/>
                  </a:cubicBezTo>
                  <a:cubicBezTo>
                    <a:pt x="50" y="11"/>
                    <a:pt x="49" y="7"/>
                    <a:pt x="49" y="7"/>
                  </a:cubicBezTo>
                  <a:cubicBezTo>
                    <a:pt x="48" y="7"/>
                    <a:pt x="48" y="4"/>
                    <a:pt x="48" y="2"/>
                  </a:cubicBezTo>
                  <a:cubicBezTo>
                    <a:pt x="46" y="2"/>
                    <a:pt x="44" y="2"/>
                    <a:pt x="43" y="1"/>
                  </a:cubicBezTo>
                  <a:cubicBezTo>
                    <a:pt x="42" y="0"/>
                    <a:pt x="40" y="2"/>
                    <a:pt x="37" y="4"/>
                  </a:cubicBezTo>
                  <a:cubicBezTo>
                    <a:pt x="34" y="6"/>
                    <a:pt x="30" y="6"/>
                    <a:pt x="30" y="7"/>
                  </a:cubicBezTo>
                  <a:cubicBezTo>
                    <a:pt x="30" y="9"/>
                    <a:pt x="28" y="9"/>
                    <a:pt x="27" y="9"/>
                  </a:cubicBezTo>
                  <a:cubicBezTo>
                    <a:pt x="25" y="8"/>
                    <a:pt x="23" y="8"/>
                    <a:pt x="23" y="11"/>
                  </a:cubicBezTo>
                  <a:cubicBezTo>
                    <a:pt x="22" y="14"/>
                    <a:pt x="19" y="12"/>
                    <a:pt x="19" y="15"/>
                  </a:cubicBezTo>
                  <a:cubicBezTo>
                    <a:pt x="19" y="18"/>
                    <a:pt x="16" y="16"/>
                    <a:pt x="14" y="15"/>
                  </a:cubicBezTo>
                  <a:cubicBezTo>
                    <a:pt x="11" y="13"/>
                    <a:pt x="11" y="21"/>
                    <a:pt x="11" y="21"/>
                  </a:cubicBezTo>
                  <a:cubicBezTo>
                    <a:pt x="11" y="21"/>
                    <a:pt x="9" y="23"/>
                    <a:pt x="8" y="26"/>
                  </a:cubicBezTo>
                  <a:cubicBezTo>
                    <a:pt x="7" y="30"/>
                    <a:pt x="3" y="29"/>
                    <a:pt x="1" y="29"/>
                  </a:cubicBezTo>
                  <a:cubicBezTo>
                    <a:pt x="0" y="30"/>
                    <a:pt x="3" y="33"/>
                    <a:pt x="2" y="35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" y="41"/>
                    <a:pt x="3" y="43"/>
                    <a:pt x="4" y="44"/>
                  </a:cubicBezTo>
                  <a:cubicBezTo>
                    <a:pt x="4" y="45"/>
                    <a:pt x="9" y="50"/>
                    <a:pt x="11" y="47"/>
                  </a:cubicBezTo>
                  <a:cubicBezTo>
                    <a:pt x="13" y="45"/>
                    <a:pt x="20" y="45"/>
                    <a:pt x="21" y="46"/>
                  </a:cubicBezTo>
                  <a:cubicBezTo>
                    <a:pt x="23" y="47"/>
                    <a:pt x="24" y="47"/>
                    <a:pt x="24" y="45"/>
                  </a:cubicBezTo>
                  <a:cubicBezTo>
                    <a:pt x="24" y="44"/>
                    <a:pt x="21" y="38"/>
                    <a:pt x="22" y="37"/>
                  </a:cubicBezTo>
                  <a:cubicBezTo>
                    <a:pt x="23" y="35"/>
                    <a:pt x="43" y="36"/>
                    <a:pt x="44" y="37"/>
                  </a:cubicBezTo>
                  <a:cubicBezTo>
                    <a:pt x="44" y="39"/>
                    <a:pt x="44" y="35"/>
                    <a:pt x="47" y="35"/>
                  </a:cubicBezTo>
                  <a:cubicBezTo>
                    <a:pt x="49" y="35"/>
                    <a:pt x="53" y="37"/>
                    <a:pt x="54" y="36"/>
                  </a:cubicBezTo>
                  <a:cubicBezTo>
                    <a:pt x="56" y="36"/>
                    <a:pt x="58" y="33"/>
                    <a:pt x="59" y="33"/>
                  </a:cubicBezTo>
                  <a:cubicBezTo>
                    <a:pt x="61" y="33"/>
                    <a:pt x="65" y="33"/>
                    <a:pt x="66" y="31"/>
                  </a:cubicBezTo>
                  <a:cubicBezTo>
                    <a:pt x="67" y="30"/>
                    <a:pt x="69" y="30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F8F8A94-D967-0524-6FAD-0DD208820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146" y="3718264"/>
              <a:ext cx="394002" cy="318082"/>
            </a:xfrm>
            <a:custGeom>
              <a:avLst/>
              <a:gdLst>
                <a:gd name="T0" fmla="*/ 125 w 131"/>
                <a:gd name="T1" fmla="*/ 15 h 102"/>
                <a:gd name="T2" fmla="*/ 124 w 131"/>
                <a:gd name="T3" fmla="*/ 4 h 102"/>
                <a:gd name="T4" fmla="*/ 118 w 131"/>
                <a:gd name="T5" fmla="*/ 7 h 102"/>
                <a:gd name="T6" fmla="*/ 112 w 131"/>
                <a:gd name="T7" fmla="*/ 2 h 102"/>
                <a:gd name="T8" fmla="*/ 100 w 131"/>
                <a:gd name="T9" fmla="*/ 0 h 102"/>
                <a:gd name="T10" fmla="*/ 64 w 131"/>
                <a:gd name="T11" fmla="*/ 22 h 102"/>
                <a:gd name="T12" fmla="*/ 49 w 131"/>
                <a:gd name="T13" fmla="*/ 35 h 102"/>
                <a:gd name="T14" fmla="*/ 36 w 131"/>
                <a:gd name="T15" fmla="*/ 39 h 102"/>
                <a:gd name="T16" fmla="*/ 34 w 131"/>
                <a:gd name="T17" fmla="*/ 39 h 102"/>
                <a:gd name="T18" fmla="*/ 34 w 131"/>
                <a:gd name="T19" fmla="*/ 61 h 102"/>
                <a:gd name="T20" fmla="*/ 31 w 131"/>
                <a:gd name="T21" fmla="*/ 68 h 102"/>
                <a:gd name="T22" fmla="*/ 26 w 131"/>
                <a:gd name="T23" fmla="*/ 71 h 102"/>
                <a:gd name="T24" fmla="*/ 13 w 131"/>
                <a:gd name="T25" fmla="*/ 73 h 102"/>
                <a:gd name="T26" fmla="*/ 6 w 131"/>
                <a:gd name="T27" fmla="*/ 75 h 102"/>
                <a:gd name="T28" fmla="*/ 0 w 131"/>
                <a:gd name="T29" fmla="*/ 75 h 102"/>
                <a:gd name="T30" fmla="*/ 1 w 131"/>
                <a:gd name="T31" fmla="*/ 80 h 102"/>
                <a:gd name="T32" fmla="*/ 3 w 131"/>
                <a:gd name="T33" fmla="*/ 85 h 102"/>
                <a:gd name="T34" fmla="*/ 7 w 131"/>
                <a:gd name="T35" fmla="*/ 89 h 102"/>
                <a:gd name="T36" fmla="*/ 9 w 131"/>
                <a:gd name="T37" fmla="*/ 92 h 102"/>
                <a:gd name="T38" fmla="*/ 12 w 131"/>
                <a:gd name="T39" fmla="*/ 95 h 102"/>
                <a:gd name="T40" fmla="*/ 16 w 131"/>
                <a:gd name="T41" fmla="*/ 95 h 102"/>
                <a:gd name="T42" fmla="*/ 17 w 131"/>
                <a:gd name="T43" fmla="*/ 99 h 102"/>
                <a:gd name="T44" fmla="*/ 20 w 131"/>
                <a:gd name="T45" fmla="*/ 101 h 102"/>
                <a:gd name="T46" fmla="*/ 23 w 131"/>
                <a:gd name="T47" fmla="*/ 97 h 102"/>
                <a:gd name="T48" fmla="*/ 26 w 131"/>
                <a:gd name="T49" fmla="*/ 101 h 102"/>
                <a:gd name="T50" fmla="*/ 30 w 131"/>
                <a:gd name="T51" fmla="*/ 100 h 102"/>
                <a:gd name="T52" fmla="*/ 33 w 131"/>
                <a:gd name="T53" fmla="*/ 94 h 102"/>
                <a:gd name="T54" fmla="*/ 35 w 131"/>
                <a:gd name="T55" fmla="*/ 87 h 102"/>
                <a:gd name="T56" fmla="*/ 43 w 131"/>
                <a:gd name="T57" fmla="*/ 87 h 102"/>
                <a:gd name="T58" fmla="*/ 48 w 131"/>
                <a:gd name="T59" fmla="*/ 85 h 102"/>
                <a:gd name="T60" fmla="*/ 55 w 131"/>
                <a:gd name="T61" fmla="*/ 87 h 102"/>
                <a:gd name="T62" fmla="*/ 59 w 131"/>
                <a:gd name="T63" fmla="*/ 92 h 102"/>
                <a:gd name="T64" fmla="*/ 66 w 131"/>
                <a:gd name="T65" fmla="*/ 90 h 102"/>
                <a:gd name="T66" fmla="*/ 73 w 131"/>
                <a:gd name="T67" fmla="*/ 93 h 102"/>
                <a:gd name="T68" fmla="*/ 81 w 131"/>
                <a:gd name="T69" fmla="*/ 93 h 102"/>
                <a:gd name="T70" fmla="*/ 87 w 131"/>
                <a:gd name="T71" fmla="*/ 89 h 102"/>
                <a:gd name="T72" fmla="*/ 98 w 131"/>
                <a:gd name="T73" fmla="*/ 89 h 102"/>
                <a:gd name="T74" fmla="*/ 105 w 131"/>
                <a:gd name="T75" fmla="*/ 91 h 102"/>
                <a:gd name="T76" fmla="*/ 111 w 131"/>
                <a:gd name="T77" fmla="*/ 86 h 102"/>
                <a:gd name="T78" fmla="*/ 112 w 131"/>
                <a:gd name="T79" fmla="*/ 86 h 102"/>
                <a:gd name="T80" fmla="*/ 112 w 131"/>
                <a:gd name="T81" fmla="*/ 83 h 102"/>
                <a:gd name="T82" fmla="*/ 114 w 131"/>
                <a:gd name="T83" fmla="*/ 76 h 102"/>
                <a:gd name="T84" fmla="*/ 127 w 131"/>
                <a:gd name="T85" fmla="*/ 59 h 102"/>
                <a:gd name="T86" fmla="*/ 128 w 131"/>
                <a:gd name="T87" fmla="*/ 38 h 102"/>
                <a:gd name="T88" fmla="*/ 130 w 131"/>
                <a:gd name="T89" fmla="*/ 29 h 102"/>
                <a:gd name="T90" fmla="*/ 128 w 131"/>
                <a:gd name="T91" fmla="*/ 22 h 102"/>
                <a:gd name="T92" fmla="*/ 125 w 131"/>
                <a:gd name="T93" fmla="*/ 1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1" h="102">
                  <a:moveTo>
                    <a:pt x="125" y="15"/>
                  </a:moveTo>
                  <a:cubicBezTo>
                    <a:pt x="125" y="13"/>
                    <a:pt x="125" y="8"/>
                    <a:pt x="124" y="4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6" y="5"/>
                    <a:pt x="112" y="2"/>
                  </a:cubicBezTo>
                  <a:cubicBezTo>
                    <a:pt x="109" y="0"/>
                    <a:pt x="100" y="0"/>
                    <a:pt x="100" y="0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38" y="38"/>
                    <a:pt x="36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45"/>
                    <a:pt x="35" y="61"/>
                    <a:pt x="34" y="61"/>
                  </a:cubicBezTo>
                  <a:cubicBezTo>
                    <a:pt x="33" y="62"/>
                    <a:pt x="32" y="67"/>
                    <a:pt x="31" y="68"/>
                  </a:cubicBezTo>
                  <a:cubicBezTo>
                    <a:pt x="30" y="69"/>
                    <a:pt x="29" y="71"/>
                    <a:pt x="26" y="71"/>
                  </a:cubicBezTo>
                  <a:cubicBezTo>
                    <a:pt x="23" y="71"/>
                    <a:pt x="16" y="73"/>
                    <a:pt x="13" y="73"/>
                  </a:cubicBezTo>
                  <a:cubicBezTo>
                    <a:pt x="10" y="72"/>
                    <a:pt x="7" y="74"/>
                    <a:pt x="6" y="75"/>
                  </a:cubicBezTo>
                  <a:cubicBezTo>
                    <a:pt x="5" y="75"/>
                    <a:pt x="3" y="75"/>
                    <a:pt x="0" y="75"/>
                  </a:cubicBezTo>
                  <a:cubicBezTo>
                    <a:pt x="0" y="77"/>
                    <a:pt x="0" y="80"/>
                    <a:pt x="1" y="80"/>
                  </a:cubicBezTo>
                  <a:cubicBezTo>
                    <a:pt x="1" y="80"/>
                    <a:pt x="2" y="84"/>
                    <a:pt x="3" y="85"/>
                  </a:cubicBezTo>
                  <a:cubicBezTo>
                    <a:pt x="5" y="86"/>
                    <a:pt x="7" y="87"/>
                    <a:pt x="7" y="89"/>
                  </a:cubicBezTo>
                  <a:cubicBezTo>
                    <a:pt x="7" y="91"/>
                    <a:pt x="7" y="92"/>
                    <a:pt x="9" y="92"/>
                  </a:cubicBezTo>
                  <a:cubicBezTo>
                    <a:pt x="10" y="92"/>
                    <a:pt x="11" y="95"/>
                    <a:pt x="12" y="95"/>
                  </a:cubicBezTo>
                  <a:cubicBezTo>
                    <a:pt x="14" y="96"/>
                    <a:pt x="16" y="94"/>
                    <a:pt x="16" y="95"/>
                  </a:cubicBezTo>
                  <a:cubicBezTo>
                    <a:pt x="17" y="95"/>
                    <a:pt x="16" y="99"/>
                    <a:pt x="17" y="99"/>
                  </a:cubicBezTo>
                  <a:cubicBezTo>
                    <a:pt x="17" y="99"/>
                    <a:pt x="19" y="100"/>
                    <a:pt x="20" y="101"/>
                  </a:cubicBezTo>
                  <a:cubicBezTo>
                    <a:pt x="20" y="99"/>
                    <a:pt x="21" y="96"/>
                    <a:pt x="23" y="97"/>
                  </a:cubicBezTo>
                  <a:cubicBezTo>
                    <a:pt x="26" y="98"/>
                    <a:pt x="24" y="100"/>
                    <a:pt x="26" y="101"/>
                  </a:cubicBezTo>
                  <a:cubicBezTo>
                    <a:pt x="28" y="102"/>
                    <a:pt x="30" y="101"/>
                    <a:pt x="30" y="100"/>
                  </a:cubicBezTo>
                  <a:cubicBezTo>
                    <a:pt x="30" y="98"/>
                    <a:pt x="33" y="94"/>
                    <a:pt x="33" y="94"/>
                  </a:cubicBezTo>
                  <a:cubicBezTo>
                    <a:pt x="34" y="93"/>
                    <a:pt x="34" y="88"/>
                    <a:pt x="35" y="87"/>
                  </a:cubicBezTo>
                  <a:cubicBezTo>
                    <a:pt x="37" y="86"/>
                    <a:pt x="41" y="87"/>
                    <a:pt x="43" y="87"/>
                  </a:cubicBezTo>
                  <a:cubicBezTo>
                    <a:pt x="45" y="87"/>
                    <a:pt x="46" y="83"/>
                    <a:pt x="48" y="85"/>
                  </a:cubicBezTo>
                  <a:cubicBezTo>
                    <a:pt x="50" y="87"/>
                    <a:pt x="53" y="85"/>
                    <a:pt x="55" y="87"/>
                  </a:cubicBezTo>
                  <a:cubicBezTo>
                    <a:pt x="56" y="89"/>
                    <a:pt x="57" y="93"/>
                    <a:pt x="59" y="92"/>
                  </a:cubicBezTo>
                  <a:cubicBezTo>
                    <a:pt x="62" y="90"/>
                    <a:pt x="65" y="90"/>
                    <a:pt x="66" y="90"/>
                  </a:cubicBezTo>
                  <a:cubicBezTo>
                    <a:pt x="68" y="90"/>
                    <a:pt x="71" y="93"/>
                    <a:pt x="73" y="93"/>
                  </a:cubicBezTo>
                  <a:cubicBezTo>
                    <a:pt x="74" y="94"/>
                    <a:pt x="79" y="94"/>
                    <a:pt x="81" y="93"/>
                  </a:cubicBezTo>
                  <a:cubicBezTo>
                    <a:pt x="83" y="92"/>
                    <a:pt x="85" y="89"/>
                    <a:pt x="87" y="89"/>
                  </a:cubicBezTo>
                  <a:cubicBezTo>
                    <a:pt x="90" y="89"/>
                    <a:pt x="97" y="89"/>
                    <a:pt x="98" y="89"/>
                  </a:cubicBezTo>
                  <a:cubicBezTo>
                    <a:pt x="100" y="90"/>
                    <a:pt x="103" y="92"/>
                    <a:pt x="105" y="91"/>
                  </a:cubicBezTo>
                  <a:cubicBezTo>
                    <a:pt x="107" y="90"/>
                    <a:pt x="109" y="86"/>
                    <a:pt x="111" y="86"/>
                  </a:cubicBezTo>
                  <a:cubicBezTo>
                    <a:pt x="112" y="85"/>
                    <a:pt x="112" y="86"/>
                    <a:pt x="112" y="86"/>
                  </a:cubicBezTo>
                  <a:cubicBezTo>
                    <a:pt x="112" y="85"/>
                    <a:pt x="112" y="84"/>
                    <a:pt x="112" y="83"/>
                  </a:cubicBezTo>
                  <a:cubicBezTo>
                    <a:pt x="112" y="78"/>
                    <a:pt x="113" y="80"/>
                    <a:pt x="114" y="76"/>
                  </a:cubicBezTo>
                  <a:cubicBezTo>
                    <a:pt x="115" y="71"/>
                    <a:pt x="126" y="59"/>
                    <a:pt x="127" y="59"/>
                  </a:cubicBezTo>
                  <a:cubicBezTo>
                    <a:pt x="128" y="58"/>
                    <a:pt x="128" y="40"/>
                    <a:pt x="128" y="38"/>
                  </a:cubicBezTo>
                  <a:cubicBezTo>
                    <a:pt x="128" y="35"/>
                    <a:pt x="129" y="32"/>
                    <a:pt x="130" y="29"/>
                  </a:cubicBezTo>
                  <a:cubicBezTo>
                    <a:pt x="131" y="25"/>
                    <a:pt x="128" y="26"/>
                    <a:pt x="128" y="22"/>
                  </a:cubicBezTo>
                  <a:cubicBezTo>
                    <a:pt x="129" y="19"/>
                    <a:pt x="125" y="17"/>
                    <a:pt x="125" y="1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C5F0E50-4645-C435-DAFD-A2DED6657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769" y="3718264"/>
              <a:ext cx="256293" cy="436377"/>
            </a:xfrm>
            <a:custGeom>
              <a:avLst/>
              <a:gdLst>
                <a:gd name="T0" fmla="*/ 84 w 85"/>
                <a:gd name="T1" fmla="*/ 34 h 140"/>
                <a:gd name="T2" fmla="*/ 20 w 85"/>
                <a:gd name="T3" fmla="*/ 0 h 140"/>
                <a:gd name="T4" fmla="*/ 12 w 85"/>
                <a:gd name="T5" fmla="*/ 4 h 140"/>
                <a:gd name="T6" fmla="*/ 13 w 85"/>
                <a:gd name="T7" fmla="*/ 15 h 140"/>
                <a:gd name="T8" fmla="*/ 16 w 85"/>
                <a:gd name="T9" fmla="*/ 22 h 140"/>
                <a:gd name="T10" fmla="*/ 18 w 85"/>
                <a:gd name="T11" fmla="*/ 29 h 140"/>
                <a:gd name="T12" fmla="*/ 16 w 85"/>
                <a:gd name="T13" fmla="*/ 38 h 140"/>
                <a:gd name="T14" fmla="*/ 15 w 85"/>
                <a:gd name="T15" fmla="*/ 59 h 140"/>
                <a:gd name="T16" fmla="*/ 2 w 85"/>
                <a:gd name="T17" fmla="*/ 76 h 140"/>
                <a:gd name="T18" fmla="*/ 0 w 85"/>
                <a:gd name="T19" fmla="*/ 83 h 140"/>
                <a:gd name="T20" fmla="*/ 0 w 85"/>
                <a:gd name="T21" fmla="*/ 86 h 140"/>
                <a:gd name="T22" fmla="*/ 2 w 85"/>
                <a:gd name="T23" fmla="*/ 87 h 140"/>
                <a:gd name="T24" fmla="*/ 6 w 85"/>
                <a:gd name="T25" fmla="*/ 91 h 140"/>
                <a:gd name="T26" fmla="*/ 11 w 85"/>
                <a:gd name="T27" fmla="*/ 99 h 140"/>
                <a:gd name="T28" fmla="*/ 12 w 85"/>
                <a:gd name="T29" fmla="*/ 106 h 140"/>
                <a:gd name="T30" fmla="*/ 15 w 85"/>
                <a:gd name="T31" fmla="*/ 117 h 140"/>
                <a:gd name="T32" fmla="*/ 12 w 85"/>
                <a:gd name="T33" fmla="*/ 118 h 140"/>
                <a:gd name="T34" fmla="*/ 5 w 85"/>
                <a:gd name="T35" fmla="*/ 119 h 140"/>
                <a:gd name="T36" fmla="*/ 7 w 85"/>
                <a:gd name="T37" fmla="*/ 125 h 140"/>
                <a:gd name="T38" fmla="*/ 14 w 85"/>
                <a:gd name="T39" fmla="*/ 132 h 140"/>
                <a:gd name="T40" fmla="*/ 17 w 85"/>
                <a:gd name="T41" fmla="*/ 139 h 140"/>
                <a:gd name="T42" fmla="*/ 22 w 85"/>
                <a:gd name="T43" fmla="*/ 137 h 140"/>
                <a:gd name="T44" fmla="*/ 27 w 85"/>
                <a:gd name="T45" fmla="*/ 137 h 140"/>
                <a:gd name="T46" fmla="*/ 36 w 85"/>
                <a:gd name="T47" fmla="*/ 134 h 140"/>
                <a:gd name="T48" fmla="*/ 44 w 85"/>
                <a:gd name="T49" fmla="*/ 130 h 140"/>
                <a:gd name="T50" fmla="*/ 44 w 85"/>
                <a:gd name="T51" fmla="*/ 126 h 140"/>
                <a:gd name="T52" fmla="*/ 56 w 85"/>
                <a:gd name="T53" fmla="*/ 123 h 140"/>
                <a:gd name="T54" fmla="*/ 65 w 85"/>
                <a:gd name="T55" fmla="*/ 115 h 140"/>
                <a:gd name="T56" fmla="*/ 66 w 85"/>
                <a:gd name="T57" fmla="*/ 111 h 140"/>
                <a:gd name="T58" fmla="*/ 73 w 85"/>
                <a:gd name="T59" fmla="*/ 108 h 140"/>
                <a:gd name="T60" fmla="*/ 75 w 85"/>
                <a:gd name="T61" fmla="*/ 109 h 140"/>
                <a:gd name="T62" fmla="*/ 74 w 85"/>
                <a:gd name="T63" fmla="*/ 108 h 140"/>
                <a:gd name="T64" fmla="*/ 75 w 85"/>
                <a:gd name="T65" fmla="*/ 105 h 140"/>
                <a:gd name="T66" fmla="*/ 71 w 85"/>
                <a:gd name="T67" fmla="*/ 99 h 140"/>
                <a:gd name="T68" fmla="*/ 70 w 85"/>
                <a:gd name="T69" fmla="*/ 93 h 140"/>
                <a:gd name="T70" fmla="*/ 69 w 85"/>
                <a:gd name="T71" fmla="*/ 89 h 140"/>
                <a:gd name="T72" fmla="*/ 69 w 85"/>
                <a:gd name="T73" fmla="*/ 82 h 140"/>
                <a:gd name="T74" fmla="*/ 73 w 85"/>
                <a:gd name="T75" fmla="*/ 76 h 140"/>
                <a:gd name="T76" fmla="*/ 76 w 85"/>
                <a:gd name="T77" fmla="*/ 71 h 140"/>
                <a:gd name="T78" fmla="*/ 83 w 85"/>
                <a:gd name="T79" fmla="*/ 66 h 140"/>
                <a:gd name="T80" fmla="*/ 84 w 85"/>
                <a:gd name="T81" fmla="*/ 57 h 140"/>
                <a:gd name="T82" fmla="*/ 84 w 85"/>
                <a:gd name="T83" fmla="*/ 3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140">
                  <a:moveTo>
                    <a:pt x="84" y="34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8"/>
                    <a:pt x="13" y="13"/>
                    <a:pt x="13" y="15"/>
                  </a:cubicBezTo>
                  <a:cubicBezTo>
                    <a:pt x="13" y="17"/>
                    <a:pt x="17" y="19"/>
                    <a:pt x="16" y="22"/>
                  </a:cubicBezTo>
                  <a:cubicBezTo>
                    <a:pt x="16" y="26"/>
                    <a:pt x="19" y="25"/>
                    <a:pt x="18" y="29"/>
                  </a:cubicBezTo>
                  <a:cubicBezTo>
                    <a:pt x="17" y="32"/>
                    <a:pt x="16" y="35"/>
                    <a:pt x="16" y="38"/>
                  </a:cubicBezTo>
                  <a:cubicBezTo>
                    <a:pt x="16" y="40"/>
                    <a:pt x="16" y="58"/>
                    <a:pt x="15" y="59"/>
                  </a:cubicBezTo>
                  <a:cubicBezTo>
                    <a:pt x="14" y="59"/>
                    <a:pt x="3" y="71"/>
                    <a:pt x="2" y="76"/>
                  </a:cubicBezTo>
                  <a:cubicBezTo>
                    <a:pt x="1" y="80"/>
                    <a:pt x="0" y="78"/>
                    <a:pt x="0" y="83"/>
                  </a:cubicBezTo>
                  <a:cubicBezTo>
                    <a:pt x="0" y="84"/>
                    <a:pt x="0" y="85"/>
                    <a:pt x="0" y="86"/>
                  </a:cubicBezTo>
                  <a:cubicBezTo>
                    <a:pt x="1" y="86"/>
                    <a:pt x="1" y="87"/>
                    <a:pt x="2" y="87"/>
                  </a:cubicBezTo>
                  <a:cubicBezTo>
                    <a:pt x="3" y="89"/>
                    <a:pt x="3" y="91"/>
                    <a:pt x="6" y="91"/>
                  </a:cubicBezTo>
                  <a:cubicBezTo>
                    <a:pt x="8" y="91"/>
                    <a:pt x="11" y="97"/>
                    <a:pt x="11" y="99"/>
                  </a:cubicBezTo>
                  <a:cubicBezTo>
                    <a:pt x="11" y="101"/>
                    <a:pt x="12" y="102"/>
                    <a:pt x="12" y="106"/>
                  </a:cubicBezTo>
                  <a:cubicBezTo>
                    <a:pt x="12" y="110"/>
                    <a:pt x="14" y="116"/>
                    <a:pt x="15" y="117"/>
                  </a:cubicBezTo>
                  <a:cubicBezTo>
                    <a:pt x="17" y="118"/>
                    <a:pt x="15" y="118"/>
                    <a:pt x="12" y="118"/>
                  </a:cubicBezTo>
                  <a:cubicBezTo>
                    <a:pt x="9" y="118"/>
                    <a:pt x="5" y="118"/>
                    <a:pt x="5" y="119"/>
                  </a:cubicBezTo>
                  <a:cubicBezTo>
                    <a:pt x="5" y="120"/>
                    <a:pt x="4" y="122"/>
                    <a:pt x="7" y="125"/>
                  </a:cubicBezTo>
                  <a:cubicBezTo>
                    <a:pt x="10" y="128"/>
                    <a:pt x="13" y="129"/>
                    <a:pt x="14" y="132"/>
                  </a:cubicBezTo>
                  <a:cubicBezTo>
                    <a:pt x="15" y="135"/>
                    <a:pt x="16" y="138"/>
                    <a:pt x="17" y="139"/>
                  </a:cubicBezTo>
                  <a:cubicBezTo>
                    <a:pt x="18" y="140"/>
                    <a:pt x="20" y="140"/>
                    <a:pt x="22" y="137"/>
                  </a:cubicBezTo>
                  <a:cubicBezTo>
                    <a:pt x="23" y="135"/>
                    <a:pt x="25" y="139"/>
                    <a:pt x="27" y="137"/>
                  </a:cubicBezTo>
                  <a:cubicBezTo>
                    <a:pt x="29" y="135"/>
                    <a:pt x="35" y="135"/>
                    <a:pt x="36" y="134"/>
                  </a:cubicBezTo>
                  <a:cubicBezTo>
                    <a:pt x="38" y="134"/>
                    <a:pt x="42" y="132"/>
                    <a:pt x="44" y="130"/>
                  </a:cubicBezTo>
                  <a:cubicBezTo>
                    <a:pt x="45" y="129"/>
                    <a:pt x="42" y="127"/>
                    <a:pt x="44" y="126"/>
                  </a:cubicBezTo>
                  <a:cubicBezTo>
                    <a:pt x="47" y="125"/>
                    <a:pt x="54" y="127"/>
                    <a:pt x="56" y="123"/>
                  </a:cubicBezTo>
                  <a:cubicBezTo>
                    <a:pt x="59" y="120"/>
                    <a:pt x="63" y="116"/>
                    <a:pt x="65" y="115"/>
                  </a:cubicBezTo>
                  <a:cubicBezTo>
                    <a:pt x="66" y="114"/>
                    <a:pt x="65" y="113"/>
                    <a:pt x="66" y="111"/>
                  </a:cubicBezTo>
                  <a:cubicBezTo>
                    <a:pt x="68" y="109"/>
                    <a:pt x="71" y="107"/>
                    <a:pt x="73" y="108"/>
                  </a:cubicBezTo>
                  <a:cubicBezTo>
                    <a:pt x="74" y="109"/>
                    <a:pt x="74" y="109"/>
                    <a:pt x="75" y="109"/>
                  </a:cubicBezTo>
                  <a:cubicBezTo>
                    <a:pt x="75" y="108"/>
                    <a:pt x="74" y="108"/>
                    <a:pt x="74" y="108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5"/>
                    <a:pt x="71" y="103"/>
                    <a:pt x="71" y="99"/>
                  </a:cubicBezTo>
                  <a:cubicBezTo>
                    <a:pt x="71" y="96"/>
                    <a:pt x="72" y="93"/>
                    <a:pt x="70" y="93"/>
                  </a:cubicBezTo>
                  <a:cubicBezTo>
                    <a:pt x="67" y="93"/>
                    <a:pt x="67" y="91"/>
                    <a:pt x="69" y="89"/>
                  </a:cubicBezTo>
                  <a:cubicBezTo>
                    <a:pt x="71" y="86"/>
                    <a:pt x="66" y="82"/>
                    <a:pt x="69" y="82"/>
                  </a:cubicBezTo>
                  <a:cubicBezTo>
                    <a:pt x="73" y="82"/>
                    <a:pt x="70" y="77"/>
                    <a:pt x="73" y="76"/>
                  </a:cubicBezTo>
                  <a:cubicBezTo>
                    <a:pt x="75" y="76"/>
                    <a:pt x="76" y="74"/>
                    <a:pt x="76" y="71"/>
                  </a:cubicBezTo>
                  <a:cubicBezTo>
                    <a:pt x="76" y="68"/>
                    <a:pt x="82" y="67"/>
                    <a:pt x="83" y="66"/>
                  </a:cubicBezTo>
                  <a:cubicBezTo>
                    <a:pt x="85" y="66"/>
                    <a:pt x="84" y="57"/>
                    <a:pt x="84" y="57"/>
                  </a:cubicBezTo>
                  <a:lnTo>
                    <a:pt x="84" y="34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06A4F9C-A3E7-7BC0-C392-48499823A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814" y="3475103"/>
              <a:ext cx="280519" cy="286536"/>
            </a:xfrm>
            <a:custGeom>
              <a:avLst/>
              <a:gdLst>
                <a:gd name="T0" fmla="*/ 87 w 93"/>
                <a:gd name="T1" fmla="*/ 20 h 92"/>
                <a:gd name="T2" fmla="*/ 81 w 93"/>
                <a:gd name="T3" fmla="*/ 5 h 92"/>
                <a:gd name="T4" fmla="*/ 80 w 93"/>
                <a:gd name="T5" fmla="*/ 7 h 92"/>
                <a:gd name="T6" fmla="*/ 71 w 93"/>
                <a:gd name="T7" fmla="*/ 6 h 92"/>
                <a:gd name="T8" fmla="*/ 60 w 93"/>
                <a:gd name="T9" fmla="*/ 4 h 92"/>
                <a:gd name="T10" fmla="*/ 42 w 93"/>
                <a:gd name="T11" fmla="*/ 7 h 92"/>
                <a:gd name="T12" fmla="*/ 33 w 93"/>
                <a:gd name="T13" fmla="*/ 8 h 92"/>
                <a:gd name="T14" fmla="*/ 18 w 93"/>
                <a:gd name="T15" fmla="*/ 3 h 92"/>
                <a:gd name="T16" fmla="*/ 5 w 93"/>
                <a:gd name="T17" fmla="*/ 0 h 92"/>
                <a:gd name="T18" fmla="*/ 4 w 93"/>
                <a:gd name="T19" fmla="*/ 2 h 92"/>
                <a:gd name="T20" fmla="*/ 3 w 93"/>
                <a:gd name="T21" fmla="*/ 13 h 92"/>
                <a:gd name="T22" fmla="*/ 3 w 93"/>
                <a:gd name="T23" fmla="*/ 25 h 92"/>
                <a:gd name="T24" fmla="*/ 3 w 93"/>
                <a:gd name="T25" fmla="*/ 90 h 92"/>
                <a:gd name="T26" fmla="*/ 54 w 93"/>
                <a:gd name="T27" fmla="*/ 90 h 92"/>
                <a:gd name="T28" fmla="*/ 57 w 93"/>
                <a:gd name="T29" fmla="*/ 88 h 92"/>
                <a:gd name="T30" fmla="*/ 61 w 93"/>
                <a:gd name="T31" fmla="*/ 90 h 92"/>
                <a:gd name="T32" fmla="*/ 72 w 93"/>
                <a:gd name="T33" fmla="*/ 90 h 92"/>
                <a:gd name="T34" fmla="*/ 77 w 93"/>
                <a:gd name="T35" fmla="*/ 92 h 92"/>
                <a:gd name="T36" fmla="*/ 82 w 93"/>
                <a:gd name="T37" fmla="*/ 88 h 92"/>
                <a:gd name="T38" fmla="*/ 87 w 93"/>
                <a:gd name="T39" fmla="*/ 82 h 92"/>
                <a:gd name="T40" fmla="*/ 92 w 93"/>
                <a:gd name="T41" fmla="*/ 79 h 92"/>
                <a:gd name="T42" fmla="*/ 92 w 93"/>
                <a:gd name="T43" fmla="*/ 79 h 92"/>
                <a:gd name="T44" fmla="*/ 92 w 93"/>
                <a:gd name="T45" fmla="*/ 76 h 92"/>
                <a:gd name="T46" fmla="*/ 88 w 93"/>
                <a:gd name="T47" fmla="*/ 66 h 92"/>
                <a:gd name="T48" fmla="*/ 79 w 93"/>
                <a:gd name="T49" fmla="*/ 49 h 92"/>
                <a:gd name="T50" fmla="*/ 75 w 93"/>
                <a:gd name="T51" fmla="*/ 40 h 92"/>
                <a:gd name="T52" fmla="*/ 69 w 93"/>
                <a:gd name="T53" fmla="*/ 31 h 92"/>
                <a:gd name="T54" fmla="*/ 66 w 93"/>
                <a:gd name="T55" fmla="*/ 16 h 92"/>
                <a:gd name="T56" fmla="*/ 71 w 93"/>
                <a:gd name="T57" fmla="*/ 26 h 92"/>
                <a:gd name="T58" fmla="*/ 80 w 93"/>
                <a:gd name="T59" fmla="*/ 38 h 92"/>
                <a:gd name="T60" fmla="*/ 85 w 93"/>
                <a:gd name="T61" fmla="*/ 26 h 92"/>
                <a:gd name="T62" fmla="*/ 85 w 93"/>
                <a:gd name="T63" fmla="*/ 26 h 92"/>
                <a:gd name="T64" fmla="*/ 85 w 93"/>
                <a:gd name="T65" fmla="*/ 24 h 92"/>
                <a:gd name="T66" fmla="*/ 87 w 93"/>
                <a:gd name="T67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92">
                  <a:moveTo>
                    <a:pt x="87" y="20"/>
                  </a:moveTo>
                  <a:cubicBezTo>
                    <a:pt x="81" y="5"/>
                    <a:pt x="81" y="5"/>
                    <a:pt x="81" y="5"/>
                  </a:cubicBezTo>
                  <a:cubicBezTo>
                    <a:pt x="80" y="6"/>
                    <a:pt x="80" y="7"/>
                    <a:pt x="80" y="7"/>
                  </a:cubicBezTo>
                  <a:cubicBezTo>
                    <a:pt x="79" y="8"/>
                    <a:pt x="74" y="5"/>
                    <a:pt x="71" y="6"/>
                  </a:cubicBezTo>
                  <a:cubicBezTo>
                    <a:pt x="67" y="7"/>
                    <a:pt x="64" y="6"/>
                    <a:pt x="60" y="4"/>
                  </a:cubicBezTo>
                  <a:cubicBezTo>
                    <a:pt x="56" y="2"/>
                    <a:pt x="44" y="5"/>
                    <a:pt x="42" y="7"/>
                  </a:cubicBezTo>
                  <a:cubicBezTo>
                    <a:pt x="41" y="9"/>
                    <a:pt x="37" y="9"/>
                    <a:pt x="33" y="8"/>
                  </a:cubicBezTo>
                  <a:cubicBezTo>
                    <a:pt x="29" y="6"/>
                    <a:pt x="24" y="4"/>
                    <a:pt x="18" y="3"/>
                  </a:cubicBezTo>
                  <a:cubicBezTo>
                    <a:pt x="11" y="3"/>
                    <a:pt x="6" y="2"/>
                    <a:pt x="5" y="0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2" y="8"/>
                    <a:pt x="6" y="10"/>
                    <a:pt x="3" y="13"/>
                  </a:cubicBezTo>
                  <a:cubicBezTo>
                    <a:pt x="0" y="16"/>
                    <a:pt x="3" y="20"/>
                    <a:pt x="3" y="25"/>
                  </a:cubicBezTo>
                  <a:cubicBezTo>
                    <a:pt x="3" y="29"/>
                    <a:pt x="3" y="67"/>
                    <a:pt x="3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4" y="90"/>
                    <a:pt x="56" y="89"/>
                    <a:pt x="57" y="88"/>
                  </a:cubicBezTo>
                  <a:cubicBezTo>
                    <a:pt x="59" y="87"/>
                    <a:pt x="61" y="90"/>
                    <a:pt x="61" y="90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90"/>
                    <a:pt x="74" y="92"/>
                    <a:pt x="77" y="92"/>
                  </a:cubicBezTo>
                  <a:cubicBezTo>
                    <a:pt x="79" y="92"/>
                    <a:pt x="78" y="88"/>
                    <a:pt x="82" y="88"/>
                  </a:cubicBezTo>
                  <a:cubicBezTo>
                    <a:pt x="86" y="88"/>
                    <a:pt x="85" y="82"/>
                    <a:pt x="87" y="82"/>
                  </a:cubicBezTo>
                  <a:cubicBezTo>
                    <a:pt x="90" y="82"/>
                    <a:pt x="89" y="83"/>
                    <a:pt x="92" y="7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2" y="78"/>
                    <a:pt x="92" y="77"/>
                    <a:pt x="92" y="76"/>
                  </a:cubicBezTo>
                  <a:cubicBezTo>
                    <a:pt x="93" y="72"/>
                    <a:pt x="90" y="72"/>
                    <a:pt x="88" y="66"/>
                  </a:cubicBezTo>
                  <a:cubicBezTo>
                    <a:pt x="86" y="61"/>
                    <a:pt x="79" y="52"/>
                    <a:pt x="79" y="49"/>
                  </a:cubicBezTo>
                  <a:cubicBezTo>
                    <a:pt x="79" y="46"/>
                    <a:pt x="75" y="44"/>
                    <a:pt x="75" y="40"/>
                  </a:cubicBezTo>
                  <a:cubicBezTo>
                    <a:pt x="75" y="37"/>
                    <a:pt x="73" y="37"/>
                    <a:pt x="69" y="31"/>
                  </a:cubicBezTo>
                  <a:cubicBezTo>
                    <a:pt x="66" y="26"/>
                    <a:pt x="64" y="16"/>
                    <a:pt x="66" y="16"/>
                  </a:cubicBezTo>
                  <a:cubicBezTo>
                    <a:pt x="67" y="15"/>
                    <a:pt x="70" y="24"/>
                    <a:pt x="71" y="26"/>
                  </a:cubicBezTo>
                  <a:cubicBezTo>
                    <a:pt x="72" y="29"/>
                    <a:pt x="77" y="38"/>
                    <a:pt x="80" y="38"/>
                  </a:cubicBezTo>
                  <a:cubicBezTo>
                    <a:pt x="83" y="38"/>
                    <a:pt x="84" y="25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24"/>
                    <a:pt x="85" y="24"/>
                    <a:pt x="85" y="24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97DD7EC-4BD3-ECF7-5253-543D35FBD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911" y="4287395"/>
              <a:ext cx="144085" cy="165613"/>
            </a:xfrm>
            <a:custGeom>
              <a:avLst/>
              <a:gdLst>
                <a:gd name="T0" fmla="*/ 24 w 48"/>
                <a:gd name="T1" fmla="*/ 50 h 53"/>
                <a:gd name="T2" fmla="*/ 25 w 48"/>
                <a:gd name="T3" fmla="*/ 44 h 53"/>
                <a:gd name="T4" fmla="*/ 30 w 48"/>
                <a:gd name="T5" fmla="*/ 40 h 53"/>
                <a:gd name="T6" fmla="*/ 34 w 48"/>
                <a:gd name="T7" fmla="*/ 35 h 53"/>
                <a:gd name="T8" fmla="*/ 39 w 48"/>
                <a:gd name="T9" fmla="*/ 41 h 53"/>
                <a:gd name="T10" fmla="*/ 45 w 48"/>
                <a:gd name="T11" fmla="*/ 42 h 53"/>
                <a:gd name="T12" fmla="*/ 48 w 48"/>
                <a:gd name="T13" fmla="*/ 32 h 53"/>
                <a:gd name="T14" fmla="*/ 46 w 48"/>
                <a:gd name="T15" fmla="*/ 23 h 53"/>
                <a:gd name="T16" fmla="*/ 44 w 48"/>
                <a:gd name="T17" fmla="*/ 16 h 53"/>
                <a:gd name="T18" fmla="*/ 45 w 48"/>
                <a:gd name="T19" fmla="*/ 9 h 53"/>
                <a:gd name="T20" fmla="*/ 37 w 48"/>
                <a:gd name="T21" fmla="*/ 9 h 53"/>
                <a:gd name="T22" fmla="*/ 38 w 48"/>
                <a:gd name="T23" fmla="*/ 1 h 53"/>
                <a:gd name="T24" fmla="*/ 25 w 48"/>
                <a:gd name="T25" fmla="*/ 0 h 53"/>
                <a:gd name="T26" fmla="*/ 24 w 48"/>
                <a:gd name="T27" fmla="*/ 1 h 53"/>
                <a:gd name="T28" fmla="*/ 23 w 48"/>
                <a:gd name="T29" fmla="*/ 11 h 53"/>
                <a:gd name="T30" fmla="*/ 12 w 48"/>
                <a:gd name="T31" fmla="*/ 12 h 53"/>
                <a:gd name="T32" fmla="*/ 8 w 48"/>
                <a:gd name="T33" fmla="*/ 12 h 53"/>
                <a:gd name="T34" fmla="*/ 6 w 48"/>
                <a:gd name="T35" fmla="*/ 14 h 53"/>
                <a:gd name="T36" fmla="*/ 10 w 48"/>
                <a:gd name="T37" fmla="*/ 18 h 53"/>
                <a:gd name="T38" fmla="*/ 5 w 48"/>
                <a:gd name="T39" fmla="*/ 22 h 53"/>
                <a:gd name="T40" fmla="*/ 2 w 48"/>
                <a:gd name="T41" fmla="*/ 27 h 53"/>
                <a:gd name="T42" fmla="*/ 6 w 48"/>
                <a:gd name="T43" fmla="*/ 35 h 53"/>
                <a:gd name="T44" fmla="*/ 12 w 48"/>
                <a:gd name="T45" fmla="*/ 42 h 53"/>
                <a:gd name="T46" fmla="*/ 20 w 48"/>
                <a:gd name="T47" fmla="*/ 53 h 53"/>
                <a:gd name="T48" fmla="*/ 24 w 48"/>
                <a:gd name="T4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53">
                  <a:moveTo>
                    <a:pt x="24" y="50"/>
                  </a:moveTo>
                  <a:cubicBezTo>
                    <a:pt x="28" y="50"/>
                    <a:pt x="27" y="48"/>
                    <a:pt x="25" y="44"/>
                  </a:cubicBezTo>
                  <a:cubicBezTo>
                    <a:pt x="24" y="39"/>
                    <a:pt x="28" y="40"/>
                    <a:pt x="30" y="40"/>
                  </a:cubicBezTo>
                  <a:cubicBezTo>
                    <a:pt x="33" y="40"/>
                    <a:pt x="32" y="35"/>
                    <a:pt x="34" y="35"/>
                  </a:cubicBezTo>
                  <a:cubicBezTo>
                    <a:pt x="36" y="35"/>
                    <a:pt x="37" y="41"/>
                    <a:pt x="39" y="41"/>
                  </a:cubicBezTo>
                  <a:cubicBezTo>
                    <a:pt x="41" y="40"/>
                    <a:pt x="42" y="42"/>
                    <a:pt x="45" y="42"/>
                  </a:cubicBezTo>
                  <a:cubicBezTo>
                    <a:pt x="48" y="41"/>
                    <a:pt x="48" y="36"/>
                    <a:pt x="48" y="32"/>
                  </a:cubicBezTo>
                  <a:cubicBezTo>
                    <a:pt x="48" y="27"/>
                    <a:pt x="48" y="24"/>
                    <a:pt x="46" y="23"/>
                  </a:cubicBezTo>
                  <a:cubicBezTo>
                    <a:pt x="43" y="21"/>
                    <a:pt x="41" y="18"/>
                    <a:pt x="44" y="16"/>
                  </a:cubicBezTo>
                  <a:cubicBezTo>
                    <a:pt x="47" y="14"/>
                    <a:pt x="48" y="11"/>
                    <a:pt x="45" y="9"/>
                  </a:cubicBezTo>
                  <a:cubicBezTo>
                    <a:pt x="42" y="7"/>
                    <a:pt x="37" y="11"/>
                    <a:pt x="37" y="9"/>
                  </a:cubicBezTo>
                  <a:cubicBezTo>
                    <a:pt x="37" y="8"/>
                    <a:pt x="37" y="4"/>
                    <a:pt x="38" y="1"/>
                  </a:cubicBezTo>
                  <a:cubicBezTo>
                    <a:pt x="32" y="0"/>
                    <a:pt x="25" y="0"/>
                    <a:pt x="25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7"/>
                    <a:pt x="23" y="11"/>
                    <a:pt x="23" y="11"/>
                  </a:cubicBezTo>
                  <a:cubicBezTo>
                    <a:pt x="23" y="11"/>
                    <a:pt x="14" y="12"/>
                    <a:pt x="12" y="12"/>
                  </a:cubicBezTo>
                  <a:cubicBezTo>
                    <a:pt x="11" y="12"/>
                    <a:pt x="10" y="12"/>
                    <a:pt x="8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5"/>
                    <a:pt x="9" y="17"/>
                    <a:pt x="10" y="18"/>
                  </a:cubicBezTo>
                  <a:cubicBezTo>
                    <a:pt x="10" y="20"/>
                    <a:pt x="5" y="20"/>
                    <a:pt x="5" y="22"/>
                  </a:cubicBezTo>
                  <a:cubicBezTo>
                    <a:pt x="5" y="24"/>
                    <a:pt x="3" y="26"/>
                    <a:pt x="2" y="27"/>
                  </a:cubicBezTo>
                  <a:cubicBezTo>
                    <a:pt x="0" y="28"/>
                    <a:pt x="6" y="33"/>
                    <a:pt x="6" y="35"/>
                  </a:cubicBezTo>
                  <a:cubicBezTo>
                    <a:pt x="6" y="36"/>
                    <a:pt x="7" y="38"/>
                    <a:pt x="12" y="42"/>
                  </a:cubicBezTo>
                  <a:cubicBezTo>
                    <a:pt x="16" y="47"/>
                    <a:pt x="14" y="48"/>
                    <a:pt x="20" y="53"/>
                  </a:cubicBezTo>
                  <a:cubicBezTo>
                    <a:pt x="21" y="52"/>
                    <a:pt x="22" y="50"/>
                    <a:pt x="24" y="5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C3173AD-D6A8-FB05-B103-C215118B8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213" y="4291337"/>
              <a:ext cx="57379" cy="34174"/>
            </a:xfrm>
            <a:custGeom>
              <a:avLst/>
              <a:gdLst>
                <a:gd name="T0" fmla="*/ 18 w 19"/>
                <a:gd name="T1" fmla="*/ 10 h 11"/>
                <a:gd name="T2" fmla="*/ 19 w 19"/>
                <a:gd name="T3" fmla="*/ 0 h 11"/>
                <a:gd name="T4" fmla="*/ 16 w 19"/>
                <a:gd name="T5" fmla="*/ 0 h 11"/>
                <a:gd name="T6" fmla="*/ 5 w 19"/>
                <a:gd name="T7" fmla="*/ 0 h 11"/>
                <a:gd name="T8" fmla="*/ 5 w 19"/>
                <a:gd name="T9" fmla="*/ 0 h 11"/>
                <a:gd name="T10" fmla="*/ 3 w 19"/>
                <a:gd name="T11" fmla="*/ 6 h 11"/>
                <a:gd name="T12" fmla="*/ 3 w 19"/>
                <a:gd name="T13" fmla="*/ 9 h 11"/>
                <a:gd name="T14" fmla="*/ 3 w 19"/>
                <a:gd name="T15" fmla="*/ 11 h 11"/>
                <a:gd name="T16" fmla="*/ 7 w 19"/>
                <a:gd name="T17" fmla="*/ 11 h 11"/>
                <a:gd name="T18" fmla="*/ 18 w 19"/>
                <a:gd name="T1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">
                  <a:moveTo>
                    <a:pt x="18" y="10"/>
                  </a:moveTo>
                  <a:cubicBezTo>
                    <a:pt x="18" y="10"/>
                    <a:pt x="19" y="6"/>
                    <a:pt x="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2"/>
                    <a:pt x="6" y="5"/>
                    <a:pt x="3" y="6"/>
                  </a:cubicBezTo>
                  <a:cubicBezTo>
                    <a:pt x="0" y="7"/>
                    <a:pt x="0" y="9"/>
                    <a:pt x="3" y="9"/>
                  </a:cubicBezTo>
                  <a:cubicBezTo>
                    <a:pt x="4" y="9"/>
                    <a:pt x="4" y="10"/>
                    <a:pt x="3" y="11"/>
                  </a:cubicBezTo>
                  <a:cubicBezTo>
                    <a:pt x="5" y="11"/>
                    <a:pt x="6" y="11"/>
                    <a:pt x="7" y="11"/>
                  </a:cubicBezTo>
                  <a:cubicBezTo>
                    <a:pt x="9" y="11"/>
                    <a:pt x="18" y="10"/>
                    <a:pt x="18" y="1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6758CB-E907-0916-1409-CCA1BE216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840" y="4250592"/>
              <a:ext cx="181062" cy="230018"/>
            </a:xfrm>
            <a:custGeom>
              <a:avLst/>
              <a:gdLst>
                <a:gd name="T0" fmla="*/ 16 w 60"/>
                <a:gd name="T1" fmla="*/ 70 h 74"/>
                <a:gd name="T2" fmla="*/ 22 w 60"/>
                <a:gd name="T3" fmla="*/ 71 h 74"/>
                <a:gd name="T4" fmla="*/ 29 w 60"/>
                <a:gd name="T5" fmla="*/ 71 h 74"/>
                <a:gd name="T6" fmla="*/ 32 w 60"/>
                <a:gd name="T7" fmla="*/ 71 h 74"/>
                <a:gd name="T8" fmla="*/ 38 w 60"/>
                <a:gd name="T9" fmla="*/ 66 h 74"/>
                <a:gd name="T10" fmla="*/ 41 w 60"/>
                <a:gd name="T11" fmla="*/ 60 h 74"/>
                <a:gd name="T12" fmla="*/ 41 w 60"/>
                <a:gd name="T13" fmla="*/ 46 h 74"/>
                <a:gd name="T14" fmla="*/ 48 w 60"/>
                <a:gd name="T15" fmla="*/ 36 h 74"/>
                <a:gd name="T16" fmla="*/ 55 w 60"/>
                <a:gd name="T17" fmla="*/ 19 h 74"/>
                <a:gd name="T18" fmla="*/ 58 w 60"/>
                <a:gd name="T19" fmla="*/ 10 h 74"/>
                <a:gd name="T20" fmla="*/ 59 w 60"/>
                <a:gd name="T21" fmla="*/ 1 h 74"/>
                <a:gd name="T22" fmla="*/ 59 w 60"/>
                <a:gd name="T23" fmla="*/ 1 h 74"/>
                <a:gd name="T24" fmla="*/ 52 w 60"/>
                <a:gd name="T25" fmla="*/ 0 h 74"/>
                <a:gd name="T26" fmla="*/ 48 w 60"/>
                <a:gd name="T27" fmla="*/ 1 h 74"/>
                <a:gd name="T28" fmla="*/ 44 w 60"/>
                <a:gd name="T29" fmla="*/ 2 h 74"/>
                <a:gd name="T30" fmla="*/ 42 w 60"/>
                <a:gd name="T31" fmla="*/ 8 h 74"/>
                <a:gd name="T32" fmla="*/ 39 w 60"/>
                <a:gd name="T33" fmla="*/ 17 h 74"/>
                <a:gd name="T34" fmla="*/ 27 w 60"/>
                <a:gd name="T35" fmla="*/ 13 h 74"/>
                <a:gd name="T36" fmla="*/ 18 w 60"/>
                <a:gd name="T37" fmla="*/ 13 h 74"/>
                <a:gd name="T38" fmla="*/ 17 w 60"/>
                <a:gd name="T39" fmla="*/ 21 h 74"/>
                <a:gd name="T40" fmla="*/ 25 w 60"/>
                <a:gd name="T41" fmla="*/ 21 h 74"/>
                <a:gd name="T42" fmla="*/ 24 w 60"/>
                <a:gd name="T43" fmla="*/ 28 h 74"/>
                <a:gd name="T44" fmla="*/ 26 w 60"/>
                <a:gd name="T45" fmla="*/ 35 h 74"/>
                <a:gd name="T46" fmla="*/ 28 w 60"/>
                <a:gd name="T47" fmla="*/ 44 h 74"/>
                <a:gd name="T48" fmla="*/ 25 w 60"/>
                <a:gd name="T49" fmla="*/ 54 h 74"/>
                <a:gd name="T50" fmla="*/ 19 w 60"/>
                <a:gd name="T51" fmla="*/ 53 h 74"/>
                <a:gd name="T52" fmla="*/ 14 w 60"/>
                <a:gd name="T53" fmla="*/ 47 h 74"/>
                <a:gd name="T54" fmla="*/ 10 w 60"/>
                <a:gd name="T55" fmla="*/ 52 h 74"/>
                <a:gd name="T56" fmla="*/ 5 w 60"/>
                <a:gd name="T57" fmla="*/ 56 h 74"/>
                <a:gd name="T58" fmla="*/ 4 w 60"/>
                <a:gd name="T59" fmla="*/ 62 h 74"/>
                <a:gd name="T60" fmla="*/ 0 w 60"/>
                <a:gd name="T61" fmla="*/ 65 h 74"/>
                <a:gd name="T62" fmla="*/ 1 w 60"/>
                <a:gd name="T63" fmla="*/ 66 h 74"/>
                <a:gd name="T64" fmla="*/ 8 w 60"/>
                <a:gd name="T65" fmla="*/ 74 h 74"/>
                <a:gd name="T66" fmla="*/ 16 w 60"/>
                <a:gd name="T67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74">
                  <a:moveTo>
                    <a:pt x="16" y="70"/>
                  </a:moveTo>
                  <a:cubicBezTo>
                    <a:pt x="18" y="71"/>
                    <a:pt x="19" y="73"/>
                    <a:pt x="22" y="71"/>
                  </a:cubicBezTo>
                  <a:cubicBezTo>
                    <a:pt x="25" y="68"/>
                    <a:pt x="29" y="69"/>
                    <a:pt x="29" y="71"/>
                  </a:cubicBezTo>
                  <a:cubicBezTo>
                    <a:pt x="29" y="74"/>
                    <a:pt x="30" y="73"/>
                    <a:pt x="32" y="71"/>
                  </a:cubicBezTo>
                  <a:cubicBezTo>
                    <a:pt x="35" y="68"/>
                    <a:pt x="38" y="71"/>
                    <a:pt x="38" y="66"/>
                  </a:cubicBezTo>
                  <a:cubicBezTo>
                    <a:pt x="38" y="61"/>
                    <a:pt x="41" y="66"/>
                    <a:pt x="41" y="60"/>
                  </a:cubicBezTo>
                  <a:cubicBezTo>
                    <a:pt x="41" y="54"/>
                    <a:pt x="41" y="48"/>
                    <a:pt x="41" y="46"/>
                  </a:cubicBezTo>
                  <a:cubicBezTo>
                    <a:pt x="41" y="43"/>
                    <a:pt x="48" y="41"/>
                    <a:pt x="48" y="36"/>
                  </a:cubicBezTo>
                  <a:cubicBezTo>
                    <a:pt x="48" y="32"/>
                    <a:pt x="55" y="24"/>
                    <a:pt x="55" y="19"/>
                  </a:cubicBezTo>
                  <a:cubicBezTo>
                    <a:pt x="55" y="13"/>
                    <a:pt x="56" y="12"/>
                    <a:pt x="58" y="10"/>
                  </a:cubicBezTo>
                  <a:cubicBezTo>
                    <a:pt x="59" y="8"/>
                    <a:pt x="60" y="4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6"/>
                    <a:pt x="42" y="8"/>
                  </a:cubicBezTo>
                  <a:cubicBezTo>
                    <a:pt x="40" y="11"/>
                    <a:pt x="39" y="17"/>
                    <a:pt x="39" y="17"/>
                  </a:cubicBezTo>
                  <a:cubicBezTo>
                    <a:pt x="39" y="17"/>
                    <a:pt x="30" y="12"/>
                    <a:pt x="27" y="13"/>
                  </a:cubicBezTo>
                  <a:cubicBezTo>
                    <a:pt x="26" y="13"/>
                    <a:pt x="22" y="13"/>
                    <a:pt x="18" y="13"/>
                  </a:cubicBezTo>
                  <a:cubicBezTo>
                    <a:pt x="17" y="16"/>
                    <a:pt x="17" y="20"/>
                    <a:pt x="17" y="21"/>
                  </a:cubicBezTo>
                  <a:cubicBezTo>
                    <a:pt x="17" y="23"/>
                    <a:pt x="22" y="19"/>
                    <a:pt x="25" y="21"/>
                  </a:cubicBezTo>
                  <a:cubicBezTo>
                    <a:pt x="28" y="23"/>
                    <a:pt x="27" y="26"/>
                    <a:pt x="24" y="28"/>
                  </a:cubicBezTo>
                  <a:cubicBezTo>
                    <a:pt x="21" y="30"/>
                    <a:pt x="23" y="33"/>
                    <a:pt x="26" y="35"/>
                  </a:cubicBezTo>
                  <a:cubicBezTo>
                    <a:pt x="28" y="36"/>
                    <a:pt x="28" y="39"/>
                    <a:pt x="28" y="44"/>
                  </a:cubicBezTo>
                  <a:cubicBezTo>
                    <a:pt x="28" y="48"/>
                    <a:pt x="28" y="53"/>
                    <a:pt x="25" y="54"/>
                  </a:cubicBezTo>
                  <a:cubicBezTo>
                    <a:pt x="22" y="54"/>
                    <a:pt x="21" y="52"/>
                    <a:pt x="19" y="53"/>
                  </a:cubicBezTo>
                  <a:cubicBezTo>
                    <a:pt x="17" y="53"/>
                    <a:pt x="16" y="47"/>
                    <a:pt x="14" y="47"/>
                  </a:cubicBezTo>
                  <a:cubicBezTo>
                    <a:pt x="12" y="47"/>
                    <a:pt x="13" y="52"/>
                    <a:pt x="10" y="52"/>
                  </a:cubicBezTo>
                  <a:cubicBezTo>
                    <a:pt x="8" y="52"/>
                    <a:pt x="4" y="51"/>
                    <a:pt x="5" y="56"/>
                  </a:cubicBezTo>
                  <a:cubicBezTo>
                    <a:pt x="7" y="60"/>
                    <a:pt x="8" y="62"/>
                    <a:pt x="4" y="62"/>
                  </a:cubicBezTo>
                  <a:cubicBezTo>
                    <a:pt x="2" y="62"/>
                    <a:pt x="1" y="64"/>
                    <a:pt x="0" y="65"/>
                  </a:cubicBezTo>
                  <a:cubicBezTo>
                    <a:pt x="0" y="65"/>
                    <a:pt x="1" y="65"/>
                    <a:pt x="1" y="66"/>
                  </a:cubicBezTo>
                  <a:cubicBezTo>
                    <a:pt x="5" y="68"/>
                    <a:pt x="7" y="71"/>
                    <a:pt x="8" y="74"/>
                  </a:cubicBezTo>
                  <a:cubicBezTo>
                    <a:pt x="12" y="72"/>
                    <a:pt x="15" y="70"/>
                    <a:pt x="16" y="7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87A59538-F755-118C-1A04-77377ACC5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59" y="3722207"/>
              <a:ext cx="418229" cy="534956"/>
            </a:xfrm>
            <a:custGeom>
              <a:avLst/>
              <a:gdLst>
                <a:gd name="T0" fmla="*/ 105 w 139"/>
                <a:gd name="T1" fmla="*/ 9 h 172"/>
                <a:gd name="T2" fmla="*/ 95 w 139"/>
                <a:gd name="T3" fmla="*/ 11 h 172"/>
                <a:gd name="T4" fmla="*/ 80 w 139"/>
                <a:gd name="T5" fmla="*/ 9 h 172"/>
                <a:gd name="T6" fmla="*/ 26 w 139"/>
                <a:gd name="T7" fmla="*/ 11 h 172"/>
                <a:gd name="T8" fmla="*/ 18 w 139"/>
                <a:gd name="T9" fmla="*/ 29 h 172"/>
                <a:gd name="T10" fmla="*/ 17 w 139"/>
                <a:gd name="T11" fmla="*/ 65 h 172"/>
                <a:gd name="T12" fmla="*/ 7 w 139"/>
                <a:gd name="T13" fmla="*/ 75 h 172"/>
                <a:gd name="T14" fmla="*/ 3 w 139"/>
                <a:gd name="T15" fmla="*/ 88 h 172"/>
                <a:gd name="T16" fmla="*/ 5 w 139"/>
                <a:gd name="T17" fmla="*/ 98 h 172"/>
                <a:gd name="T18" fmla="*/ 8 w 139"/>
                <a:gd name="T19" fmla="*/ 107 h 172"/>
                <a:gd name="T20" fmla="*/ 15 w 139"/>
                <a:gd name="T21" fmla="*/ 123 h 172"/>
                <a:gd name="T22" fmla="*/ 18 w 139"/>
                <a:gd name="T23" fmla="*/ 127 h 172"/>
                <a:gd name="T24" fmla="*/ 26 w 139"/>
                <a:gd name="T25" fmla="*/ 132 h 172"/>
                <a:gd name="T26" fmla="*/ 34 w 139"/>
                <a:gd name="T27" fmla="*/ 142 h 172"/>
                <a:gd name="T28" fmla="*/ 43 w 139"/>
                <a:gd name="T29" fmla="*/ 152 h 172"/>
                <a:gd name="T30" fmla="*/ 47 w 139"/>
                <a:gd name="T31" fmla="*/ 159 h 172"/>
                <a:gd name="T32" fmla="*/ 56 w 139"/>
                <a:gd name="T33" fmla="*/ 163 h 172"/>
                <a:gd name="T34" fmla="*/ 65 w 139"/>
                <a:gd name="T35" fmla="*/ 163 h 172"/>
                <a:gd name="T36" fmla="*/ 81 w 139"/>
                <a:gd name="T37" fmla="*/ 169 h 172"/>
                <a:gd name="T38" fmla="*/ 92 w 139"/>
                <a:gd name="T39" fmla="*/ 169 h 172"/>
                <a:gd name="T40" fmla="*/ 100 w 139"/>
                <a:gd name="T41" fmla="*/ 166 h 172"/>
                <a:gd name="T42" fmla="*/ 108 w 139"/>
                <a:gd name="T43" fmla="*/ 160 h 172"/>
                <a:gd name="T44" fmla="*/ 115 w 139"/>
                <a:gd name="T45" fmla="*/ 162 h 172"/>
                <a:gd name="T46" fmla="*/ 108 w 139"/>
                <a:gd name="T47" fmla="*/ 148 h 172"/>
                <a:gd name="T48" fmla="*/ 93 w 139"/>
                <a:gd name="T49" fmla="*/ 135 h 172"/>
                <a:gd name="T50" fmla="*/ 101 w 139"/>
                <a:gd name="T51" fmla="*/ 128 h 172"/>
                <a:gd name="T52" fmla="*/ 105 w 139"/>
                <a:gd name="T53" fmla="*/ 111 h 172"/>
                <a:gd name="T54" fmla="*/ 111 w 139"/>
                <a:gd name="T55" fmla="*/ 99 h 172"/>
                <a:gd name="T56" fmla="*/ 120 w 139"/>
                <a:gd name="T57" fmla="*/ 89 h 172"/>
                <a:gd name="T58" fmla="*/ 123 w 139"/>
                <a:gd name="T59" fmla="*/ 67 h 172"/>
                <a:gd name="T60" fmla="*/ 131 w 139"/>
                <a:gd name="T61" fmla="*/ 54 h 172"/>
                <a:gd name="T62" fmla="*/ 134 w 139"/>
                <a:gd name="T63" fmla="*/ 42 h 172"/>
                <a:gd name="T64" fmla="*/ 127 w 139"/>
                <a:gd name="T65" fmla="*/ 15 h 172"/>
                <a:gd name="T66" fmla="*/ 115 w 139"/>
                <a:gd name="T67" fmla="*/ 0 h 172"/>
                <a:gd name="T68" fmla="*/ 110 w 139"/>
                <a:gd name="T69" fmla="*/ 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72">
                  <a:moveTo>
                    <a:pt x="110" y="3"/>
                  </a:moveTo>
                  <a:cubicBezTo>
                    <a:pt x="108" y="3"/>
                    <a:pt x="109" y="9"/>
                    <a:pt x="105" y="9"/>
                  </a:cubicBezTo>
                  <a:cubicBezTo>
                    <a:pt x="101" y="9"/>
                    <a:pt x="102" y="13"/>
                    <a:pt x="100" y="13"/>
                  </a:cubicBezTo>
                  <a:cubicBezTo>
                    <a:pt x="97" y="13"/>
                    <a:pt x="95" y="11"/>
                    <a:pt x="9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2" y="8"/>
                    <a:pt x="80" y="9"/>
                  </a:cubicBezTo>
                  <a:cubicBezTo>
                    <a:pt x="79" y="10"/>
                    <a:pt x="77" y="11"/>
                    <a:pt x="7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22"/>
                    <a:pt x="26" y="29"/>
                    <a:pt x="26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9" y="65"/>
                    <a:pt x="17" y="65"/>
                  </a:cubicBezTo>
                  <a:cubicBezTo>
                    <a:pt x="16" y="66"/>
                    <a:pt x="10" y="67"/>
                    <a:pt x="10" y="70"/>
                  </a:cubicBezTo>
                  <a:cubicBezTo>
                    <a:pt x="10" y="73"/>
                    <a:pt x="9" y="75"/>
                    <a:pt x="7" y="75"/>
                  </a:cubicBezTo>
                  <a:cubicBezTo>
                    <a:pt x="4" y="76"/>
                    <a:pt x="7" y="81"/>
                    <a:pt x="3" y="81"/>
                  </a:cubicBezTo>
                  <a:cubicBezTo>
                    <a:pt x="0" y="81"/>
                    <a:pt x="5" y="85"/>
                    <a:pt x="3" y="88"/>
                  </a:cubicBezTo>
                  <a:cubicBezTo>
                    <a:pt x="1" y="90"/>
                    <a:pt x="1" y="92"/>
                    <a:pt x="4" y="92"/>
                  </a:cubicBezTo>
                  <a:cubicBezTo>
                    <a:pt x="6" y="92"/>
                    <a:pt x="5" y="95"/>
                    <a:pt x="5" y="98"/>
                  </a:cubicBezTo>
                  <a:cubicBezTo>
                    <a:pt x="5" y="102"/>
                    <a:pt x="9" y="104"/>
                    <a:pt x="9" y="104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8" y="107"/>
                    <a:pt x="14" y="114"/>
                    <a:pt x="15" y="116"/>
                  </a:cubicBezTo>
                  <a:cubicBezTo>
                    <a:pt x="15" y="117"/>
                    <a:pt x="18" y="121"/>
                    <a:pt x="15" y="123"/>
                  </a:cubicBezTo>
                  <a:cubicBezTo>
                    <a:pt x="12" y="124"/>
                    <a:pt x="14" y="126"/>
                    <a:pt x="14" y="126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9" y="129"/>
                    <a:pt x="19" y="129"/>
                    <a:pt x="19" y="129"/>
                  </a:cubicBezTo>
                  <a:cubicBezTo>
                    <a:pt x="19" y="129"/>
                    <a:pt x="23" y="129"/>
                    <a:pt x="26" y="132"/>
                  </a:cubicBezTo>
                  <a:cubicBezTo>
                    <a:pt x="28" y="135"/>
                    <a:pt x="29" y="136"/>
                    <a:pt x="29" y="137"/>
                  </a:cubicBezTo>
                  <a:cubicBezTo>
                    <a:pt x="29" y="139"/>
                    <a:pt x="31" y="139"/>
                    <a:pt x="34" y="142"/>
                  </a:cubicBezTo>
                  <a:cubicBezTo>
                    <a:pt x="37" y="145"/>
                    <a:pt x="37" y="146"/>
                    <a:pt x="37" y="148"/>
                  </a:cubicBezTo>
                  <a:cubicBezTo>
                    <a:pt x="37" y="149"/>
                    <a:pt x="43" y="152"/>
                    <a:pt x="43" y="152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6" y="157"/>
                    <a:pt x="47" y="158"/>
                    <a:pt x="47" y="159"/>
                  </a:cubicBezTo>
                  <a:cubicBezTo>
                    <a:pt x="48" y="162"/>
                    <a:pt x="51" y="163"/>
                    <a:pt x="51" y="163"/>
                  </a:cubicBezTo>
                  <a:cubicBezTo>
                    <a:pt x="51" y="163"/>
                    <a:pt x="54" y="165"/>
                    <a:pt x="56" y="163"/>
                  </a:cubicBezTo>
                  <a:cubicBezTo>
                    <a:pt x="58" y="161"/>
                    <a:pt x="61" y="164"/>
                    <a:pt x="61" y="164"/>
                  </a:cubicBezTo>
                  <a:cubicBezTo>
                    <a:pt x="61" y="164"/>
                    <a:pt x="63" y="162"/>
                    <a:pt x="65" y="163"/>
                  </a:cubicBezTo>
                  <a:cubicBezTo>
                    <a:pt x="66" y="163"/>
                    <a:pt x="71" y="167"/>
                    <a:pt x="75" y="171"/>
                  </a:cubicBezTo>
                  <a:cubicBezTo>
                    <a:pt x="75" y="171"/>
                    <a:pt x="79" y="169"/>
                    <a:pt x="81" y="169"/>
                  </a:cubicBezTo>
                  <a:cubicBezTo>
                    <a:pt x="83" y="169"/>
                    <a:pt x="85" y="172"/>
                    <a:pt x="86" y="171"/>
                  </a:cubicBezTo>
                  <a:cubicBezTo>
                    <a:pt x="87" y="170"/>
                    <a:pt x="91" y="168"/>
                    <a:pt x="92" y="169"/>
                  </a:cubicBezTo>
                  <a:cubicBezTo>
                    <a:pt x="94" y="170"/>
                    <a:pt x="97" y="170"/>
                    <a:pt x="98" y="168"/>
                  </a:cubicBezTo>
                  <a:cubicBezTo>
                    <a:pt x="98" y="168"/>
                    <a:pt x="99" y="167"/>
                    <a:pt x="100" y="166"/>
                  </a:cubicBezTo>
                  <a:cubicBezTo>
                    <a:pt x="101" y="165"/>
                    <a:pt x="101" y="165"/>
                    <a:pt x="102" y="164"/>
                  </a:cubicBezTo>
                  <a:cubicBezTo>
                    <a:pt x="102" y="163"/>
                    <a:pt x="106" y="160"/>
                    <a:pt x="108" y="160"/>
                  </a:cubicBezTo>
                  <a:cubicBezTo>
                    <a:pt x="110" y="160"/>
                    <a:pt x="112" y="159"/>
                    <a:pt x="113" y="160"/>
                  </a:cubicBezTo>
                  <a:cubicBezTo>
                    <a:pt x="114" y="161"/>
                    <a:pt x="115" y="161"/>
                    <a:pt x="115" y="162"/>
                  </a:cubicBezTo>
                  <a:cubicBezTo>
                    <a:pt x="116" y="157"/>
                    <a:pt x="117" y="154"/>
                    <a:pt x="116" y="154"/>
                  </a:cubicBezTo>
                  <a:cubicBezTo>
                    <a:pt x="113" y="154"/>
                    <a:pt x="109" y="152"/>
                    <a:pt x="108" y="148"/>
                  </a:cubicBezTo>
                  <a:cubicBezTo>
                    <a:pt x="106" y="144"/>
                    <a:pt x="101" y="141"/>
                    <a:pt x="100" y="139"/>
                  </a:cubicBezTo>
                  <a:cubicBezTo>
                    <a:pt x="99" y="136"/>
                    <a:pt x="94" y="137"/>
                    <a:pt x="93" y="135"/>
                  </a:cubicBezTo>
                  <a:cubicBezTo>
                    <a:pt x="92" y="132"/>
                    <a:pt x="94" y="132"/>
                    <a:pt x="94" y="130"/>
                  </a:cubicBezTo>
                  <a:cubicBezTo>
                    <a:pt x="94" y="127"/>
                    <a:pt x="100" y="129"/>
                    <a:pt x="101" y="128"/>
                  </a:cubicBezTo>
                  <a:cubicBezTo>
                    <a:pt x="101" y="128"/>
                    <a:pt x="102" y="122"/>
                    <a:pt x="102" y="119"/>
                  </a:cubicBezTo>
                  <a:cubicBezTo>
                    <a:pt x="102" y="116"/>
                    <a:pt x="106" y="113"/>
                    <a:pt x="105" y="111"/>
                  </a:cubicBezTo>
                  <a:cubicBezTo>
                    <a:pt x="103" y="110"/>
                    <a:pt x="106" y="109"/>
                    <a:pt x="108" y="107"/>
                  </a:cubicBezTo>
                  <a:cubicBezTo>
                    <a:pt x="110" y="106"/>
                    <a:pt x="109" y="101"/>
                    <a:pt x="111" y="99"/>
                  </a:cubicBezTo>
                  <a:cubicBezTo>
                    <a:pt x="113" y="97"/>
                    <a:pt x="114" y="93"/>
                    <a:pt x="116" y="93"/>
                  </a:cubicBezTo>
                  <a:cubicBezTo>
                    <a:pt x="118" y="93"/>
                    <a:pt x="120" y="91"/>
                    <a:pt x="120" y="89"/>
                  </a:cubicBezTo>
                  <a:cubicBezTo>
                    <a:pt x="120" y="87"/>
                    <a:pt x="123" y="82"/>
                    <a:pt x="123" y="79"/>
                  </a:cubicBezTo>
                  <a:cubicBezTo>
                    <a:pt x="122" y="75"/>
                    <a:pt x="121" y="71"/>
                    <a:pt x="123" y="67"/>
                  </a:cubicBezTo>
                  <a:cubicBezTo>
                    <a:pt x="126" y="64"/>
                    <a:pt x="127" y="62"/>
                    <a:pt x="126" y="59"/>
                  </a:cubicBezTo>
                  <a:cubicBezTo>
                    <a:pt x="126" y="56"/>
                    <a:pt x="130" y="56"/>
                    <a:pt x="131" y="54"/>
                  </a:cubicBezTo>
                  <a:cubicBezTo>
                    <a:pt x="132" y="53"/>
                    <a:pt x="136" y="52"/>
                    <a:pt x="139" y="47"/>
                  </a:cubicBezTo>
                  <a:cubicBezTo>
                    <a:pt x="137" y="45"/>
                    <a:pt x="135" y="43"/>
                    <a:pt x="134" y="42"/>
                  </a:cubicBezTo>
                  <a:cubicBezTo>
                    <a:pt x="131" y="41"/>
                    <a:pt x="129" y="35"/>
                    <a:pt x="129" y="29"/>
                  </a:cubicBezTo>
                  <a:cubicBezTo>
                    <a:pt x="129" y="22"/>
                    <a:pt x="127" y="17"/>
                    <a:pt x="127" y="15"/>
                  </a:cubicBezTo>
                  <a:cubicBezTo>
                    <a:pt x="127" y="13"/>
                    <a:pt x="124" y="8"/>
                    <a:pt x="120" y="6"/>
                  </a:cubicBezTo>
                  <a:cubicBezTo>
                    <a:pt x="117" y="5"/>
                    <a:pt x="115" y="2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2" y="4"/>
                    <a:pt x="113" y="3"/>
                    <a:pt x="110" y="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1F9A843-2A54-D2D9-3AA3-B63983B56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7793" y="4011372"/>
              <a:ext cx="48452" cy="49946"/>
            </a:xfrm>
            <a:custGeom>
              <a:avLst/>
              <a:gdLst>
                <a:gd name="T0" fmla="*/ 5 w 16"/>
                <a:gd name="T1" fmla="*/ 2 h 16"/>
                <a:gd name="T2" fmla="*/ 1 w 16"/>
                <a:gd name="T3" fmla="*/ 8 h 16"/>
                <a:gd name="T4" fmla="*/ 1 w 16"/>
                <a:gd name="T5" fmla="*/ 15 h 16"/>
                <a:gd name="T6" fmla="*/ 6 w 16"/>
                <a:gd name="T7" fmla="*/ 15 h 16"/>
                <a:gd name="T8" fmla="*/ 10 w 16"/>
                <a:gd name="T9" fmla="*/ 16 h 16"/>
                <a:gd name="T10" fmla="*/ 13 w 16"/>
                <a:gd name="T11" fmla="*/ 12 h 16"/>
                <a:gd name="T12" fmla="*/ 9 w 16"/>
                <a:gd name="T13" fmla="*/ 10 h 16"/>
                <a:gd name="T14" fmla="*/ 14 w 16"/>
                <a:gd name="T15" fmla="*/ 6 h 16"/>
                <a:gd name="T16" fmla="*/ 13 w 16"/>
                <a:gd name="T17" fmla="*/ 1 h 16"/>
                <a:gd name="T18" fmla="*/ 12 w 16"/>
                <a:gd name="T19" fmla="*/ 0 h 16"/>
                <a:gd name="T20" fmla="*/ 9 w 16"/>
                <a:gd name="T21" fmla="*/ 2 h 16"/>
                <a:gd name="T22" fmla="*/ 5 w 16"/>
                <a:gd name="T2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5" y="2"/>
                  </a:moveTo>
                  <a:cubicBezTo>
                    <a:pt x="5" y="3"/>
                    <a:pt x="3" y="6"/>
                    <a:pt x="1" y="8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6"/>
                    <a:pt x="4" y="16"/>
                    <a:pt x="6" y="15"/>
                  </a:cubicBezTo>
                  <a:cubicBezTo>
                    <a:pt x="7" y="14"/>
                    <a:pt x="8" y="14"/>
                    <a:pt x="10" y="16"/>
                  </a:cubicBezTo>
                  <a:cubicBezTo>
                    <a:pt x="11" y="15"/>
                    <a:pt x="12" y="13"/>
                    <a:pt x="13" y="12"/>
                  </a:cubicBezTo>
                  <a:cubicBezTo>
                    <a:pt x="11" y="11"/>
                    <a:pt x="9" y="11"/>
                    <a:pt x="9" y="10"/>
                  </a:cubicBezTo>
                  <a:cubicBezTo>
                    <a:pt x="8" y="9"/>
                    <a:pt x="11" y="7"/>
                    <a:pt x="14" y="6"/>
                  </a:cubicBezTo>
                  <a:cubicBezTo>
                    <a:pt x="16" y="6"/>
                    <a:pt x="15" y="3"/>
                    <a:pt x="13" y="1"/>
                  </a:cubicBezTo>
                  <a:cubicBezTo>
                    <a:pt x="13" y="1"/>
                    <a:pt x="12" y="1"/>
                    <a:pt x="12" y="0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9" y="3"/>
                    <a:pt x="7" y="2"/>
                    <a:pt x="5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8214E0C-C0BF-E428-7135-6574ECBAF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634" y="3868104"/>
              <a:ext cx="170863" cy="152469"/>
            </a:xfrm>
            <a:custGeom>
              <a:avLst/>
              <a:gdLst>
                <a:gd name="T0" fmla="*/ 10 w 57"/>
                <a:gd name="T1" fmla="*/ 7 h 49"/>
                <a:gd name="T2" fmla="*/ 5 w 57"/>
                <a:gd name="T3" fmla="*/ 12 h 49"/>
                <a:gd name="T4" fmla="*/ 2 w 57"/>
                <a:gd name="T5" fmla="*/ 20 h 49"/>
                <a:gd name="T6" fmla="*/ 2 w 57"/>
                <a:gd name="T7" fmla="*/ 32 h 49"/>
                <a:gd name="T8" fmla="*/ 9 w 57"/>
                <a:gd name="T9" fmla="*/ 32 h 49"/>
                <a:gd name="T10" fmla="*/ 11 w 57"/>
                <a:gd name="T11" fmla="*/ 30 h 49"/>
                <a:gd name="T12" fmla="*/ 15 w 57"/>
                <a:gd name="T13" fmla="*/ 28 h 49"/>
                <a:gd name="T14" fmla="*/ 21 w 57"/>
                <a:gd name="T15" fmla="*/ 31 h 49"/>
                <a:gd name="T16" fmla="*/ 24 w 57"/>
                <a:gd name="T17" fmla="*/ 31 h 49"/>
                <a:gd name="T18" fmla="*/ 33 w 57"/>
                <a:gd name="T19" fmla="*/ 31 h 49"/>
                <a:gd name="T20" fmla="*/ 51 w 57"/>
                <a:gd name="T21" fmla="*/ 48 h 49"/>
                <a:gd name="T22" fmla="*/ 50 w 57"/>
                <a:gd name="T23" fmla="*/ 48 h 49"/>
                <a:gd name="T24" fmla="*/ 54 w 57"/>
                <a:gd name="T25" fmla="*/ 48 h 49"/>
                <a:gd name="T26" fmla="*/ 57 w 57"/>
                <a:gd name="T27" fmla="*/ 46 h 49"/>
                <a:gd name="T28" fmla="*/ 48 w 57"/>
                <a:gd name="T29" fmla="*/ 36 h 49"/>
                <a:gd name="T30" fmla="*/ 34 w 57"/>
                <a:gd name="T31" fmla="*/ 27 h 49"/>
                <a:gd name="T32" fmla="*/ 29 w 57"/>
                <a:gd name="T33" fmla="*/ 22 h 49"/>
                <a:gd name="T34" fmla="*/ 23 w 57"/>
                <a:gd name="T35" fmla="*/ 9 h 49"/>
                <a:gd name="T36" fmla="*/ 18 w 57"/>
                <a:gd name="T37" fmla="*/ 0 h 49"/>
                <a:gd name="T38" fmla="*/ 10 w 57"/>
                <a:gd name="T3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7" h="49">
                  <a:moveTo>
                    <a:pt x="10" y="7"/>
                  </a:moveTo>
                  <a:cubicBezTo>
                    <a:pt x="9" y="9"/>
                    <a:pt x="5" y="9"/>
                    <a:pt x="5" y="12"/>
                  </a:cubicBezTo>
                  <a:cubicBezTo>
                    <a:pt x="6" y="15"/>
                    <a:pt x="5" y="17"/>
                    <a:pt x="2" y="20"/>
                  </a:cubicBezTo>
                  <a:cubicBezTo>
                    <a:pt x="0" y="24"/>
                    <a:pt x="1" y="28"/>
                    <a:pt x="2" y="32"/>
                  </a:cubicBezTo>
                  <a:cubicBezTo>
                    <a:pt x="5" y="32"/>
                    <a:pt x="8" y="32"/>
                    <a:pt x="9" y="32"/>
                  </a:cubicBezTo>
                  <a:cubicBezTo>
                    <a:pt x="10" y="33"/>
                    <a:pt x="11" y="32"/>
                    <a:pt x="11" y="30"/>
                  </a:cubicBezTo>
                  <a:cubicBezTo>
                    <a:pt x="12" y="27"/>
                    <a:pt x="14" y="27"/>
                    <a:pt x="15" y="28"/>
                  </a:cubicBezTo>
                  <a:cubicBezTo>
                    <a:pt x="17" y="30"/>
                    <a:pt x="18" y="32"/>
                    <a:pt x="21" y="31"/>
                  </a:cubicBezTo>
                  <a:cubicBezTo>
                    <a:pt x="23" y="29"/>
                    <a:pt x="23" y="30"/>
                    <a:pt x="24" y="31"/>
                  </a:cubicBezTo>
                  <a:cubicBezTo>
                    <a:pt x="26" y="31"/>
                    <a:pt x="31" y="30"/>
                    <a:pt x="33" y="31"/>
                  </a:cubicBezTo>
                  <a:cubicBezTo>
                    <a:pt x="35" y="31"/>
                    <a:pt x="51" y="48"/>
                    <a:pt x="51" y="48"/>
                  </a:cubicBezTo>
                  <a:cubicBezTo>
                    <a:pt x="51" y="48"/>
                    <a:pt x="51" y="48"/>
                    <a:pt x="50" y="48"/>
                  </a:cubicBezTo>
                  <a:cubicBezTo>
                    <a:pt x="52" y="48"/>
                    <a:pt x="54" y="49"/>
                    <a:pt x="54" y="48"/>
                  </a:cubicBezTo>
                  <a:cubicBezTo>
                    <a:pt x="55" y="47"/>
                    <a:pt x="56" y="47"/>
                    <a:pt x="57" y="46"/>
                  </a:cubicBezTo>
                  <a:cubicBezTo>
                    <a:pt x="55" y="44"/>
                    <a:pt x="52" y="41"/>
                    <a:pt x="48" y="36"/>
                  </a:cubicBezTo>
                  <a:cubicBezTo>
                    <a:pt x="43" y="30"/>
                    <a:pt x="37" y="27"/>
                    <a:pt x="34" y="27"/>
                  </a:cubicBezTo>
                  <a:cubicBezTo>
                    <a:pt x="31" y="27"/>
                    <a:pt x="31" y="22"/>
                    <a:pt x="29" y="22"/>
                  </a:cubicBezTo>
                  <a:cubicBezTo>
                    <a:pt x="27" y="21"/>
                    <a:pt x="23" y="14"/>
                    <a:pt x="23" y="9"/>
                  </a:cubicBezTo>
                  <a:cubicBezTo>
                    <a:pt x="23" y="7"/>
                    <a:pt x="21" y="3"/>
                    <a:pt x="18" y="0"/>
                  </a:cubicBezTo>
                  <a:cubicBezTo>
                    <a:pt x="15" y="5"/>
                    <a:pt x="11" y="6"/>
                    <a:pt x="10" y="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4FB64E5-4B4C-3DC7-8461-2D9FCB389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653" y="3952225"/>
              <a:ext cx="382527" cy="307567"/>
            </a:xfrm>
            <a:custGeom>
              <a:avLst/>
              <a:gdLst>
                <a:gd name="T0" fmla="*/ 8 w 127"/>
                <a:gd name="T1" fmla="*/ 65 h 99"/>
                <a:gd name="T2" fmla="*/ 16 w 127"/>
                <a:gd name="T3" fmla="*/ 74 h 99"/>
                <a:gd name="T4" fmla="*/ 24 w 127"/>
                <a:gd name="T5" fmla="*/ 80 h 99"/>
                <a:gd name="T6" fmla="*/ 23 w 127"/>
                <a:gd name="T7" fmla="*/ 88 h 99"/>
                <a:gd name="T8" fmla="*/ 26 w 127"/>
                <a:gd name="T9" fmla="*/ 89 h 99"/>
                <a:gd name="T10" fmla="*/ 35 w 127"/>
                <a:gd name="T11" fmla="*/ 91 h 99"/>
                <a:gd name="T12" fmla="*/ 44 w 127"/>
                <a:gd name="T13" fmla="*/ 96 h 99"/>
                <a:gd name="T14" fmla="*/ 54 w 127"/>
                <a:gd name="T15" fmla="*/ 98 h 99"/>
                <a:gd name="T16" fmla="*/ 60 w 127"/>
                <a:gd name="T17" fmla="*/ 93 h 99"/>
                <a:gd name="T18" fmla="*/ 67 w 127"/>
                <a:gd name="T19" fmla="*/ 92 h 99"/>
                <a:gd name="T20" fmla="*/ 71 w 127"/>
                <a:gd name="T21" fmla="*/ 94 h 99"/>
                <a:gd name="T22" fmla="*/ 75 w 127"/>
                <a:gd name="T23" fmla="*/ 92 h 99"/>
                <a:gd name="T24" fmla="*/ 82 w 127"/>
                <a:gd name="T25" fmla="*/ 91 h 99"/>
                <a:gd name="T26" fmla="*/ 93 w 127"/>
                <a:gd name="T27" fmla="*/ 86 h 99"/>
                <a:gd name="T28" fmla="*/ 102 w 127"/>
                <a:gd name="T29" fmla="*/ 84 h 99"/>
                <a:gd name="T30" fmla="*/ 125 w 127"/>
                <a:gd name="T31" fmla="*/ 61 h 99"/>
                <a:gd name="T32" fmla="*/ 122 w 127"/>
                <a:gd name="T33" fmla="*/ 60 h 99"/>
                <a:gd name="T34" fmla="*/ 110 w 127"/>
                <a:gd name="T35" fmla="*/ 57 h 99"/>
                <a:gd name="T36" fmla="*/ 93 w 127"/>
                <a:gd name="T37" fmla="*/ 51 h 99"/>
                <a:gd name="T38" fmla="*/ 88 w 127"/>
                <a:gd name="T39" fmla="*/ 46 h 99"/>
                <a:gd name="T40" fmla="*/ 83 w 127"/>
                <a:gd name="T41" fmla="*/ 38 h 99"/>
                <a:gd name="T42" fmla="*/ 84 w 127"/>
                <a:gd name="T43" fmla="*/ 35 h 99"/>
                <a:gd name="T44" fmla="*/ 80 w 127"/>
                <a:gd name="T45" fmla="*/ 34 h 99"/>
                <a:gd name="T46" fmla="*/ 75 w 127"/>
                <a:gd name="T47" fmla="*/ 34 h 99"/>
                <a:gd name="T48" fmla="*/ 75 w 127"/>
                <a:gd name="T49" fmla="*/ 27 h 99"/>
                <a:gd name="T50" fmla="*/ 80 w 127"/>
                <a:gd name="T51" fmla="*/ 21 h 99"/>
                <a:gd name="T52" fmla="*/ 62 w 127"/>
                <a:gd name="T53" fmla="*/ 4 h 99"/>
                <a:gd name="T54" fmla="*/ 53 w 127"/>
                <a:gd name="T55" fmla="*/ 4 h 99"/>
                <a:gd name="T56" fmla="*/ 50 w 127"/>
                <a:gd name="T57" fmla="*/ 4 h 99"/>
                <a:gd name="T58" fmla="*/ 44 w 127"/>
                <a:gd name="T59" fmla="*/ 1 h 99"/>
                <a:gd name="T60" fmla="*/ 40 w 127"/>
                <a:gd name="T61" fmla="*/ 3 h 99"/>
                <a:gd name="T62" fmla="*/ 38 w 127"/>
                <a:gd name="T63" fmla="*/ 5 h 99"/>
                <a:gd name="T64" fmla="*/ 31 w 127"/>
                <a:gd name="T65" fmla="*/ 5 h 99"/>
                <a:gd name="T66" fmla="*/ 31 w 127"/>
                <a:gd name="T67" fmla="*/ 5 h 99"/>
                <a:gd name="T68" fmla="*/ 28 w 127"/>
                <a:gd name="T69" fmla="*/ 15 h 99"/>
                <a:gd name="T70" fmla="*/ 24 w 127"/>
                <a:gd name="T71" fmla="*/ 19 h 99"/>
                <a:gd name="T72" fmla="*/ 19 w 127"/>
                <a:gd name="T73" fmla="*/ 25 h 99"/>
                <a:gd name="T74" fmla="*/ 16 w 127"/>
                <a:gd name="T75" fmla="*/ 33 h 99"/>
                <a:gd name="T76" fmla="*/ 13 w 127"/>
                <a:gd name="T77" fmla="*/ 37 h 99"/>
                <a:gd name="T78" fmla="*/ 10 w 127"/>
                <a:gd name="T79" fmla="*/ 45 h 99"/>
                <a:gd name="T80" fmla="*/ 9 w 127"/>
                <a:gd name="T81" fmla="*/ 54 h 99"/>
                <a:gd name="T82" fmla="*/ 2 w 127"/>
                <a:gd name="T83" fmla="*/ 56 h 99"/>
                <a:gd name="T84" fmla="*/ 1 w 127"/>
                <a:gd name="T85" fmla="*/ 61 h 99"/>
                <a:gd name="T86" fmla="*/ 8 w 127"/>
                <a:gd name="T87" fmla="*/ 6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7" h="99">
                  <a:moveTo>
                    <a:pt x="8" y="65"/>
                  </a:moveTo>
                  <a:cubicBezTo>
                    <a:pt x="9" y="67"/>
                    <a:pt x="14" y="70"/>
                    <a:pt x="16" y="74"/>
                  </a:cubicBezTo>
                  <a:cubicBezTo>
                    <a:pt x="17" y="78"/>
                    <a:pt x="21" y="80"/>
                    <a:pt x="24" y="80"/>
                  </a:cubicBezTo>
                  <a:cubicBezTo>
                    <a:pt x="25" y="80"/>
                    <a:pt x="24" y="83"/>
                    <a:pt x="23" y="88"/>
                  </a:cubicBezTo>
                  <a:cubicBezTo>
                    <a:pt x="24" y="88"/>
                    <a:pt x="25" y="88"/>
                    <a:pt x="26" y="89"/>
                  </a:cubicBezTo>
                  <a:cubicBezTo>
                    <a:pt x="27" y="90"/>
                    <a:pt x="33" y="89"/>
                    <a:pt x="35" y="91"/>
                  </a:cubicBezTo>
                  <a:cubicBezTo>
                    <a:pt x="37" y="92"/>
                    <a:pt x="43" y="96"/>
                    <a:pt x="44" y="96"/>
                  </a:cubicBezTo>
                  <a:cubicBezTo>
                    <a:pt x="46" y="96"/>
                    <a:pt x="53" y="97"/>
                    <a:pt x="54" y="98"/>
                  </a:cubicBezTo>
                  <a:cubicBezTo>
                    <a:pt x="55" y="99"/>
                    <a:pt x="57" y="95"/>
                    <a:pt x="60" y="93"/>
                  </a:cubicBezTo>
                  <a:cubicBezTo>
                    <a:pt x="63" y="92"/>
                    <a:pt x="66" y="91"/>
                    <a:pt x="67" y="92"/>
                  </a:cubicBezTo>
                  <a:cubicBezTo>
                    <a:pt x="68" y="93"/>
                    <a:pt x="70" y="94"/>
                    <a:pt x="71" y="94"/>
                  </a:cubicBezTo>
                  <a:cubicBezTo>
                    <a:pt x="72" y="93"/>
                    <a:pt x="73" y="93"/>
                    <a:pt x="75" y="92"/>
                  </a:cubicBezTo>
                  <a:cubicBezTo>
                    <a:pt x="78" y="92"/>
                    <a:pt x="81" y="91"/>
                    <a:pt x="82" y="91"/>
                  </a:cubicBezTo>
                  <a:cubicBezTo>
                    <a:pt x="84" y="91"/>
                    <a:pt x="88" y="86"/>
                    <a:pt x="93" y="86"/>
                  </a:cubicBezTo>
                  <a:cubicBezTo>
                    <a:pt x="99" y="86"/>
                    <a:pt x="100" y="86"/>
                    <a:pt x="102" y="84"/>
                  </a:cubicBezTo>
                  <a:cubicBezTo>
                    <a:pt x="105" y="81"/>
                    <a:pt x="123" y="63"/>
                    <a:pt x="125" y="61"/>
                  </a:cubicBezTo>
                  <a:cubicBezTo>
                    <a:pt x="127" y="60"/>
                    <a:pt x="124" y="60"/>
                    <a:pt x="122" y="60"/>
                  </a:cubicBezTo>
                  <a:cubicBezTo>
                    <a:pt x="120" y="60"/>
                    <a:pt x="116" y="59"/>
                    <a:pt x="110" y="57"/>
                  </a:cubicBezTo>
                  <a:cubicBezTo>
                    <a:pt x="104" y="55"/>
                    <a:pt x="95" y="51"/>
                    <a:pt x="93" y="51"/>
                  </a:cubicBezTo>
                  <a:cubicBezTo>
                    <a:pt x="92" y="51"/>
                    <a:pt x="89" y="47"/>
                    <a:pt x="88" y="46"/>
                  </a:cubicBezTo>
                  <a:cubicBezTo>
                    <a:pt x="86" y="45"/>
                    <a:pt x="83" y="40"/>
                    <a:pt x="83" y="38"/>
                  </a:cubicBezTo>
                  <a:cubicBezTo>
                    <a:pt x="82" y="38"/>
                    <a:pt x="83" y="36"/>
                    <a:pt x="84" y="35"/>
                  </a:cubicBezTo>
                  <a:cubicBezTo>
                    <a:pt x="82" y="33"/>
                    <a:pt x="81" y="33"/>
                    <a:pt x="80" y="34"/>
                  </a:cubicBezTo>
                  <a:cubicBezTo>
                    <a:pt x="78" y="35"/>
                    <a:pt x="76" y="35"/>
                    <a:pt x="75" y="34"/>
                  </a:cubicBezTo>
                  <a:cubicBezTo>
                    <a:pt x="75" y="33"/>
                    <a:pt x="74" y="29"/>
                    <a:pt x="75" y="27"/>
                  </a:cubicBezTo>
                  <a:cubicBezTo>
                    <a:pt x="77" y="25"/>
                    <a:pt x="80" y="21"/>
                    <a:pt x="80" y="21"/>
                  </a:cubicBezTo>
                  <a:cubicBezTo>
                    <a:pt x="80" y="21"/>
                    <a:pt x="64" y="4"/>
                    <a:pt x="62" y="4"/>
                  </a:cubicBezTo>
                  <a:cubicBezTo>
                    <a:pt x="60" y="3"/>
                    <a:pt x="55" y="4"/>
                    <a:pt x="53" y="4"/>
                  </a:cubicBezTo>
                  <a:cubicBezTo>
                    <a:pt x="52" y="3"/>
                    <a:pt x="52" y="2"/>
                    <a:pt x="50" y="4"/>
                  </a:cubicBezTo>
                  <a:cubicBezTo>
                    <a:pt x="47" y="5"/>
                    <a:pt x="46" y="3"/>
                    <a:pt x="44" y="1"/>
                  </a:cubicBezTo>
                  <a:cubicBezTo>
                    <a:pt x="43" y="0"/>
                    <a:pt x="41" y="0"/>
                    <a:pt x="40" y="3"/>
                  </a:cubicBezTo>
                  <a:cubicBezTo>
                    <a:pt x="40" y="5"/>
                    <a:pt x="39" y="6"/>
                    <a:pt x="38" y="5"/>
                  </a:cubicBezTo>
                  <a:cubicBezTo>
                    <a:pt x="37" y="5"/>
                    <a:pt x="34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8"/>
                    <a:pt x="28" y="13"/>
                    <a:pt x="28" y="15"/>
                  </a:cubicBezTo>
                  <a:cubicBezTo>
                    <a:pt x="28" y="17"/>
                    <a:pt x="26" y="19"/>
                    <a:pt x="24" y="19"/>
                  </a:cubicBezTo>
                  <a:cubicBezTo>
                    <a:pt x="22" y="19"/>
                    <a:pt x="21" y="23"/>
                    <a:pt x="19" y="25"/>
                  </a:cubicBezTo>
                  <a:cubicBezTo>
                    <a:pt x="17" y="27"/>
                    <a:pt x="18" y="32"/>
                    <a:pt x="16" y="33"/>
                  </a:cubicBezTo>
                  <a:cubicBezTo>
                    <a:pt x="14" y="35"/>
                    <a:pt x="11" y="36"/>
                    <a:pt x="13" y="37"/>
                  </a:cubicBezTo>
                  <a:cubicBezTo>
                    <a:pt x="14" y="39"/>
                    <a:pt x="10" y="42"/>
                    <a:pt x="10" y="45"/>
                  </a:cubicBezTo>
                  <a:cubicBezTo>
                    <a:pt x="10" y="48"/>
                    <a:pt x="9" y="54"/>
                    <a:pt x="9" y="54"/>
                  </a:cubicBezTo>
                  <a:cubicBezTo>
                    <a:pt x="8" y="55"/>
                    <a:pt x="2" y="53"/>
                    <a:pt x="2" y="56"/>
                  </a:cubicBezTo>
                  <a:cubicBezTo>
                    <a:pt x="2" y="58"/>
                    <a:pt x="0" y="58"/>
                    <a:pt x="1" y="61"/>
                  </a:cubicBezTo>
                  <a:cubicBezTo>
                    <a:pt x="2" y="63"/>
                    <a:pt x="7" y="62"/>
                    <a:pt x="8" y="6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687B362-1A17-CBB4-BBB2-154641C10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581" y="3392296"/>
              <a:ext cx="36977" cy="46004"/>
            </a:xfrm>
            <a:custGeom>
              <a:avLst/>
              <a:gdLst>
                <a:gd name="T0" fmla="*/ 10 w 12"/>
                <a:gd name="T1" fmla="*/ 6 h 15"/>
                <a:gd name="T2" fmla="*/ 6 w 12"/>
                <a:gd name="T3" fmla="*/ 0 h 15"/>
                <a:gd name="T4" fmla="*/ 6 w 12"/>
                <a:gd name="T5" fmla="*/ 1 h 15"/>
                <a:gd name="T6" fmla="*/ 0 w 12"/>
                <a:gd name="T7" fmla="*/ 14 h 15"/>
                <a:gd name="T8" fmla="*/ 3 w 12"/>
                <a:gd name="T9" fmla="*/ 15 h 15"/>
                <a:gd name="T10" fmla="*/ 10 w 12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6"/>
                  </a:moveTo>
                  <a:cubicBezTo>
                    <a:pt x="12" y="5"/>
                    <a:pt x="12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2" y="9"/>
                    <a:pt x="0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6" y="12"/>
                    <a:pt x="9" y="7"/>
                    <a:pt x="10" y="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92290D6-A767-31E4-7865-7DFA26403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3508" y="3317376"/>
              <a:ext cx="175962" cy="143269"/>
            </a:xfrm>
            <a:custGeom>
              <a:avLst/>
              <a:gdLst>
                <a:gd name="T0" fmla="*/ 7 w 58"/>
                <a:gd name="T1" fmla="*/ 30 h 46"/>
                <a:gd name="T2" fmla="*/ 0 w 58"/>
                <a:gd name="T3" fmla="*/ 39 h 46"/>
                <a:gd name="T4" fmla="*/ 1 w 58"/>
                <a:gd name="T5" fmla="*/ 39 h 46"/>
                <a:gd name="T6" fmla="*/ 2 w 58"/>
                <a:gd name="T7" fmla="*/ 42 h 46"/>
                <a:gd name="T8" fmla="*/ 9 w 58"/>
                <a:gd name="T9" fmla="*/ 46 h 46"/>
                <a:gd name="T10" fmla="*/ 17 w 58"/>
                <a:gd name="T11" fmla="*/ 42 h 46"/>
                <a:gd name="T12" fmla="*/ 46 w 58"/>
                <a:gd name="T13" fmla="*/ 27 h 46"/>
                <a:gd name="T14" fmla="*/ 48 w 58"/>
                <a:gd name="T15" fmla="*/ 22 h 46"/>
                <a:gd name="T16" fmla="*/ 49 w 58"/>
                <a:gd name="T17" fmla="*/ 16 h 46"/>
                <a:gd name="T18" fmla="*/ 48 w 58"/>
                <a:gd name="T19" fmla="*/ 9 h 46"/>
                <a:gd name="T20" fmla="*/ 53 w 58"/>
                <a:gd name="T21" fmla="*/ 5 h 46"/>
                <a:gd name="T22" fmla="*/ 58 w 58"/>
                <a:gd name="T23" fmla="*/ 1 h 46"/>
                <a:gd name="T24" fmla="*/ 55 w 58"/>
                <a:gd name="T25" fmla="*/ 0 h 46"/>
                <a:gd name="T26" fmla="*/ 46 w 58"/>
                <a:gd name="T27" fmla="*/ 2 h 46"/>
                <a:gd name="T28" fmla="*/ 34 w 58"/>
                <a:gd name="T29" fmla="*/ 5 h 46"/>
                <a:gd name="T30" fmla="*/ 25 w 58"/>
                <a:gd name="T31" fmla="*/ 5 h 46"/>
                <a:gd name="T32" fmla="*/ 20 w 58"/>
                <a:gd name="T33" fmla="*/ 6 h 46"/>
                <a:gd name="T34" fmla="*/ 12 w 58"/>
                <a:gd name="T35" fmla="*/ 6 h 46"/>
                <a:gd name="T36" fmla="*/ 9 w 58"/>
                <a:gd name="T37" fmla="*/ 8 h 46"/>
                <a:gd name="T38" fmla="*/ 4 w 58"/>
                <a:gd name="T39" fmla="*/ 13 h 46"/>
                <a:gd name="T40" fmla="*/ 3 w 58"/>
                <a:gd name="T41" fmla="*/ 18 h 46"/>
                <a:gd name="T42" fmla="*/ 3 w 58"/>
                <a:gd name="T43" fmla="*/ 24 h 46"/>
                <a:gd name="T44" fmla="*/ 7 w 58"/>
                <a:gd name="T45" fmla="*/ 3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46">
                  <a:moveTo>
                    <a:pt x="7" y="30"/>
                  </a:moveTo>
                  <a:cubicBezTo>
                    <a:pt x="6" y="31"/>
                    <a:pt x="3" y="36"/>
                    <a:pt x="0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15" y="42"/>
                    <a:pt x="17" y="42"/>
                  </a:cubicBezTo>
                  <a:cubicBezTo>
                    <a:pt x="20" y="42"/>
                    <a:pt x="46" y="27"/>
                    <a:pt x="46" y="27"/>
                  </a:cubicBezTo>
                  <a:cubicBezTo>
                    <a:pt x="46" y="27"/>
                    <a:pt x="48" y="24"/>
                    <a:pt x="48" y="22"/>
                  </a:cubicBezTo>
                  <a:cubicBezTo>
                    <a:pt x="48" y="21"/>
                    <a:pt x="47" y="17"/>
                    <a:pt x="49" y="16"/>
                  </a:cubicBezTo>
                  <a:cubicBezTo>
                    <a:pt x="50" y="14"/>
                    <a:pt x="47" y="11"/>
                    <a:pt x="48" y="9"/>
                  </a:cubicBezTo>
                  <a:cubicBezTo>
                    <a:pt x="49" y="6"/>
                    <a:pt x="53" y="5"/>
                    <a:pt x="53" y="5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1" y="2"/>
                    <a:pt x="46" y="2"/>
                  </a:cubicBezTo>
                  <a:cubicBezTo>
                    <a:pt x="41" y="1"/>
                    <a:pt x="40" y="5"/>
                    <a:pt x="34" y="5"/>
                  </a:cubicBezTo>
                  <a:cubicBezTo>
                    <a:pt x="29" y="5"/>
                    <a:pt x="26" y="6"/>
                    <a:pt x="25" y="5"/>
                  </a:cubicBezTo>
                  <a:cubicBezTo>
                    <a:pt x="24" y="3"/>
                    <a:pt x="23" y="4"/>
                    <a:pt x="20" y="6"/>
                  </a:cubicBezTo>
                  <a:cubicBezTo>
                    <a:pt x="16" y="7"/>
                    <a:pt x="14" y="7"/>
                    <a:pt x="12" y="6"/>
                  </a:cubicBezTo>
                  <a:cubicBezTo>
                    <a:pt x="10" y="4"/>
                    <a:pt x="9" y="6"/>
                    <a:pt x="9" y="8"/>
                  </a:cubicBezTo>
                  <a:cubicBezTo>
                    <a:pt x="8" y="9"/>
                    <a:pt x="9" y="13"/>
                    <a:pt x="4" y="13"/>
                  </a:cubicBezTo>
                  <a:cubicBezTo>
                    <a:pt x="3" y="15"/>
                    <a:pt x="3" y="16"/>
                    <a:pt x="3" y="18"/>
                  </a:cubicBezTo>
                  <a:cubicBezTo>
                    <a:pt x="5" y="19"/>
                    <a:pt x="3" y="21"/>
                    <a:pt x="3" y="24"/>
                  </a:cubicBezTo>
                  <a:cubicBezTo>
                    <a:pt x="9" y="24"/>
                    <a:pt x="9" y="29"/>
                    <a:pt x="7" y="3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E4C2B59-85D3-0F42-B0EB-FDDB7EAF2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9742" y="3285830"/>
              <a:ext cx="96907" cy="124867"/>
            </a:xfrm>
            <a:custGeom>
              <a:avLst/>
              <a:gdLst>
                <a:gd name="T0" fmla="*/ 8 w 32"/>
                <a:gd name="T1" fmla="*/ 3 h 40"/>
                <a:gd name="T2" fmla="*/ 3 w 32"/>
                <a:gd name="T3" fmla="*/ 7 h 40"/>
                <a:gd name="T4" fmla="*/ 6 w 32"/>
                <a:gd name="T5" fmla="*/ 11 h 40"/>
                <a:gd name="T6" fmla="*/ 5 w 32"/>
                <a:gd name="T7" fmla="*/ 15 h 40"/>
                <a:gd name="T8" fmla="*/ 5 w 32"/>
                <a:gd name="T9" fmla="*/ 23 h 40"/>
                <a:gd name="T10" fmla="*/ 2 w 32"/>
                <a:gd name="T11" fmla="*/ 33 h 40"/>
                <a:gd name="T12" fmla="*/ 3 w 32"/>
                <a:gd name="T13" fmla="*/ 39 h 40"/>
                <a:gd name="T14" fmla="*/ 20 w 32"/>
                <a:gd name="T15" fmla="*/ 33 h 40"/>
                <a:gd name="T16" fmla="*/ 28 w 32"/>
                <a:gd name="T17" fmla="*/ 30 h 40"/>
                <a:gd name="T18" fmla="*/ 31 w 32"/>
                <a:gd name="T19" fmla="*/ 26 h 40"/>
                <a:gd name="T20" fmla="*/ 29 w 32"/>
                <a:gd name="T21" fmla="*/ 14 h 40"/>
                <a:gd name="T22" fmla="*/ 20 w 32"/>
                <a:gd name="T23" fmla="*/ 0 h 40"/>
                <a:gd name="T24" fmla="*/ 16 w 32"/>
                <a:gd name="T25" fmla="*/ 2 h 40"/>
                <a:gd name="T26" fmla="*/ 8 w 32"/>
                <a:gd name="T2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8" y="3"/>
                  </a:moveTo>
                  <a:cubicBezTo>
                    <a:pt x="7" y="4"/>
                    <a:pt x="5" y="5"/>
                    <a:pt x="3" y="7"/>
                  </a:cubicBezTo>
                  <a:cubicBezTo>
                    <a:pt x="4" y="9"/>
                    <a:pt x="4" y="11"/>
                    <a:pt x="6" y="11"/>
                  </a:cubicBezTo>
                  <a:cubicBezTo>
                    <a:pt x="8" y="12"/>
                    <a:pt x="8" y="16"/>
                    <a:pt x="5" y="15"/>
                  </a:cubicBezTo>
                  <a:cubicBezTo>
                    <a:pt x="2" y="14"/>
                    <a:pt x="2" y="19"/>
                    <a:pt x="5" y="23"/>
                  </a:cubicBezTo>
                  <a:cubicBezTo>
                    <a:pt x="7" y="27"/>
                    <a:pt x="0" y="31"/>
                    <a:pt x="2" y="33"/>
                  </a:cubicBezTo>
                  <a:cubicBezTo>
                    <a:pt x="4" y="35"/>
                    <a:pt x="3" y="37"/>
                    <a:pt x="3" y="39"/>
                  </a:cubicBezTo>
                  <a:cubicBezTo>
                    <a:pt x="4" y="40"/>
                    <a:pt x="15" y="38"/>
                    <a:pt x="20" y="33"/>
                  </a:cubicBezTo>
                  <a:cubicBezTo>
                    <a:pt x="24" y="29"/>
                    <a:pt x="25" y="29"/>
                    <a:pt x="28" y="30"/>
                  </a:cubicBezTo>
                  <a:cubicBezTo>
                    <a:pt x="30" y="30"/>
                    <a:pt x="32" y="28"/>
                    <a:pt x="31" y="26"/>
                  </a:cubicBezTo>
                  <a:cubicBezTo>
                    <a:pt x="30" y="24"/>
                    <a:pt x="29" y="20"/>
                    <a:pt x="29" y="14"/>
                  </a:cubicBezTo>
                  <a:cubicBezTo>
                    <a:pt x="29" y="11"/>
                    <a:pt x="25" y="5"/>
                    <a:pt x="20" y="0"/>
                  </a:cubicBezTo>
                  <a:cubicBezTo>
                    <a:pt x="19" y="1"/>
                    <a:pt x="18" y="2"/>
                    <a:pt x="16" y="2"/>
                  </a:cubicBezTo>
                  <a:cubicBezTo>
                    <a:pt x="13" y="2"/>
                    <a:pt x="9" y="2"/>
                    <a:pt x="8" y="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E8F2B97-4F6E-72CE-3FB1-1FF09318A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3425" y="3634144"/>
              <a:ext cx="114757" cy="156412"/>
            </a:xfrm>
            <a:custGeom>
              <a:avLst/>
              <a:gdLst>
                <a:gd name="T0" fmla="*/ 38 w 38"/>
                <a:gd name="T1" fmla="*/ 42 h 50"/>
                <a:gd name="T2" fmla="*/ 35 w 38"/>
                <a:gd name="T3" fmla="*/ 26 h 50"/>
                <a:gd name="T4" fmla="*/ 29 w 38"/>
                <a:gd name="T5" fmla="*/ 32 h 50"/>
                <a:gd name="T6" fmla="*/ 29 w 38"/>
                <a:gd name="T7" fmla="*/ 23 h 50"/>
                <a:gd name="T8" fmla="*/ 36 w 38"/>
                <a:gd name="T9" fmla="*/ 15 h 50"/>
                <a:gd name="T10" fmla="*/ 30 w 38"/>
                <a:gd name="T11" fmla="*/ 13 h 50"/>
                <a:gd name="T12" fmla="*/ 20 w 38"/>
                <a:gd name="T13" fmla="*/ 13 h 50"/>
                <a:gd name="T14" fmla="*/ 16 w 38"/>
                <a:gd name="T15" fmla="*/ 9 h 50"/>
                <a:gd name="T16" fmla="*/ 10 w 38"/>
                <a:gd name="T17" fmla="*/ 4 h 50"/>
                <a:gd name="T18" fmla="*/ 3 w 38"/>
                <a:gd name="T19" fmla="*/ 4 h 50"/>
                <a:gd name="T20" fmla="*/ 9 w 38"/>
                <a:gd name="T21" fmla="*/ 12 h 50"/>
                <a:gd name="T22" fmla="*/ 4 w 38"/>
                <a:gd name="T23" fmla="*/ 15 h 50"/>
                <a:gd name="T24" fmla="*/ 6 w 38"/>
                <a:gd name="T25" fmla="*/ 28 h 50"/>
                <a:gd name="T26" fmla="*/ 9 w 38"/>
                <a:gd name="T27" fmla="*/ 43 h 50"/>
                <a:gd name="T28" fmla="*/ 15 w 38"/>
                <a:gd name="T29" fmla="*/ 42 h 50"/>
                <a:gd name="T30" fmla="*/ 22 w 38"/>
                <a:gd name="T31" fmla="*/ 38 h 50"/>
                <a:gd name="T32" fmla="*/ 27 w 38"/>
                <a:gd name="T33" fmla="*/ 34 h 50"/>
                <a:gd name="T34" fmla="*/ 31 w 38"/>
                <a:gd name="T35" fmla="*/ 46 h 50"/>
                <a:gd name="T36" fmla="*/ 33 w 38"/>
                <a:gd name="T37" fmla="*/ 50 h 50"/>
                <a:gd name="T38" fmla="*/ 36 w 38"/>
                <a:gd name="T39" fmla="*/ 47 h 50"/>
                <a:gd name="T40" fmla="*/ 38 w 38"/>
                <a:gd name="T41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0">
                  <a:moveTo>
                    <a:pt x="38" y="42"/>
                  </a:moveTo>
                  <a:cubicBezTo>
                    <a:pt x="37" y="34"/>
                    <a:pt x="36" y="26"/>
                    <a:pt x="35" y="26"/>
                  </a:cubicBezTo>
                  <a:cubicBezTo>
                    <a:pt x="33" y="26"/>
                    <a:pt x="31" y="33"/>
                    <a:pt x="29" y="32"/>
                  </a:cubicBezTo>
                  <a:cubicBezTo>
                    <a:pt x="26" y="32"/>
                    <a:pt x="26" y="23"/>
                    <a:pt x="29" y="23"/>
                  </a:cubicBezTo>
                  <a:cubicBezTo>
                    <a:pt x="32" y="23"/>
                    <a:pt x="36" y="17"/>
                    <a:pt x="36" y="15"/>
                  </a:cubicBezTo>
                  <a:cubicBezTo>
                    <a:pt x="36" y="13"/>
                    <a:pt x="33" y="13"/>
                    <a:pt x="30" y="13"/>
                  </a:cubicBezTo>
                  <a:cubicBezTo>
                    <a:pt x="27" y="13"/>
                    <a:pt x="20" y="13"/>
                    <a:pt x="20" y="13"/>
                  </a:cubicBezTo>
                  <a:cubicBezTo>
                    <a:pt x="20" y="13"/>
                    <a:pt x="16" y="12"/>
                    <a:pt x="16" y="9"/>
                  </a:cubicBezTo>
                  <a:cubicBezTo>
                    <a:pt x="16" y="7"/>
                    <a:pt x="14" y="4"/>
                    <a:pt x="10" y="4"/>
                  </a:cubicBezTo>
                  <a:cubicBezTo>
                    <a:pt x="6" y="4"/>
                    <a:pt x="6" y="0"/>
                    <a:pt x="3" y="4"/>
                  </a:cubicBezTo>
                  <a:cubicBezTo>
                    <a:pt x="0" y="9"/>
                    <a:pt x="10" y="9"/>
                    <a:pt x="9" y="12"/>
                  </a:cubicBezTo>
                  <a:cubicBezTo>
                    <a:pt x="8" y="15"/>
                    <a:pt x="5" y="13"/>
                    <a:pt x="4" y="15"/>
                  </a:cubicBezTo>
                  <a:cubicBezTo>
                    <a:pt x="4" y="18"/>
                    <a:pt x="5" y="24"/>
                    <a:pt x="6" y="28"/>
                  </a:cubicBezTo>
                  <a:cubicBezTo>
                    <a:pt x="8" y="30"/>
                    <a:pt x="9" y="37"/>
                    <a:pt x="9" y="43"/>
                  </a:cubicBezTo>
                  <a:cubicBezTo>
                    <a:pt x="12" y="43"/>
                    <a:pt x="13" y="42"/>
                    <a:pt x="15" y="42"/>
                  </a:cubicBezTo>
                  <a:cubicBezTo>
                    <a:pt x="18" y="42"/>
                    <a:pt x="21" y="41"/>
                    <a:pt x="22" y="38"/>
                  </a:cubicBezTo>
                  <a:cubicBezTo>
                    <a:pt x="22" y="35"/>
                    <a:pt x="25" y="33"/>
                    <a:pt x="27" y="34"/>
                  </a:cubicBezTo>
                  <a:cubicBezTo>
                    <a:pt x="29" y="35"/>
                    <a:pt x="31" y="42"/>
                    <a:pt x="31" y="46"/>
                  </a:cubicBezTo>
                  <a:cubicBezTo>
                    <a:pt x="31" y="47"/>
                    <a:pt x="32" y="48"/>
                    <a:pt x="33" y="50"/>
                  </a:cubicBezTo>
                  <a:cubicBezTo>
                    <a:pt x="34" y="49"/>
                    <a:pt x="36" y="47"/>
                    <a:pt x="36" y="47"/>
                  </a:cubicBezTo>
                  <a:cubicBezTo>
                    <a:pt x="36" y="47"/>
                    <a:pt x="37" y="44"/>
                    <a:pt x="38" y="4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5C0F446-57AA-4BBA-FCB2-8DE2786A6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891" y="3372580"/>
              <a:ext cx="707674" cy="771544"/>
            </a:xfrm>
            <a:custGeom>
              <a:avLst/>
              <a:gdLst>
                <a:gd name="T0" fmla="*/ 165 w 235"/>
                <a:gd name="T1" fmla="*/ 99 h 248"/>
                <a:gd name="T2" fmla="*/ 164 w 235"/>
                <a:gd name="T3" fmla="*/ 88 h 248"/>
                <a:gd name="T4" fmla="*/ 177 w 235"/>
                <a:gd name="T5" fmla="*/ 93 h 248"/>
                <a:gd name="T6" fmla="*/ 191 w 235"/>
                <a:gd name="T7" fmla="*/ 97 h 248"/>
                <a:gd name="T8" fmla="*/ 190 w 235"/>
                <a:gd name="T9" fmla="*/ 107 h 248"/>
                <a:gd name="T10" fmla="*/ 196 w 235"/>
                <a:gd name="T11" fmla="*/ 110 h 248"/>
                <a:gd name="T12" fmla="*/ 200 w 235"/>
                <a:gd name="T13" fmla="*/ 125 h 248"/>
                <a:gd name="T14" fmla="*/ 204 w 235"/>
                <a:gd name="T15" fmla="*/ 108 h 248"/>
                <a:gd name="T16" fmla="*/ 214 w 235"/>
                <a:gd name="T17" fmla="*/ 98 h 248"/>
                <a:gd name="T18" fmla="*/ 222 w 235"/>
                <a:gd name="T19" fmla="*/ 81 h 248"/>
                <a:gd name="T20" fmla="*/ 233 w 235"/>
                <a:gd name="T21" fmla="*/ 78 h 248"/>
                <a:gd name="T22" fmla="*/ 234 w 235"/>
                <a:gd name="T23" fmla="*/ 68 h 248"/>
                <a:gd name="T24" fmla="*/ 226 w 235"/>
                <a:gd name="T25" fmla="*/ 60 h 248"/>
                <a:gd name="T26" fmla="*/ 211 w 235"/>
                <a:gd name="T27" fmla="*/ 61 h 248"/>
                <a:gd name="T28" fmla="*/ 201 w 235"/>
                <a:gd name="T29" fmla="*/ 69 h 248"/>
                <a:gd name="T30" fmla="*/ 192 w 235"/>
                <a:gd name="T31" fmla="*/ 74 h 248"/>
                <a:gd name="T32" fmla="*/ 185 w 235"/>
                <a:gd name="T33" fmla="*/ 83 h 248"/>
                <a:gd name="T34" fmla="*/ 171 w 235"/>
                <a:gd name="T35" fmla="*/ 81 h 248"/>
                <a:gd name="T36" fmla="*/ 166 w 235"/>
                <a:gd name="T37" fmla="*/ 71 h 248"/>
                <a:gd name="T38" fmla="*/ 162 w 235"/>
                <a:gd name="T39" fmla="*/ 83 h 248"/>
                <a:gd name="T40" fmla="*/ 137 w 235"/>
                <a:gd name="T41" fmla="*/ 80 h 248"/>
                <a:gd name="T42" fmla="*/ 124 w 235"/>
                <a:gd name="T43" fmla="*/ 77 h 248"/>
                <a:gd name="T44" fmla="*/ 111 w 235"/>
                <a:gd name="T45" fmla="*/ 70 h 248"/>
                <a:gd name="T46" fmla="*/ 100 w 235"/>
                <a:gd name="T47" fmla="*/ 63 h 248"/>
                <a:gd name="T48" fmla="*/ 105 w 235"/>
                <a:gd name="T49" fmla="*/ 51 h 248"/>
                <a:gd name="T50" fmla="*/ 97 w 235"/>
                <a:gd name="T51" fmla="*/ 43 h 248"/>
                <a:gd name="T52" fmla="*/ 87 w 235"/>
                <a:gd name="T53" fmla="*/ 32 h 248"/>
                <a:gd name="T54" fmla="*/ 94 w 235"/>
                <a:gd name="T55" fmla="*/ 25 h 248"/>
                <a:gd name="T56" fmla="*/ 89 w 235"/>
                <a:gd name="T57" fmla="*/ 10 h 248"/>
                <a:gd name="T58" fmla="*/ 80 w 235"/>
                <a:gd name="T59" fmla="*/ 0 h 248"/>
                <a:gd name="T60" fmla="*/ 74 w 235"/>
                <a:gd name="T61" fmla="*/ 6 h 248"/>
                <a:gd name="T62" fmla="*/ 53 w 235"/>
                <a:gd name="T63" fmla="*/ 7 h 248"/>
                <a:gd name="T64" fmla="*/ 50 w 235"/>
                <a:gd name="T65" fmla="*/ 20 h 248"/>
                <a:gd name="T66" fmla="*/ 59 w 235"/>
                <a:gd name="T67" fmla="*/ 32 h 248"/>
                <a:gd name="T68" fmla="*/ 53 w 235"/>
                <a:gd name="T69" fmla="*/ 44 h 248"/>
                <a:gd name="T70" fmla="*/ 44 w 235"/>
                <a:gd name="T71" fmla="*/ 53 h 248"/>
                <a:gd name="T72" fmla="*/ 33 w 235"/>
                <a:gd name="T73" fmla="*/ 66 h 248"/>
                <a:gd name="T74" fmla="*/ 23 w 235"/>
                <a:gd name="T75" fmla="*/ 73 h 248"/>
                <a:gd name="T76" fmla="*/ 10 w 235"/>
                <a:gd name="T77" fmla="*/ 80 h 248"/>
                <a:gd name="T78" fmla="*/ 19 w 235"/>
                <a:gd name="T79" fmla="*/ 95 h 248"/>
                <a:gd name="T80" fmla="*/ 16 w 235"/>
                <a:gd name="T81" fmla="*/ 104 h 248"/>
                <a:gd name="T82" fmla="*/ 0 w 235"/>
                <a:gd name="T83" fmla="*/ 110 h 248"/>
                <a:gd name="T84" fmla="*/ 8 w 235"/>
                <a:gd name="T85" fmla="*/ 118 h 248"/>
                <a:gd name="T86" fmla="*/ 5 w 235"/>
                <a:gd name="T87" fmla="*/ 122 h 248"/>
                <a:gd name="T88" fmla="*/ 32 w 235"/>
                <a:gd name="T89" fmla="*/ 128 h 248"/>
                <a:gd name="T90" fmla="*/ 37 w 235"/>
                <a:gd name="T91" fmla="*/ 132 h 248"/>
                <a:gd name="T92" fmla="*/ 38 w 235"/>
                <a:gd name="T93" fmla="*/ 154 h 248"/>
                <a:gd name="T94" fmla="*/ 50 w 235"/>
                <a:gd name="T95" fmla="*/ 192 h 248"/>
                <a:gd name="T96" fmla="*/ 66 w 235"/>
                <a:gd name="T97" fmla="*/ 231 h 248"/>
                <a:gd name="T98" fmla="*/ 82 w 235"/>
                <a:gd name="T99" fmla="*/ 241 h 248"/>
                <a:gd name="T100" fmla="*/ 93 w 235"/>
                <a:gd name="T101" fmla="*/ 228 h 248"/>
                <a:gd name="T102" fmla="*/ 98 w 235"/>
                <a:gd name="T103" fmla="*/ 211 h 248"/>
                <a:gd name="T104" fmla="*/ 100 w 235"/>
                <a:gd name="T105" fmla="*/ 187 h 248"/>
                <a:gd name="T106" fmla="*/ 111 w 235"/>
                <a:gd name="T107" fmla="*/ 174 h 248"/>
                <a:gd name="T108" fmla="*/ 138 w 235"/>
                <a:gd name="T109" fmla="*/ 150 h 248"/>
                <a:gd name="T110" fmla="*/ 153 w 235"/>
                <a:gd name="T111" fmla="*/ 132 h 248"/>
                <a:gd name="T112" fmla="*/ 170 w 235"/>
                <a:gd name="T113" fmla="*/ 12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5" h="248">
                  <a:moveTo>
                    <a:pt x="167" y="112"/>
                  </a:moveTo>
                  <a:cubicBezTo>
                    <a:pt x="166" y="108"/>
                    <a:pt x="165" y="102"/>
                    <a:pt x="165" y="99"/>
                  </a:cubicBezTo>
                  <a:cubicBezTo>
                    <a:pt x="166" y="97"/>
                    <a:pt x="169" y="99"/>
                    <a:pt x="170" y="96"/>
                  </a:cubicBezTo>
                  <a:cubicBezTo>
                    <a:pt x="171" y="93"/>
                    <a:pt x="161" y="93"/>
                    <a:pt x="164" y="88"/>
                  </a:cubicBezTo>
                  <a:cubicBezTo>
                    <a:pt x="167" y="84"/>
                    <a:pt x="167" y="88"/>
                    <a:pt x="171" y="88"/>
                  </a:cubicBezTo>
                  <a:cubicBezTo>
                    <a:pt x="175" y="88"/>
                    <a:pt x="177" y="91"/>
                    <a:pt x="177" y="93"/>
                  </a:cubicBezTo>
                  <a:cubicBezTo>
                    <a:pt x="177" y="96"/>
                    <a:pt x="181" y="97"/>
                    <a:pt x="181" y="97"/>
                  </a:cubicBezTo>
                  <a:cubicBezTo>
                    <a:pt x="181" y="97"/>
                    <a:pt x="188" y="97"/>
                    <a:pt x="191" y="97"/>
                  </a:cubicBezTo>
                  <a:cubicBezTo>
                    <a:pt x="194" y="97"/>
                    <a:pt x="197" y="97"/>
                    <a:pt x="197" y="99"/>
                  </a:cubicBezTo>
                  <a:cubicBezTo>
                    <a:pt x="197" y="101"/>
                    <a:pt x="193" y="107"/>
                    <a:pt x="190" y="107"/>
                  </a:cubicBezTo>
                  <a:cubicBezTo>
                    <a:pt x="187" y="107"/>
                    <a:pt x="187" y="116"/>
                    <a:pt x="190" y="116"/>
                  </a:cubicBezTo>
                  <a:cubicBezTo>
                    <a:pt x="192" y="117"/>
                    <a:pt x="194" y="110"/>
                    <a:pt x="196" y="110"/>
                  </a:cubicBezTo>
                  <a:cubicBezTo>
                    <a:pt x="197" y="110"/>
                    <a:pt x="198" y="118"/>
                    <a:pt x="199" y="126"/>
                  </a:cubicBezTo>
                  <a:cubicBezTo>
                    <a:pt x="199" y="125"/>
                    <a:pt x="200" y="125"/>
                    <a:pt x="200" y="125"/>
                  </a:cubicBezTo>
                  <a:cubicBezTo>
                    <a:pt x="202" y="125"/>
                    <a:pt x="201" y="118"/>
                    <a:pt x="203" y="116"/>
                  </a:cubicBezTo>
                  <a:cubicBezTo>
                    <a:pt x="204" y="114"/>
                    <a:pt x="203" y="108"/>
                    <a:pt x="204" y="108"/>
                  </a:cubicBezTo>
                  <a:cubicBezTo>
                    <a:pt x="205" y="108"/>
                    <a:pt x="211" y="110"/>
                    <a:pt x="211" y="108"/>
                  </a:cubicBezTo>
                  <a:cubicBezTo>
                    <a:pt x="211" y="107"/>
                    <a:pt x="215" y="101"/>
                    <a:pt x="214" y="98"/>
                  </a:cubicBezTo>
                  <a:cubicBezTo>
                    <a:pt x="213" y="95"/>
                    <a:pt x="216" y="91"/>
                    <a:pt x="216" y="88"/>
                  </a:cubicBezTo>
                  <a:cubicBezTo>
                    <a:pt x="216" y="84"/>
                    <a:pt x="220" y="83"/>
                    <a:pt x="222" y="81"/>
                  </a:cubicBezTo>
                  <a:cubicBezTo>
                    <a:pt x="224" y="79"/>
                    <a:pt x="228" y="76"/>
                    <a:pt x="229" y="78"/>
                  </a:cubicBezTo>
                  <a:cubicBezTo>
                    <a:pt x="230" y="80"/>
                    <a:pt x="235" y="81"/>
                    <a:pt x="233" y="78"/>
                  </a:cubicBezTo>
                  <a:cubicBezTo>
                    <a:pt x="231" y="75"/>
                    <a:pt x="231" y="73"/>
                    <a:pt x="232" y="72"/>
                  </a:cubicBezTo>
                  <a:cubicBezTo>
                    <a:pt x="233" y="72"/>
                    <a:pt x="234" y="68"/>
                    <a:pt x="234" y="68"/>
                  </a:cubicBezTo>
                  <a:cubicBezTo>
                    <a:pt x="234" y="68"/>
                    <a:pt x="230" y="68"/>
                    <a:pt x="229" y="66"/>
                  </a:cubicBezTo>
                  <a:cubicBezTo>
                    <a:pt x="228" y="64"/>
                    <a:pt x="226" y="62"/>
                    <a:pt x="226" y="60"/>
                  </a:cubicBezTo>
                  <a:cubicBezTo>
                    <a:pt x="226" y="58"/>
                    <a:pt x="223" y="59"/>
                    <a:pt x="221" y="61"/>
                  </a:cubicBezTo>
                  <a:cubicBezTo>
                    <a:pt x="219" y="62"/>
                    <a:pt x="216" y="59"/>
                    <a:pt x="211" y="61"/>
                  </a:cubicBezTo>
                  <a:cubicBezTo>
                    <a:pt x="207" y="63"/>
                    <a:pt x="206" y="66"/>
                    <a:pt x="204" y="66"/>
                  </a:cubicBezTo>
                  <a:cubicBezTo>
                    <a:pt x="202" y="65"/>
                    <a:pt x="202" y="67"/>
                    <a:pt x="201" y="69"/>
                  </a:cubicBezTo>
                  <a:cubicBezTo>
                    <a:pt x="199" y="71"/>
                    <a:pt x="198" y="73"/>
                    <a:pt x="197" y="73"/>
                  </a:cubicBezTo>
                  <a:cubicBezTo>
                    <a:pt x="196" y="73"/>
                    <a:pt x="192" y="74"/>
                    <a:pt x="192" y="74"/>
                  </a:cubicBezTo>
                  <a:cubicBezTo>
                    <a:pt x="192" y="74"/>
                    <a:pt x="195" y="79"/>
                    <a:pt x="193" y="82"/>
                  </a:cubicBezTo>
                  <a:cubicBezTo>
                    <a:pt x="192" y="84"/>
                    <a:pt x="189" y="82"/>
                    <a:pt x="185" y="83"/>
                  </a:cubicBezTo>
                  <a:cubicBezTo>
                    <a:pt x="181" y="84"/>
                    <a:pt x="180" y="81"/>
                    <a:pt x="177" y="82"/>
                  </a:cubicBezTo>
                  <a:cubicBezTo>
                    <a:pt x="174" y="83"/>
                    <a:pt x="173" y="80"/>
                    <a:pt x="171" y="81"/>
                  </a:cubicBezTo>
                  <a:cubicBezTo>
                    <a:pt x="170" y="81"/>
                    <a:pt x="168" y="78"/>
                    <a:pt x="169" y="75"/>
                  </a:cubicBezTo>
                  <a:cubicBezTo>
                    <a:pt x="169" y="72"/>
                    <a:pt x="167" y="69"/>
                    <a:pt x="166" y="71"/>
                  </a:cubicBezTo>
                  <a:cubicBezTo>
                    <a:pt x="165" y="73"/>
                    <a:pt x="163" y="72"/>
                    <a:pt x="163" y="75"/>
                  </a:cubicBezTo>
                  <a:cubicBezTo>
                    <a:pt x="163" y="78"/>
                    <a:pt x="164" y="81"/>
                    <a:pt x="162" y="83"/>
                  </a:cubicBezTo>
                  <a:cubicBezTo>
                    <a:pt x="160" y="85"/>
                    <a:pt x="150" y="86"/>
                    <a:pt x="148" y="85"/>
                  </a:cubicBezTo>
                  <a:cubicBezTo>
                    <a:pt x="146" y="83"/>
                    <a:pt x="137" y="82"/>
                    <a:pt x="137" y="80"/>
                  </a:cubicBezTo>
                  <a:cubicBezTo>
                    <a:pt x="136" y="79"/>
                    <a:pt x="134" y="76"/>
                    <a:pt x="132" y="76"/>
                  </a:cubicBezTo>
                  <a:cubicBezTo>
                    <a:pt x="130" y="76"/>
                    <a:pt x="125" y="78"/>
                    <a:pt x="124" y="77"/>
                  </a:cubicBezTo>
                  <a:cubicBezTo>
                    <a:pt x="123" y="76"/>
                    <a:pt x="119" y="73"/>
                    <a:pt x="117" y="73"/>
                  </a:cubicBezTo>
                  <a:cubicBezTo>
                    <a:pt x="115" y="73"/>
                    <a:pt x="111" y="71"/>
                    <a:pt x="111" y="70"/>
                  </a:cubicBezTo>
                  <a:cubicBezTo>
                    <a:pt x="111" y="68"/>
                    <a:pt x="105" y="68"/>
                    <a:pt x="104" y="66"/>
                  </a:cubicBezTo>
                  <a:cubicBezTo>
                    <a:pt x="103" y="65"/>
                    <a:pt x="100" y="65"/>
                    <a:pt x="100" y="63"/>
                  </a:cubicBezTo>
                  <a:cubicBezTo>
                    <a:pt x="100" y="61"/>
                    <a:pt x="101" y="59"/>
                    <a:pt x="101" y="57"/>
                  </a:cubicBezTo>
                  <a:cubicBezTo>
                    <a:pt x="101" y="55"/>
                    <a:pt x="105" y="53"/>
                    <a:pt x="105" y="51"/>
                  </a:cubicBezTo>
                  <a:cubicBezTo>
                    <a:pt x="105" y="50"/>
                    <a:pt x="102" y="48"/>
                    <a:pt x="102" y="48"/>
                  </a:cubicBezTo>
                  <a:cubicBezTo>
                    <a:pt x="102" y="48"/>
                    <a:pt x="99" y="43"/>
                    <a:pt x="97" y="43"/>
                  </a:cubicBezTo>
                  <a:cubicBezTo>
                    <a:pt x="94" y="43"/>
                    <a:pt x="92" y="39"/>
                    <a:pt x="90" y="38"/>
                  </a:cubicBezTo>
                  <a:cubicBezTo>
                    <a:pt x="87" y="38"/>
                    <a:pt x="88" y="33"/>
                    <a:pt x="87" y="32"/>
                  </a:cubicBezTo>
                  <a:cubicBezTo>
                    <a:pt x="85" y="30"/>
                    <a:pt x="86" y="26"/>
                    <a:pt x="89" y="28"/>
                  </a:cubicBezTo>
                  <a:cubicBezTo>
                    <a:pt x="91" y="30"/>
                    <a:pt x="95" y="28"/>
                    <a:pt x="94" y="25"/>
                  </a:cubicBezTo>
                  <a:cubicBezTo>
                    <a:pt x="92" y="22"/>
                    <a:pt x="89" y="19"/>
                    <a:pt x="89" y="18"/>
                  </a:cubicBezTo>
                  <a:cubicBezTo>
                    <a:pt x="89" y="16"/>
                    <a:pt x="91" y="11"/>
                    <a:pt x="89" y="10"/>
                  </a:cubicBezTo>
                  <a:cubicBezTo>
                    <a:pt x="86" y="8"/>
                    <a:pt x="84" y="6"/>
                    <a:pt x="84" y="4"/>
                  </a:cubicBezTo>
                  <a:cubicBezTo>
                    <a:pt x="83" y="2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5" y="6"/>
                    <a:pt x="74" y="6"/>
                  </a:cubicBezTo>
                  <a:cubicBezTo>
                    <a:pt x="72" y="7"/>
                    <a:pt x="68" y="8"/>
                    <a:pt x="65" y="10"/>
                  </a:cubicBezTo>
                  <a:cubicBezTo>
                    <a:pt x="63" y="11"/>
                    <a:pt x="56" y="7"/>
                    <a:pt x="53" y="7"/>
                  </a:cubicBezTo>
                  <a:cubicBezTo>
                    <a:pt x="49" y="7"/>
                    <a:pt x="47" y="11"/>
                    <a:pt x="48" y="12"/>
                  </a:cubicBezTo>
                  <a:cubicBezTo>
                    <a:pt x="50" y="13"/>
                    <a:pt x="50" y="20"/>
                    <a:pt x="50" y="20"/>
                  </a:cubicBezTo>
                  <a:cubicBezTo>
                    <a:pt x="50" y="20"/>
                    <a:pt x="52" y="29"/>
                    <a:pt x="55" y="28"/>
                  </a:cubicBezTo>
                  <a:cubicBezTo>
                    <a:pt x="58" y="27"/>
                    <a:pt x="61" y="31"/>
                    <a:pt x="59" y="32"/>
                  </a:cubicBezTo>
                  <a:cubicBezTo>
                    <a:pt x="56" y="32"/>
                    <a:pt x="55" y="35"/>
                    <a:pt x="54" y="38"/>
                  </a:cubicBezTo>
                  <a:cubicBezTo>
                    <a:pt x="54" y="41"/>
                    <a:pt x="55" y="44"/>
                    <a:pt x="53" y="44"/>
                  </a:cubicBezTo>
                  <a:cubicBezTo>
                    <a:pt x="51" y="45"/>
                    <a:pt x="49" y="45"/>
                    <a:pt x="49" y="49"/>
                  </a:cubicBezTo>
                  <a:cubicBezTo>
                    <a:pt x="49" y="53"/>
                    <a:pt x="44" y="52"/>
                    <a:pt x="44" y="53"/>
                  </a:cubicBezTo>
                  <a:cubicBezTo>
                    <a:pt x="43" y="54"/>
                    <a:pt x="41" y="61"/>
                    <a:pt x="40" y="62"/>
                  </a:cubicBezTo>
                  <a:cubicBezTo>
                    <a:pt x="39" y="63"/>
                    <a:pt x="34" y="63"/>
                    <a:pt x="33" y="66"/>
                  </a:cubicBezTo>
                  <a:cubicBezTo>
                    <a:pt x="33" y="69"/>
                    <a:pt x="30" y="73"/>
                    <a:pt x="29" y="73"/>
                  </a:cubicBezTo>
                  <a:cubicBezTo>
                    <a:pt x="27" y="72"/>
                    <a:pt x="24" y="71"/>
                    <a:pt x="23" y="73"/>
                  </a:cubicBezTo>
                  <a:cubicBezTo>
                    <a:pt x="22" y="75"/>
                    <a:pt x="18" y="71"/>
                    <a:pt x="17" y="72"/>
                  </a:cubicBezTo>
                  <a:cubicBezTo>
                    <a:pt x="16" y="73"/>
                    <a:pt x="10" y="78"/>
                    <a:pt x="10" y="80"/>
                  </a:cubicBezTo>
                  <a:cubicBezTo>
                    <a:pt x="10" y="83"/>
                    <a:pt x="16" y="83"/>
                    <a:pt x="16" y="86"/>
                  </a:cubicBezTo>
                  <a:cubicBezTo>
                    <a:pt x="15" y="90"/>
                    <a:pt x="18" y="93"/>
                    <a:pt x="19" y="95"/>
                  </a:cubicBezTo>
                  <a:cubicBezTo>
                    <a:pt x="21" y="97"/>
                    <a:pt x="24" y="101"/>
                    <a:pt x="22" y="103"/>
                  </a:cubicBezTo>
                  <a:cubicBezTo>
                    <a:pt x="21" y="105"/>
                    <a:pt x="19" y="105"/>
                    <a:pt x="16" y="104"/>
                  </a:cubicBezTo>
                  <a:cubicBezTo>
                    <a:pt x="13" y="104"/>
                    <a:pt x="13" y="106"/>
                    <a:pt x="8" y="105"/>
                  </a:cubicBezTo>
                  <a:cubicBezTo>
                    <a:pt x="3" y="104"/>
                    <a:pt x="2" y="108"/>
                    <a:pt x="0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" y="112"/>
                    <a:pt x="4" y="116"/>
                    <a:pt x="8" y="118"/>
                  </a:cubicBezTo>
                  <a:cubicBezTo>
                    <a:pt x="13" y="119"/>
                    <a:pt x="17" y="114"/>
                    <a:pt x="17" y="118"/>
                  </a:cubicBezTo>
                  <a:cubicBezTo>
                    <a:pt x="17" y="122"/>
                    <a:pt x="5" y="121"/>
                    <a:pt x="5" y="122"/>
                  </a:cubicBezTo>
                  <a:cubicBezTo>
                    <a:pt x="5" y="123"/>
                    <a:pt x="17" y="138"/>
                    <a:pt x="23" y="137"/>
                  </a:cubicBezTo>
                  <a:cubicBezTo>
                    <a:pt x="29" y="136"/>
                    <a:pt x="34" y="129"/>
                    <a:pt x="32" y="128"/>
                  </a:cubicBezTo>
                  <a:cubicBezTo>
                    <a:pt x="30" y="127"/>
                    <a:pt x="33" y="123"/>
                    <a:pt x="35" y="124"/>
                  </a:cubicBezTo>
                  <a:cubicBezTo>
                    <a:pt x="36" y="124"/>
                    <a:pt x="35" y="131"/>
                    <a:pt x="37" y="132"/>
                  </a:cubicBezTo>
                  <a:cubicBezTo>
                    <a:pt x="39" y="134"/>
                    <a:pt x="38" y="137"/>
                    <a:pt x="37" y="140"/>
                  </a:cubicBezTo>
                  <a:cubicBezTo>
                    <a:pt x="35" y="143"/>
                    <a:pt x="38" y="150"/>
                    <a:pt x="38" y="154"/>
                  </a:cubicBezTo>
                  <a:cubicBezTo>
                    <a:pt x="39" y="158"/>
                    <a:pt x="41" y="164"/>
                    <a:pt x="42" y="169"/>
                  </a:cubicBezTo>
                  <a:cubicBezTo>
                    <a:pt x="43" y="175"/>
                    <a:pt x="47" y="186"/>
                    <a:pt x="50" y="192"/>
                  </a:cubicBezTo>
                  <a:cubicBezTo>
                    <a:pt x="53" y="198"/>
                    <a:pt x="56" y="211"/>
                    <a:pt x="58" y="214"/>
                  </a:cubicBezTo>
                  <a:cubicBezTo>
                    <a:pt x="60" y="217"/>
                    <a:pt x="66" y="226"/>
                    <a:pt x="66" y="231"/>
                  </a:cubicBezTo>
                  <a:cubicBezTo>
                    <a:pt x="66" y="237"/>
                    <a:pt x="72" y="245"/>
                    <a:pt x="74" y="246"/>
                  </a:cubicBezTo>
                  <a:cubicBezTo>
                    <a:pt x="77" y="248"/>
                    <a:pt x="81" y="245"/>
                    <a:pt x="82" y="241"/>
                  </a:cubicBezTo>
                  <a:cubicBezTo>
                    <a:pt x="83" y="238"/>
                    <a:pt x="90" y="236"/>
                    <a:pt x="90" y="233"/>
                  </a:cubicBezTo>
                  <a:cubicBezTo>
                    <a:pt x="90" y="230"/>
                    <a:pt x="91" y="228"/>
                    <a:pt x="93" y="228"/>
                  </a:cubicBezTo>
                  <a:cubicBezTo>
                    <a:pt x="96" y="227"/>
                    <a:pt x="96" y="225"/>
                    <a:pt x="96" y="222"/>
                  </a:cubicBezTo>
                  <a:cubicBezTo>
                    <a:pt x="96" y="218"/>
                    <a:pt x="96" y="214"/>
                    <a:pt x="98" y="211"/>
                  </a:cubicBezTo>
                  <a:cubicBezTo>
                    <a:pt x="100" y="208"/>
                    <a:pt x="101" y="200"/>
                    <a:pt x="99" y="197"/>
                  </a:cubicBezTo>
                  <a:cubicBezTo>
                    <a:pt x="98" y="194"/>
                    <a:pt x="99" y="190"/>
                    <a:pt x="100" y="187"/>
                  </a:cubicBezTo>
                  <a:cubicBezTo>
                    <a:pt x="101" y="183"/>
                    <a:pt x="101" y="180"/>
                    <a:pt x="103" y="180"/>
                  </a:cubicBezTo>
                  <a:cubicBezTo>
                    <a:pt x="105" y="179"/>
                    <a:pt x="109" y="177"/>
                    <a:pt x="111" y="174"/>
                  </a:cubicBezTo>
                  <a:cubicBezTo>
                    <a:pt x="114" y="170"/>
                    <a:pt x="121" y="166"/>
                    <a:pt x="124" y="164"/>
                  </a:cubicBezTo>
                  <a:cubicBezTo>
                    <a:pt x="127" y="161"/>
                    <a:pt x="135" y="154"/>
                    <a:pt x="138" y="150"/>
                  </a:cubicBezTo>
                  <a:cubicBezTo>
                    <a:pt x="140" y="146"/>
                    <a:pt x="147" y="144"/>
                    <a:pt x="151" y="141"/>
                  </a:cubicBezTo>
                  <a:cubicBezTo>
                    <a:pt x="154" y="138"/>
                    <a:pt x="153" y="136"/>
                    <a:pt x="153" y="132"/>
                  </a:cubicBezTo>
                  <a:cubicBezTo>
                    <a:pt x="154" y="129"/>
                    <a:pt x="164" y="127"/>
                    <a:pt x="168" y="127"/>
                  </a:cubicBezTo>
                  <a:cubicBezTo>
                    <a:pt x="169" y="127"/>
                    <a:pt x="170" y="127"/>
                    <a:pt x="170" y="127"/>
                  </a:cubicBezTo>
                  <a:cubicBezTo>
                    <a:pt x="170" y="121"/>
                    <a:pt x="169" y="114"/>
                    <a:pt x="167" y="11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335110D-478E-5CEF-1CBB-4A3FB5445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251" y="2834996"/>
              <a:ext cx="798206" cy="354884"/>
            </a:xfrm>
            <a:custGeom>
              <a:avLst/>
              <a:gdLst>
                <a:gd name="T0" fmla="*/ 245 w 265"/>
                <a:gd name="T1" fmla="*/ 49 h 114"/>
                <a:gd name="T2" fmla="*/ 228 w 265"/>
                <a:gd name="T3" fmla="*/ 48 h 114"/>
                <a:gd name="T4" fmla="*/ 230 w 265"/>
                <a:gd name="T5" fmla="*/ 39 h 114"/>
                <a:gd name="T6" fmla="*/ 231 w 265"/>
                <a:gd name="T7" fmla="*/ 25 h 114"/>
                <a:gd name="T8" fmla="*/ 213 w 265"/>
                <a:gd name="T9" fmla="*/ 23 h 114"/>
                <a:gd name="T10" fmla="*/ 200 w 265"/>
                <a:gd name="T11" fmla="*/ 30 h 114"/>
                <a:gd name="T12" fmla="*/ 177 w 265"/>
                <a:gd name="T13" fmla="*/ 33 h 114"/>
                <a:gd name="T14" fmla="*/ 162 w 265"/>
                <a:gd name="T15" fmla="*/ 26 h 114"/>
                <a:gd name="T16" fmla="*/ 149 w 265"/>
                <a:gd name="T17" fmla="*/ 21 h 114"/>
                <a:gd name="T18" fmla="*/ 133 w 265"/>
                <a:gd name="T19" fmla="*/ 20 h 114"/>
                <a:gd name="T20" fmla="*/ 120 w 265"/>
                <a:gd name="T21" fmla="*/ 21 h 114"/>
                <a:gd name="T22" fmla="*/ 114 w 265"/>
                <a:gd name="T23" fmla="*/ 10 h 114"/>
                <a:gd name="T24" fmla="*/ 99 w 265"/>
                <a:gd name="T25" fmla="*/ 5 h 114"/>
                <a:gd name="T26" fmla="*/ 88 w 265"/>
                <a:gd name="T27" fmla="*/ 1 h 114"/>
                <a:gd name="T28" fmla="*/ 80 w 265"/>
                <a:gd name="T29" fmla="*/ 7 h 114"/>
                <a:gd name="T30" fmla="*/ 80 w 265"/>
                <a:gd name="T31" fmla="*/ 18 h 114"/>
                <a:gd name="T32" fmla="*/ 73 w 265"/>
                <a:gd name="T33" fmla="*/ 26 h 114"/>
                <a:gd name="T34" fmla="*/ 60 w 265"/>
                <a:gd name="T35" fmla="*/ 25 h 114"/>
                <a:gd name="T36" fmla="*/ 50 w 265"/>
                <a:gd name="T37" fmla="*/ 18 h 114"/>
                <a:gd name="T38" fmla="*/ 33 w 265"/>
                <a:gd name="T39" fmla="*/ 17 h 114"/>
                <a:gd name="T40" fmla="*/ 21 w 265"/>
                <a:gd name="T41" fmla="*/ 23 h 114"/>
                <a:gd name="T42" fmla="*/ 7 w 265"/>
                <a:gd name="T43" fmla="*/ 30 h 114"/>
                <a:gd name="T44" fmla="*/ 0 w 265"/>
                <a:gd name="T45" fmla="*/ 33 h 114"/>
                <a:gd name="T46" fmla="*/ 6 w 265"/>
                <a:gd name="T47" fmla="*/ 42 h 114"/>
                <a:gd name="T48" fmla="*/ 21 w 265"/>
                <a:gd name="T49" fmla="*/ 52 h 114"/>
                <a:gd name="T50" fmla="*/ 25 w 265"/>
                <a:gd name="T51" fmla="*/ 66 h 114"/>
                <a:gd name="T52" fmla="*/ 42 w 265"/>
                <a:gd name="T53" fmla="*/ 78 h 114"/>
                <a:gd name="T54" fmla="*/ 54 w 265"/>
                <a:gd name="T55" fmla="*/ 86 h 114"/>
                <a:gd name="T56" fmla="*/ 65 w 265"/>
                <a:gd name="T57" fmla="*/ 101 h 114"/>
                <a:gd name="T58" fmla="*/ 96 w 265"/>
                <a:gd name="T59" fmla="*/ 103 h 114"/>
                <a:gd name="T60" fmla="*/ 120 w 265"/>
                <a:gd name="T61" fmla="*/ 108 h 114"/>
                <a:gd name="T62" fmla="*/ 136 w 265"/>
                <a:gd name="T63" fmla="*/ 114 h 114"/>
                <a:gd name="T64" fmla="*/ 169 w 265"/>
                <a:gd name="T65" fmla="*/ 106 h 114"/>
                <a:gd name="T66" fmla="*/ 195 w 265"/>
                <a:gd name="T67" fmla="*/ 91 h 114"/>
                <a:gd name="T68" fmla="*/ 201 w 265"/>
                <a:gd name="T69" fmla="*/ 79 h 114"/>
                <a:gd name="T70" fmla="*/ 227 w 265"/>
                <a:gd name="T71" fmla="*/ 74 h 114"/>
                <a:gd name="T72" fmla="*/ 245 w 265"/>
                <a:gd name="T73" fmla="*/ 63 h 114"/>
                <a:gd name="T74" fmla="*/ 264 w 265"/>
                <a:gd name="T75" fmla="*/ 5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5" h="114">
                  <a:moveTo>
                    <a:pt x="253" y="48"/>
                  </a:moveTo>
                  <a:cubicBezTo>
                    <a:pt x="251" y="45"/>
                    <a:pt x="246" y="46"/>
                    <a:pt x="245" y="49"/>
                  </a:cubicBezTo>
                  <a:cubicBezTo>
                    <a:pt x="244" y="52"/>
                    <a:pt x="242" y="48"/>
                    <a:pt x="237" y="48"/>
                  </a:cubicBezTo>
                  <a:cubicBezTo>
                    <a:pt x="232" y="48"/>
                    <a:pt x="232" y="51"/>
                    <a:pt x="228" y="48"/>
                  </a:cubicBezTo>
                  <a:cubicBezTo>
                    <a:pt x="225" y="44"/>
                    <a:pt x="230" y="43"/>
                    <a:pt x="230" y="43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5" y="25"/>
                    <a:pt x="232" y="24"/>
                    <a:pt x="231" y="25"/>
                  </a:cubicBezTo>
                  <a:cubicBezTo>
                    <a:pt x="229" y="26"/>
                    <a:pt x="224" y="25"/>
                    <a:pt x="223" y="23"/>
                  </a:cubicBezTo>
                  <a:cubicBezTo>
                    <a:pt x="223" y="22"/>
                    <a:pt x="215" y="21"/>
                    <a:pt x="213" y="23"/>
                  </a:cubicBezTo>
                  <a:cubicBezTo>
                    <a:pt x="211" y="24"/>
                    <a:pt x="207" y="26"/>
                    <a:pt x="206" y="27"/>
                  </a:cubicBezTo>
                  <a:cubicBezTo>
                    <a:pt x="206" y="29"/>
                    <a:pt x="201" y="29"/>
                    <a:pt x="200" y="30"/>
                  </a:cubicBezTo>
                  <a:cubicBezTo>
                    <a:pt x="198" y="31"/>
                    <a:pt x="189" y="32"/>
                    <a:pt x="189" y="33"/>
                  </a:cubicBezTo>
                  <a:cubicBezTo>
                    <a:pt x="188" y="34"/>
                    <a:pt x="179" y="34"/>
                    <a:pt x="177" y="33"/>
                  </a:cubicBezTo>
                  <a:cubicBezTo>
                    <a:pt x="176" y="31"/>
                    <a:pt x="168" y="33"/>
                    <a:pt x="167" y="31"/>
                  </a:cubicBezTo>
                  <a:cubicBezTo>
                    <a:pt x="166" y="29"/>
                    <a:pt x="162" y="28"/>
                    <a:pt x="162" y="26"/>
                  </a:cubicBezTo>
                  <a:cubicBezTo>
                    <a:pt x="162" y="24"/>
                    <a:pt x="156" y="24"/>
                    <a:pt x="155" y="23"/>
                  </a:cubicBezTo>
                  <a:cubicBezTo>
                    <a:pt x="155" y="21"/>
                    <a:pt x="150" y="20"/>
                    <a:pt x="149" y="21"/>
                  </a:cubicBezTo>
                  <a:cubicBezTo>
                    <a:pt x="148" y="21"/>
                    <a:pt x="143" y="19"/>
                    <a:pt x="141" y="19"/>
                  </a:cubicBezTo>
                  <a:cubicBezTo>
                    <a:pt x="140" y="19"/>
                    <a:pt x="135" y="20"/>
                    <a:pt x="133" y="20"/>
                  </a:cubicBezTo>
                  <a:cubicBezTo>
                    <a:pt x="132" y="20"/>
                    <a:pt x="129" y="23"/>
                    <a:pt x="127" y="23"/>
                  </a:cubicBezTo>
                  <a:cubicBezTo>
                    <a:pt x="126" y="23"/>
                    <a:pt x="121" y="20"/>
                    <a:pt x="120" y="21"/>
                  </a:cubicBezTo>
                  <a:cubicBezTo>
                    <a:pt x="119" y="22"/>
                    <a:pt x="116" y="18"/>
                    <a:pt x="115" y="17"/>
                  </a:cubicBezTo>
                  <a:cubicBezTo>
                    <a:pt x="113" y="15"/>
                    <a:pt x="115" y="11"/>
                    <a:pt x="114" y="10"/>
                  </a:cubicBezTo>
                  <a:cubicBezTo>
                    <a:pt x="113" y="8"/>
                    <a:pt x="107" y="8"/>
                    <a:pt x="105" y="7"/>
                  </a:cubicBezTo>
                  <a:cubicBezTo>
                    <a:pt x="104" y="6"/>
                    <a:pt x="101" y="5"/>
                    <a:pt x="99" y="5"/>
                  </a:cubicBezTo>
                  <a:cubicBezTo>
                    <a:pt x="98" y="5"/>
                    <a:pt x="95" y="4"/>
                    <a:pt x="94" y="3"/>
                  </a:cubicBezTo>
                  <a:cubicBezTo>
                    <a:pt x="93" y="3"/>
                    <a:pt x="90" y="1"/>
                    <a:pt x="88" y="1"/>
                  </a:cubicBezTo>
                  <a:cubicBezTo>
                    <a:pt x="86" y="0"/>
                    <a:pt x="86" y="3"/>
                    <a:pt x="85" y="4"/>
                  </a:cubicBezTo>
                  <a:cubicBezTo>
                    <a:pt x="84" y="5"/>
                    <a:pt x="81" y="5"/>
                    <a:pt x="80" y="7"/>
                  </a:cubicBezTo>
                  <a:cubicBezTo>
                    <a:pt x="80" y="8"/>
                    <a:pt x="76" y="9"/>
                    <a:pt x="77" y="11"/>
                  </a:cubicBezTo>
                  <a:cubicBezTo>
                    <a:pt x="77" y="13"/>
                    <a:pt x="79" y="17"/>
                    <a:pt x="80" y="18"/>
                  </a:cubicBezTo>
                  <a:cubicBezTo>
                    <a:pt x="81" y="19"/>
                    <a:pt x="80" y="22"/>
                    <a:pt x="80" y="23"/>
                  </a:cubicBezTo>
                  <a:cubicBezTo>
                    <a:pt x="79" y="24"/>
                    <a:pt x="74" y="25"/>
                    <a:pt x="73" y="26"/>
                  </a:cubicBezTo>
                  <a:cubicBezTo>
                    <a:pt x="72" y="28"/>
                    <a:pt x="69" y="26"/>
                    <a:pt x="67" y="25"/>
                  </a:cubicBezTo>
                  <a:cubicBezTo>
                    <a:pt x="64" y="23"/>
                    <a:pt x="61" y="24"/>
                    <a:pt x="60" y="25"/>
                  </a:cubicBezTo>
                  <a:cubicBezTo>
                    <a:pt x="59" y="26"/>
                    <a:pt x="54" y="23"/>
                    <a:pt x="53" y="22"/>
                  </a:cubicBezTo>
                  <a:cubicBezTo>
                    <a:pt x="52" y="22"/>
                    <a:pt x="51" y="17"/>
                    <a:pt x="50" y="18"/>
                  </a:cubicBezTo>
                  <a:cubicBezTo>
                    <a:pt x="49" y="18"/>
                    <a:pt x="40" y="16"/>
                    <a:pt x="39" y="16"/>
                  </a:cubicBezTo>
                  <a:cubicBezTo>
                    <a:pt x="37" y="15"/>
                    <a:pt x="33" y="15"/>
                    <a:pt x="33" y="17"/>
                  </a:cubicBezTo>
                  <a:cubicBezTo>
                    <a:pt x="32" y="18"/>
                    <a:pt x="28" y="18"/>
                    <a:pt x="27" y="19"/>
                  </a:cubicBezTo>
                  <a:cubicBezTo>
                    <a:pt x="26" y="21"/>
                    <a:pt x="23" y="21"/>
                    <a:pt x="21" y="23"/>
                  </a:cubicBezTo>
                  <a:cubicBezTo>
                    <a:pt x="20" y="24"/>
                    <a:pt x="16" y="24"/>
                    <a:pt x="15" y="27"/>
                  </a:cubicBezTo>
                  <a:cubicBezTo>
                    <a:pt x="14" y="29"/>
                    <a:pt x="9" y="30"/>
                    <a:pt x="7" y="30"/>
                  </a:cubicBezTo>
                  <a:cubicBezTo>
                    <a:pt x="6" y="30"/>
                    <a:pt x="2" y="31"/>
                    <a:pt x="1" y="32"/>
                  </a:cubicBezTo>
                  <a:cubicBezTo>
                    <a:pt x="1" y="33"/>
                    <a:pt x="1" y="33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1" y="39"/>
                    <a:pt x="4" y="39"/>
                    <a:pt x="6" y="42"/>
                  </a:cubicBezTo>
                  <a:cubicBezTo>
                    <a:pt x="9" y="44"/>
                    <a:pt x="11" y="46"/>
                    <a:pt x="14" y="46"/>
                  </a:cubicBezTo>
                  <a:cubicBezTo>
                    <a:pt x="17" y="46"/>
                    <a:pt x="21" y="49"/>
                    <a:pt x="21" y="52"/>
                  </a:cubicBezTo>
                  <a:cubicBezTo>
                    <a:pt x="21" y="54"/>
                    <a:pt x="24" y="57"/>
                    <a:pt x="25" y="58"/>
                  </a:cubicBezTo>
                  <a:cubicBezTo>
                    <a:pt x="27" y="59"/>
                    <a:pt x="25" y="63"/>
                    <a:pt x="25" y="66"/>
                  </a:cubicBezTo>
                  <a:cubicBezTo>
                    <a:pt x="25" y="69"/>
                    <a:pt x="21" y="70"/>
                    <a:pt x="23" y="73"/>
                  </a:cubicBezTo>
                  <a:cubicBezTo>
                    <a:pt x="25" y="76"/>
                    <a:pt x="38" y="78"/>
                    <a:pt x="42" y="78"/>
                  </a:cubicBezTo>
                  <a:cubicBezTo>
                    <a:pt x="46" y="78"/>
                    <a:pt x="47" y="82"/>
                    <a:pt x="48" y="82"/>
                  </a:cubicBezTo>
                  <a:cubicBezTo>
                    <a:pt x="51" y="82"/>
                    <a:pt x="51" y="85"/>
                    <a:pt x="54" y="86"/>
                  </a:cubicBezTo>
                  <a:cubicBezTo>
                    <a:pt x="56" y="86"/>
                    <a:pt x="59" y="88"/>
                    <a:pt x="60" y="93"/>
                  </a:cubicBezTo>
                  <a:cubicBezTo>
                    <a:pt x="61" y="97"/>
                    <a:pt x="65" y="99"/>
                    <a:pt x="65" y="101"/>
                  </a:cubicBezTo>
                  <a:cubicBezTo>
                    <a:pt x="66" y="103"/>
                    <a:pt x="72" y="102"/>
                    <a:pt x="76" y="102"/>
                  </a:cubicBezTo>
                  <a:cubicBezTo>
                    <a:pt x="80" y="103"/>
                    <a:pt x="93" y="102"/>
                    <a:pt x="96" y="103"/>
                  </a:cubicBezTo>
                  <a:cubicBezTo>
                    <a:pt x="99" y="103"/>
                    <a:pt x="107" y="103"/>
                    <a:pt x="111" y="106"/>
                  </a:cubicBezTo>
                  <a:cubicBezTo>
                    <a:pt x="116" y="109"/>
                    <a:pt x="118" y="107"/>
                    <a:pt x="120" y="108"/>
                  </a:cubicBezTo>
                  <a:cubicBezTo>
                    <a:pt x="123" y="110"/>
                    <a:pt x="125" y="111"/>
                    <a:pt x="129" y="110"/>
                  </a:cubicBezTo>
                  <a:cubicBezTo>
                    <a:pt x="133" y="110"/>
                    <a:pt x="133" y="113"/>
                    <a:pt x="136" y="114"/>
                  </a:cubicBezTo>
                  <a:cubicBezTo>
                    <a:pt x="138" y="114"/>
                    <a:pt x="143" y="109"/>
                    <a:pt x="150" y="106"/>
                  </a:cubicBezTo>
                  <a:cubicBezTo>
                    <a:pt x="157" y="103"/>
                    <a:pt x="166" y="105"/>
                    <a:pt x="169" y="106"/>
                  </a:cubicBezTo>
                  <a:cubicBezTo>
                    <a:pt x="173" y="106"/>
                    <a:pt x="180" y="104"/>
                    <a:pt x="184" y="99"/>
                  </a:cubicBezTo>
                  <a:cubicBezTo>
                    <a:pt x="189" y="94"/>
                    <a:pt x="194" y="95"/>
                    <a:pt x="195" y="91"/>
                  </a:cubicBezTo>
                  <a:cubicBezTo>
                    <a:pt x="195" y="87"/>
                    <a:pt x="190" y="85"/>
                    <a:pt x="193" y="81"/>
                  </a:cubicBezTo>
                  <a:cubicBezTo>
                    <a:pt x="195" y="77"/>
                    <a:pt x="199" y="78"/>
                    <a:pt x="201" y="79"/>
                  </a:cubicBezTo>
                  <a:cubicBezTo>
                    <a:pt x="203" y="80"/>
                    <a:pt x="209" y="82"/>
                    <a:pt x="214" y="78"/>
                  </a:cubicBezTo>
                  <a:cubicBezTo>
                    <a:pt x="220" y="74"/>
                    <a:pt x="222" y="75"/>
                    <a:pt x="227" y="74"/>
                  </a:cubicBezTo>
                  <a:cubicBezTo>
                    <a:pt x="232" y="74"/>
                    <a:pt x="231" y="70"/>
                    <a:pt x="234" y="67"/>
                  </a:cubicBezTo>
                  <a:cubicBezTo>
                    <a:pt x="238" y="64"/>
                    <a:pt x="241" y="63"/>
                    <a:pt x="245" y="63"/>
                  </a:cubicBezTo>
                  <a:cubicBezTo>
                    <a:pt x="248" y="63"/>
                    <a:pt x="252" y="59"/>
                    <a:pt x="256" y="61"/>
                  </a:cubicBezTo>
                  <a:cubicBezTo>
                    <a:pt x="259" y="62"/>
                    <a:pt x="264" y="62"/>
                    <a:pt x="264" y="59"/>
                  </a:cubicBezTo>
                  <a:cubicBezTo>
                    <a:pt x="265" y="57"/>
                    <a:pt x="256" y="51"/>
                    <a:pt x="253" y="4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5058401-1757-27EF-7CEA-E465E6BA3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032" y="3456701"/>
              <a:ext cx="11476" cy="34174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6 h 11"/>
                <a:gd name="T4" fmla="*/ 3 w 4"/>
                <a:gd name="T5" fmla="*/ 11 h 11"/>
                <a:gd name="T6" fmla="*/ 4 w 4"/>
                <a:gd name="T7" fmla="*/ 2 h 11"/>
                <a:gd name="T8" fmla="*/ 4 w 4"/>
                <a:gd name="T9" fmla="*/ 0 h 11"/>
                <a:gd name="T10" fmla="*/ 2 w 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2" y="0"/>
                  </a:move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3" y="8"/>
                    <a:pt x="3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044CB7E-405B-AFC0-4DD9-50339D259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0356" y="3435672"/>
              <a:ext cx="36977" cy="109094"/>
            </a:xfrm>
            <a:custGeom>
              <a:avLst/>
              <a:gdLst>
                <a:gd name="T0" fmla="*/ 5 w 12"/>
                <a:gd name="T1" fmla="*/ 34 h 35"/>
                <a:gd name="T2" fmla="*/ 6 w 12"/>
                <a:gd name="T3" fmla="*/ 35 h 35"/>
                <a:gd name="T4" fmla="*/ 9 w 12"/>
                <a:gd name="T5" fmla="*/ 23 h 35"/>
                <a:gd name="T6" fmla="*/ 10 w 12"/>
                <a:gd name="T7" fmla="*/ 18 h 35"/>
                <a:gd name="T8" fmla="*/ 7 w 12"/>
                <a:gd name="T9" fmla="*/ 13 h 35"/>
                <a:gd name="T10" fmla="*/ 9 w 12"/>
                <a:gd name="T11" fmla="*/ 7 h 35"/>
                <a:gd name="T12" fmla="*/ 11 w 12"/>
                <a:gd name="T13" fmla="*/ 7 h 35"/>
                <a:gd name="T14" fmla="*/ 12 w 12"/>
                <a:gd name="T15" fmla="*/ 1 h 35"/>
                <a:gd name="T16" fmla="*/ 8 w 12"/>
                <a:gd name="T17" fmla="*/ 0 h 35"/>
                <a:gd name="T18" fmla="*/ 6 w 12"/>
                <a:gd name="T19" fmla="*/ 3 h 35"/>
                <a:gd name="T20" fmla="*/ 0 w 12"/>
                <a:gd name="T21" fmla="*/ 18 h 35"/>
                <a:gd name="T22" fmla="*/ 6 w 12"/>
                <a:gd name="T23" fmla="*/ 33 h 35"/>
                <a:gd name="T24" fmla="*/ 5 w 12"/>
                <a:gd name="T2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35">
                  <a:moveTo>
                    <a:pt x="5" y="34"/>
                  </a:moveTo>
                  <a:cubicBezTo>
                    <a:pt x="5" y="34"/>
                    <a:pt x="6" y="35"/>
                    <a:pt x="6" y="35"/>
                  </a:cubicBezTo>
                  <a:cubicBezTo>
                    <a:pt x="7" y="30"/>
                    <a:pt x="8" y="24"/>
                    <a:pt x="9" y="23"/>
                  </a:cubicBezTo>
                  <a:cubicBezTo>
                    <a:pt x="9" y="22"/>
                    <a:pt x="10" y="20"/>
                    <a:pt x="10" y="18"/>
                  </a:cubicBezTo>
                  <a:cubicBezTo>
                    <a:pt x="8" y="16"/>
                    <a:pt x="7" y="14"/>
                    <a:pt x="7" y="13"/>
                  </a:cubicBezTo>
                  <a:cubicBezTo>
                    <a:pt x="7" y="12"/>
                    <a:pt x="7" y="8"/>
                    <a:pt x="9" y="7"/>
                  </a:cubicBezTo>
                  <a:cubicBezTo>
                    <a:pt x="9" y="7"/>
                    <a:pt x="10" y="7"/>
                    <a:pt x="11" y="7"/>
                  </a:cubicBezTo>
                  <a:cubicBezTo>
                    <a:pt x="11" y="5"/>
                    <a:pt x="12" y="3"/>
                    <a:pt x="12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8"/>
                    <a:pt x="1" y="15"/>
                    <a:pt x="0" y="18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5" y="34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91AC8AD-DBDA-A00D-86D1-427732B2E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483" y="3431729"/>
              <a:ext cx="108383" cy="122238"/>
            </a:xfrm>
            <a:custGeom>
              <a:avLst/>
              <a:gdLst>
                <a:gd name="T0" fmla="*/ 33 w 36"/>
                <a:gd name="T1" fmla="*/ 0 h 39"/>
                <a:gd name="T2" fmla="*/ 22 w 36"/>
                <a:gd name="T3" fmla="*/ 5 h 39"/>
                <a:gd name="T4" fmla="*/ 14 w 36"/>
                <a:gd name="T5" fmla="*/ 9 h 39"/>
                <a:gd name="T6" fmla="*/ 7 w 36"/>
                <a:gd name="T7" fmla="*/ 5 h 39"/>
                <a:gd name="T8" fmla="*/ 6 w 36"/>
                <a:gd name="T9" fmla="*/ 2 h 39"/>
                <a:gd name="T10" fmla="*/ 6 w 36"/>
                <a:gd name="T11" fmla="*/ 2 h 39"/>
                <a:gd name="T12" fmla="*/ 5 w 36"/>
                <a:gd name="T13" fmla="*/ 10 h 39"/>
                <a:gd name="T14" fmla="*/ 3 w 36"/>
                <a:gd name="T15" fmla="*/ 24 h 39"/>
                <a:gd name="T16" fmla="*/ 0 w 36"/>
                <a:gd name="T17" fmla="*/ 36 h 39"/>
                <a:gd name="T18" fmla="*/ 8 w 36"/>
                <a:gd name="T19" fmla="*/ 39 h 39"/>
                <a:gd name="T20" fmla="*/ 14 w 36"/>
                <a:gd name="T21" fmla="*/ 34 h 39"/>
                <a:gd name="T22" fmla="*/ 20 w 36"/>
                <a:gd name="T23" fmla="*/ 32 h 39"/>
                <a:gd name="T24" fmla="*/ 25 w 36"/>
                <a:gd name="T25" fmla="*/ 28 h 39"/>
                <a:gd name="T26" fmla="*/ 18 w 36"/>
                <a:gd name="T27" fmla="*/ 20 h 39"/>
                <a:gd name="T28" fmla="*/ 27 w 36"/>
                <a:gd name="T29" fmla="*/ 15 h 39"/>
                <a:gd name="T30" fmla="*/ 35 w 36"/>
                <a:gd name="T31" fmla="*/ 12 h 39"/>
                <a:gd name="T32" fmla="*/ 36 w 36"/>
                <a:gd name="T33" fmla="*/ 12 h 39"/>
                <a:gd name="T34" fmla="*/ 34 w 36"/>
                <a:gd name="T35" fmla="*/ 4 h 39"/>
                <a:gd name="T36" fmla="*/ 33 w 36"/>
                <a:gd name="T3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39">
                  <a:moveTo>
                    <a:pt x="33" y="0"/>
                  </a:moveTo>
                  <a:cubicBezTo>
                    <a:pt x="28" y="3"/>
                    <a:pt x="23" y="5"/>
                    <a:pt x="22" y="5"/>
                  </a:cubicBezTo>
                  <a:cubicBezTo>
                    <a:pt x="20" y="5"/>
                    <a:pt x="14" y="9"/>
                    <a:pt x="14" y="9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5"/>
                    <a:pt x="5" y="9"/>
                    <a:pt x="5" y="10"/>
                  </a:cubicBezTo>
                  <a:cubicBezTo>
                    <a:pt x="4" y="12"/>
                    <a:pt x="4" y="22"/>
                    <a:pt x="3" y="24"/>
                  </a:cubicBezTo>
                  <a:cubicBezTo>
                    <a:pt x="2" y="25"/>
                    <a:pt x="1" y="31"/>
                    <a:pt x="0" y="36"/>
                  </a:cubicBezTo>
                  <a:cubicBezTo>
                    <a:pt x="3" y="37"/>
                    <a:pt x="6" y="39"/>
                    <a:pt x="8" y="39"/>
                  </a:cubicBezTo>
                  <a:cubicBezTo>
                    <a:pt x="11" y="39"/>
                    <a:pt x="14" y="36"/>
                    <a:pt x="14" y="34"/>
                  </a:cubicBezTo>
                  <a:cubicBezTo>
                    <a:pt x="14" y="32"/>
                    <a:pt x="17" y="32"/>
                    <a:pt x="20" y="32"/>
                  </a:cubicBezTo>
                  <a:cubicBezTo>
                    <a:pt x="22" y="32"/>
                    <a:pt x="23" y="29"/>
                    <a:pt x="25" y="28"/>
                  </a:cubicBezTo>
                  <a:cubicBezTo>
                    <a:pt x="27" y="27"/>
                    <a:pt x="20" y="21"/>
                    <a:pt x="18" y="20"/>
                  </a:cubicBezTo>
                  <a:cubicBezTo>
                    <a:pt x="16" y="20"/>
                    <a:pt x="20" y="15"/>
                    <a:pt x="27" y="15"/>
                  </a:cubicBezTo>
                  <a:cubicBezTo>
                    <a:pt x="33" y="15"/>
                    <a:pt x="32" y="12"/>
                    <a:pt x="35" y="12"/>
                  </a:cubicBezTo>
                  <a:cubicBezTo>
                    <a:pt x="35" y="12"/>
                    <a:pt x="35" y="12"/>
                    <a:pt x="36" y="12"/>
                  </a:cubicBezTo>
                  <a:cubicBezTo>
                    <a:pt x="35" y="9"/>
                    <a:pt x="34" y="6"/>
                    <a:pt x="34" y="4"/>
                  </a:cubicBezTo>
                  <a:cubicBezTo>
                    <a:pt x="33" y="3"/>
                    <a:pt x="33" y="2"/>
                    <a:pt x="33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B4BFE76-D3FE-278F-C3DD-4AC645486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668" y="3133362"/>
              <a:ext cx="276694" cy="124867"/>
            </a:xfrm>
            <a:custGeom>
              <a:avLst/>
              <a:gdLst>
                <a:gd name="T0" fmla="*/ 85 w 92"/>
                <a:gd name="T1" fmla="*/ 8 h 40"/>
                <a:gd name="T2" fmla="*/ 77 w 92"/>
                <a:gd name="T3" fmla="*/ 5 h 40"/>
                <a:gd name="T4" fmla="*/ 56 w 92"/>
                <a:gd name="T5" fmla="*/ 4 h 40"/>
                <a:gd name="T6" fmla="*/ 44 w 92"/>
                <a:gd name="T7" fmla="*/ 1 h 40"/>
                <a:gd name="T8" fmla="*/ 36 w 92"/>
                <a:gd name="T9" fmla="*/ 4 h 40"/>
                <a:gd name="T10" fmla="*/ 28 w 92"/>
                <a:gd name="T11" fmla="*/ 6 h 40"/>
                <a:gd name="T12" fmla="*/ 17 w 92"/>
                <a:gd name="T13" fmla="*/ 6 h 40"/>
                <a:gd name="T14" fmla="*/ 12 w 92"/>
                <a:gd name="T15" fmla="*/ 11 h 40"/>
                <a:gd name="T16" fmla="*/ 9 w 92"/>
                <a:gd name="T17" fmla="*/ 16 h 40"/>
                <a:gd name="T18" fmla="*/ 12 w 92"/>
                <a:gd name="T19" fmla="*/ 19 h 40"/>
                <a:gd name="T20" fmla="*/ 19 w 92"/>
                <a:gd name="T21" fmla="*/ 19 h 40"/>
                <a:gd name="T22" fmla="*/ 30 w 92"/>
                <a:gd name="T23" fmla="*/ 24 h 40"/>
                <a:gd name="T24" fmla="*/ 27 w 92"/>
                <a:gd name="T25" fmla="*/ 28 h 40"/>
                <a:gd name="T26" fmla="*/ 19 w 92"/>
                <a:gd name="T27" fmla="*/ 30 h 40"/>
                <a:gd name="T28" fmla="*/ 6 w 92"/>
                <a:gd name="T29" fmla="*/ 31 h 40"/>
                <a:gd name="T30" fmla="*/ 0 w 92"/>
                <a:gd name="T31" fmla="*/ 36 h 40"/>
                <a:gd name="T32" fmla="*/ 12 w 92"/>
                <a:gd name="T33" fmla="*/ 37 h 40"/>
                <a:gd name="T34" fmla="*/ 20 w 92"/>
                <a:gd name="T35" fmla="*/ 38 h 40"/>
                <a:gd name="T36" fmla="*/ 27 w 92"/>
                <a:gd name="T37" fmla="*/ 39 h 40"/>
                <a:gd name="T38" fmla="*/ 38 w 92"/>
                <a:gd name="T39" fmla="*/ 38 h 40"/>
                <a:gd name="T40" fmla="*/ 39 w 92"/>
                <a:gd name="T41" fmla="*/ 34 h 40"/>
                <a:gd name="T42" fmla="*/ 43 w 92"/>
                <a:gd name="T43" fmla="*/ 32 h 40"/>
                <a:gd name="T44" fmla="*/ 48 w 92"/>
                <a:gd name="T45" fmla="*/ 29 h 40"/>
                <a:gd name="T46" fmla="*/ 53 w 92"/>
                <a:gd name="T47" fmla="*/ 27 h 40"/>
                <a:gd name="T48" fmla="*/ 58 w 92"/>
                <a:gd name="T49" fmla="*/ 29 h 40"/>
                <a:gd name="T50" fmla="*/ 63 w 92"/>
                <a:gd name="T51" fmla="*/ 25 h 40"/>
                <a:gd name="T52" fmla="*/ 71 w 92"/>
                <a:gd name="T53" fmla="*/ 23 h 40"/>
                <a:gd name="T54" fmla="*/ 77 w 92"/>
                <a:gd name="T55" fmla="*/ 20 h 40"/>
                <a:gd name="T56" fmla="*/ 84 w 92"/>
                <a:gd name="T57" fmla="*/ 16 h 40"/>
                <a:gd name="T58" fmla="*/ 91 w 92"/>
                <a:gd name="T59" fmla="*/ 12 h 40"/>
                <a:gd name="T60" fmla="*/ 92 w 92"/>
                <a:gd name="T61" fmla="*/ 10 h 40"/>
                <a:gd name="T62" fmla="*/ 85 w 92"/>
                <a:gd name="T63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0">
                  <a:moveTo>
                    <a:pt x="85" y="8"/>
                  </a:moveTo>
                  <a:cubicBezTo>
                    <a:pt x="82" y="4"/>
                    <a:pt x="81" y="6"/>
                    <a:pt x="77" y="5"/>
                  </a:cubicBezTo>
                  <a:cubicBezTo>
                    <a:pt x="73" y="4"/>
                    <a:pt x="59" y="3"/>
                    <a:pt x="56" y="4"/>
                  </a:cubicBezTo>
                  <a:cubicBezTo>
                    <a:pt x="53" y="5"/>
                    <a:pt x="46" y="2"/>
                    <a:pt x="44" y="1"/>
                  </a:cubicBezTo>
                  <a:cubicBezTo>
                    <a:pt x="42" y="0"/>
                    <a:pt x="36" y="1"/>
                    <a:pt x="36" y="4"/>
                  </a:cubicBezTo>
                  <a:cubicBezTo>
                    <a:pt x="35" y="8"/>
                    <a:pt x="33" y="8"/>
                    <a:pt x="28" y="6"/>
                  </a:cubicBezTo>
                  <a:cubicBezTo>
                    <a:pt x="24" y="3"/>
                    <a:pt x="17" y="3"/>
                    <a:pt x="17" y="6"/>
                  </a:cubicBezTo>
                  <a:cubicBezTo>
                    <a:pt x="16" y="8"/>
                    <a:pt x="13" y="11"/>
                    <a:pt x="12" y="11"/>
                  </a:cubicBezTo>
                  <a:cubicBezTo>
                    <a:pt x="11" y="12"/>
                    <a:pt x="10" y="14"/>
                    <a:pt x="9" y="16"/>
                  </a:cubicBezTo>
                  <a:cubicBezTo>
                    <a:pt x="10" y="17"/>
                    <a:pt x="11" y="18"/>
                    <a:pt x="12" y="19"/>
                  </a:cubicBezTo>
                  <a:cubicBezTo>
                    <a:pt x="14" y="21"/>
                    <a:pt x="18" y="21"/>
                    <a:pt x="19" y="19"/>
                  </a:cubicBezTo>
                  <a:cubicBezTo>
                    <a:pt x="19" y="17"/>
                    <a:pt x="26" y="21"/>
                    <a:pt x="30" y="24"/>
                  </a:cubicBezTo>
                  <a:cubicBezTo>
                    <a:pt x="34" y="27"/>
                    <a:pt x="28" y="25"/>
                    <a:pt x="27" y="28"/>
                  </a:cubicBezTo>
                  <a:cubicBezTo>
                    <a:pt x="25" y="32"/>
                    <a:pt x="20" y="28"/>
                    <a:pt x="19" y="30"/>
                  </a:cubicBezTo>
                  <a:cubicBezTo>
                    <a:pt x="17" y="31"/>
                    <a:pt x="9" y="32"/>
                    <a:pt x="6" y="31"/>
                  </a:cubicBezTo>
                  <a:cubicBezTo>
                    <a:pt x="4" y="31"/>
                    <a:pt x="0" y="35"/>
                    <a:pt x="0" y="36"/>
                  </a:cubicBezTo>
                  <a:cubicBezTo>
                    <a:pt x="1" y="38"/>
                    <a:pt x="9" y="35"/>
                    <a:pt x="12" y="37"/>
                  </a:cubicBezTo>
                  <a:cubicBezTo>
                    <a:pt x="15" y="39"/>
                    <a:pt x="18" y="35"/>
                    <a:pt x="20" y="38"/>
                  </a:cubicBezTo>
                  <a:cubicBezTo>
                    <a:pt x="22" y="40"/>
                    <a:pt x="25" y="38"/>
                    <a:pt x="27" y="39"/>
                  </a:cubicBezTo>
                  <a:cubicBezTo>
                    <a:pt x="29" y="40"/>
                    <a:pt x="38" y="38"/>
                    <a:pt x="38" y="38"/>
                  </a:cubicBezTo>
                  <a:cubicBezTo>
                    <a:pt x="39" y="37"/>
                    <a:pt x="39" y="35"/>
                    <a:pt x="39" y="34"/>
                  </a:cubicBezTo>
                  <a:cubicBezTo>
                    <a:pt x="39" y="32"/>
                    <a:pt x="41" y="32"/>
                    <a:pt x="43" y="32"/>
                  </a:cubicBezTo>
                  <a:cubicBezTo>
                    <a:pt x="45" y="31"/>
                    <a:pt x="46" y="29"/>
                    <a:pt x="48" y="29"/>
                  </a:cubicBezTo>
                  <a:cubicBezTo>
                    <a:pt x="49" y="29"/>
                    <a:pt x="51" y="27"/>
                    <a:pt x="53" y="27"/>
                  </a:cubicBezTo>
                  <a:cubicBezTo>
                    <a:pt x="54" y="28"/>
                    <a:pt x="56" y="30"/>
                    <a:pt x="58" y="29"/>
                  </a:cubicBezTo>
                  <a:cubicBezTo>
                    <a:pt x="60" y="27"/>
                    <a:pt x="60" y="29"/>
                    <a:pt x="63" y="25"/>
                  </a:cubicBezTo>
                  <a:cubicBezTo>
                    <a:pt x="66" y="22"/>
                    <a:pt x="67" y="23"/>
                    <a:pt x="71" y="23"/>
                  </a:cubicBezTo>
                  <a:cubicBezTo>
                    <a:pt x="75" y="24"/>
                    <a:pt x="76" y="22"/>
                    <a:pt x="77" y="20"/>
                  </a:cubicBezTo>
                  <a:cubicBezTo>
                    <a:pt x="79" y="17"/>
                    <a:pt x="82" y="17"/>
                    <a:pt x="84" y="16"/>
                  </a:cubicBezTo>
                  <a:cubicBezTo>
                    <a:pt x="86" y="14"/>
                    <a:pt x="90" y="13"/>
                    <a:pt x="91" y="12"/>
                  </a:cubicBezTo>
                  <a:cubicBezTo>
                    <a:pt x="92" y="12"/>
                    <a:pt x="92" y="11"/>
                    <a:pt x="92" y="10"/>
                  </a:cubicBezTo>
                  <a:cubicBezTo>
                    <a:pt x="89" y="8"/>
                    <a:pt x="88" y="11"/>
                    <a:pt x="85" y="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1191F20-0F7D-7D8F-E084-EAFB14CBD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716" y="3117589"/>
              <a:ext cx="174687" cy="81492"/>
            </a:xfrm>
            <a:custGeom>
              <a:avLst/>
              <a:gdLst>
                <a:gd name="T0" fmla="*/ 23 w 58"/>
                <a:gd name="T1" fmla="*/ 20 h 26"/>
                <a:gd name="T2" fmla="*/ 29 w 58"/>
                <a:gd name="T3" fmla="*/ 25 h 26"/>
                <a:gd name="T4" fmla="*/ 29 w 58"/>
                <a:gd name="T5" fmla="*/ 26 h 26"/>
                <a:gd name="T6" fmla="*/ 38 w 58"/>
                <a:gd name="T7" fmla="*/ 24 h 26"/>
                <a:gd name="T8" fmla="*/ 45 w 58"/>
                <a:gd name="T9" fmla="*/ 25 h 26"/>
                <a:gd name="T10" fmla="*/ 45 w 58"/>
                <a:gd name="T11" fmla="*/ 23 h 26"/>
                <a:gd name="T12" fmla="*/ 51 w 58"/>
                <a:gd name="T13" fmla="*/ 25 h 26"/>
                <a:gd name="T14" fmla="*/ 57 w 58"/>
                <a:gd name="T15" fmla="*/ 25 h 26"/>
                <a:gd name="T16" fmla="*/ 54 w 58"/>
                <a:gd name="T17" fmla="*/ 21 h 26"/>
                <a:gd name="T18" fmla="*/ 56 w 58"/>
                <a:gd name="T19" fmla="*/ 18 h 26"/>
                <a:gd name="T20" fmla="*/ 51 w 58"/>
                <a:gd name="T21" fmla="*/ 16 h 26"/>
                <a:gd name="T22" fmla="*/ 48 w 58"/>
                <a:gd name="T23" fmla="*/ 11 h 26"/>
                <a:gd name="T24" fmla="*/ 45 w 58"/>
                <a:gd name="T25" fmla="*/ 9 h 26"/>
                <a:gd name="T26" fmla="*/ 37 w 58"/>
                <a:gd name="T27" fmla="*/ 11 h 26"/>
                <a:gd name="T28" fmla="*/ 31 w 58"/>
                <a:gd name="T29" fmla="*/ 8 h 26"/>
                <a:gd name="T30" fmla="*/ 26 w 58"/>
                <a:gd name="T31" fmla="*/ 5 h 26"/>
                <a:gd name="T32" fmla="*/ 13 w 58"/>
                <a:gd name="T33" fmla="*/ 3 h 26"/>
                <a:gd name="T34" fmla="*/ 3 w 58"/>
                <a:gd name="T35" fmla="*/ 0 h 26"/>
                <a:gd name="T36" fmla="*/ 0 w 58"/>
                <a:gd name="T37" fmla="*/ 2 h 26"/>
                <a:gd name="T38" fmla="*/ 13 w 58"/>
                <a:gd name="T39" fmla="*/ 9 h 26"/>
                <a:gd name="T40" fmla="*/ 16 w 58"/>
                <a:gd name="T41" fmla="*/ 18 h 26"/>
                <a:gd name="T42" fmla="*/ 14 w 58"/>
                <a:gd name="T43" fmla="*/ 21 h 26"/>
                <a:gd name="T44" fmla="*/ 23 w 58"/>
                <a:gd name="T45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26">
                  <a:moveTo>
                    <a:pt x="23" y="20"/>
                  </a:moveTo>
                  <a:cubicBezTo>
                    <a:pt x="26" y="19"/>
                    <a:pt x="27" y="22"/>
                    <a:pt x="29" y="25"/>
                  </a:cubicBezTo>
                  <a:cubicBezTo>
                    <a:pt x="29" y="25"/>
                    <a:pt x="29" y="26"/>
                    <a:pt x="29" y="26"/>
                  </a:cubicBezTo>
                  <a:cubicBezTo>
                    <a:pt x="32" y="25"/>
                    <a:pt x="35" y="24"/>
                    <a:pt x="38" y="24"/>
                  </a:cubicBezTo>
                  <a:cubicBezTo>
                    <a:pt x="40" y="24"/>
                    <a:pt x="43" y="24"/>
                    <a:pt x="45" y="25"/>
                  </a:cubicBezTo>
                  <a:cubicBezTo>
                    <a:pt x="45" y="24"/>
                    <a:pt x="45" y="23"/>
                    <a:pt x="45" y="23"/>
                  </a:cubicBezTo>
                  <a:cubicBezTo>
                    <a:pt x="46" y="21"/>
                    <a:pt x="49" y="23"/>
                    <a:pt x="51" y="25"/>
                  </a:cubicBezTo>
                  <a:cubicBezTo>
                    <a:pt x="52" y="26"/>
                    <a:pt x="56" y="26"/>
                    <a:pt x="57" y="25"/>
                  </a:cubicBezTo>
                  <a:cubicBezTo>
                    <a:pt x="58" y="24"/>
                    <a:pt x="55" y="23"/>
                    <a:pt x="54" y="21"/>
                  </a:cubicBezTo>
                  <a:cubicBezTo>
                    <a:pt x="54" y="21"/>
                    <a:pt x="55" y="20"/>
                    <a:pt x="56" y="18"/>
                  </a:cubicBezTo>
                  <a:cubicBezTo>
                    <a:pt x="54" y="17"/>
                    <a:pt x="52" y="15"/>
                    <a:pt x="51" y="16"/>
                  </a:cubicBezTo>
                  <a:cubicBezTo>
                    <a:pt x="50" y="16"/>
                    <a:pt x="50" y="11"/>
                    <a:pt x="48" y="11"/>
                  </a:cubicBezTo>
                  <a:cubicBezTo>
                    <a:pt x="47" y="11"/>
                    <a:pt x="47" y="9"/>
                    <a:pt x="45" y="9"/>
                  </a:cubicBezTo>
                  <a:cubicBezTo>
                    <a:pt x="44" y="9"/>
                    <a:pt x="38" y="9"/>
                    <a:pt x="37" y="11"/>
                  </a:cubicBezTo>
                  <a:cubicBezTo>
                    <a:pt x="35" y="12"/>
                    <a:pt x="33" y="8"/>
                    <a:pt x="31" y="8"/>
                  </a:cubicBezTo>
                  <a:cubicBezTo>
                    <a:pt x="30" y="8"/>
                    <a:pt x="27" y="6"/>
                    <a:pt x="26" y="5"/>
                  </a:cubicBezTo>
                  <a:cubicBezTo>
                    <a:pt x="25" y="3"/>
                    <a:pt x="16" y="5"/>
                    <a:pt x="13" y="3"/>
                  </a:cubicBezTo>
                  <a:cubicBezTo>
                    <a:pt x="11" y="2"/>
                    <a:pt x="6" y="0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5" y="5"/>
                    <a:pt x="12" y="4"/>
                    <a:pt x="13" y="9"/>
                  </a:cubicBezTo>
                  <a:cubicBezTo>
                    <a:pt x="14" y="15"/>
                    <a:pt x="17" y="13"/>
                    <a:pt x="16" y="18"/>
                  </a:cubicBezTo>
                  <a:cubicBezTo>
                    <a:pt x="16" y="19"/>
                    <a:pt x="15" y="20"/>
                    <a:pt x="14" y="21"/>
                  </a:cubicBezTo>
                  <a:cubicBezTo>
                    <a:pt x="18" y="21"/>
                    <a:pt x="22" y="21"/>
                    <a:pt x="23" y="2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23C08B6-77E1-FC2E-34FD-654000C39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2517" y="3164908"/>
              <a:ext cx="479433" cy="193215"/>
            </a:xfrm>
            <a:custGeom>
              <a:avLst/>
              <a:gdLst>
                <a:gd name="T0" fmla="*/ 154 w 159"/>
                <a:gd name="T1" fmla="*/ 44 h 62"/>
                <a:gd name="T2" fmla="*/ 154 w 159"/>
                <a:gd name="T3" fmla="*/ 35 h 62"/>
                <a:gd name="T4" fmla="*/ 154 w 159"/>
                <a:gd name="T5" fmla="*/ 28 h 62"/>
                <a:gd name="T6" fmla="*/ 156 w 159"/>
                <a:gd name="T7" fmla="*/ 23 h 62"/>
                <a:gd name="T8" fmla="*/ 155 w 159"/>
                <a:gd name="T9" fmla="*/ 20 h 62"/>
                <a:gd name="T10" fmla="*/ 148 w 159"/>
                <a:gd name="T11" fmla="*/ 17 h 62"/>
                <a:gd name="T12" fmla="*/ 146 w 159"/>
                <a:gd name="T13" fmla="*/ 10 h 62"/>
                <a:gd name="T14" fmla="*/ 140 w 159"/>
                <a:gd name="T15" fmla="*/ 5 h 62"/>
                <a:gd name="T16" fmla="*/ 131 w 159"/>
                <a:gd name="T17" fmla="*/ 6 h 62"/>
                <a:gd name="T18" fmla="*/ 116 w 159"/>
                <a:gd name="T19" fmla="*/ 11 h 62"/>
                <a:gd name="T20" fmla="*/ 101 w 159"/>
                <a:gd name="T21" fmla="*/ 11 h 62"/>
                <a:gd name="T22" fmla="*/ 91 w 159"/>
                <a:gd name="T23" fmla="*/ 8 h 62"/>
                <a:gd name="T24" fmla="*/ 83 w 159"/>
                <a:gd name="T25" fmla="*/ 5 h 62"/>
                <a:gd name="T26" fmla="*/ 71 w 159"/>
                <a:gd name="T27" fmla="*/ 1 h 62"/>
                <a:gd name="T28" fmla="*/ 45 w 159"/>
                <a:gd name="T29" fmla="*/ 9 h 62"/>
                <a:gd name="T30" fmla="*/ 27 w 159"/>
                <a:gd name="T31" fmla="*/ 10 h 62"/>
                <a:gd name="T32" fmla="*/ 23 w 159"/>
                <a:gd name="T33" fmla="*/ 17 h 62"/>
                <a:gd name="T34" fmla="*/ 5 w 159"/>
                <a:gd name="T35" fmla="*/ 18 h 62"/>
                <a:gd name="T36" fmla="*/ 3 w 159"/>
                <a:gd name="T37" fmla="*/ 24 h 62"/>
                <a:gd name="T38" fmla="*/ 7 w 159"/>
                <a:gd name="T39" fmla="*/ 27 h 62"/>
                <a:gd name="T40" fmla="*/ 8 w 159"/>
                <a:gd name="T41" fmla="*/ 33 h 62"/>
                <a:gd name="T42" fmla="*/ 8 w 159"/>
                <a:gd name="T43" fmla="*/ 39 h 62"/>
                <a:gd name="T44" fmla="*/ 8 w 159"/>
                <a:gd name="T45" fmla="*/ 43 h 62"/>
                <a:gd name="T46" fmla="*/ 12 w 159"/>
                <a:gd name="T47" fmla="*/ 48 h 62"/>
                <a:gd name="T48" fmla="*/ 18 w 159"/>
                <a:gd name="T49" fmla="*/ 51 h 62"/>
                <a:gd name="T50" fmla="*/ 22 w 159"/>
                <a:gd name="T51" fmla="*/ 52 h 62"/>
                <a:gd name="T52" fmla="*/ 27 w 159"/>
                <a:gd name="T53" fmla="*/ 58 h 62"/>
                <a:gd name="T54" fmla="*/ 38 w 159"/>
                <a:gd name="T55" fmla="*/ 56 h 62"/>
                <a:gd name="T56" fmla="*/ 45 w 159"/>
                <a:gd name="T57" fmla="*/ 53 h 62"/>
                <a:gd name="T58" fmla="*/ 56 w 159"/>
                <a:gd name="T59" fmla="*/ 59 h 62"/>
                <a:gd name="T60" fmla="*/ 65 w 159"/>
                <a:gd name="T61" fmla="*/ 58 h 62"/>
                <a:gd name="T62" fmla="*/ 73 w 159"/>
                <a:gd name="T63" fmla="*/ 53 h 62"/>
                <a:gd name="T64" fmla="*/ 79 w 159"/>
                <a:gd name="T65" fmla="*/ 55 h 62"/>
                <a:gd name="T66" fmla="*/ 86 w 159"/>
                <a:gd name="T67" fmla="*/ 53 h 62"/>
                <a:gd name="T68" fmla="*/ 83 w 159"/>
                <a:gd name="T69" fmla="*/ 59 h 62"/>
                <a:gd name="T70" fmla="*/ 84 w 159"/>
                <a:gd name="T71" fmla="*/ 62 h 62"/>
                <a:gd name="T72" fmla="*/ 89 w 159"/>
                <a:gd name="T73" fmla="*/ 57 h 62"/>
                <a:gd name="T74" fmla="*/ 92 w 159"/>
                <a:gd name="T75" fmla="*/ 55 h 62"/>
                <a:gd name="T76" fmla="*/ 100 w 159"/>
                <a:gd name="T77" fmla="*/ 55 h 62"/>
                <a:gd name="T78" fmla="*/ 105 w 159"/>
                <a:gd name="T79" fmla="*/ 54 h 62"/>
                <a:gd name="T80" fmla="*/ 114 w 159"/>
                <a:gd name="T81" fmla="*/ 54 h 62"/>
                <a:gd name="T82" fmla="*/ 126 w 159"/>
                <a:gd name="T83" fmla="*/ 51 h 62"/>
                <a:gd name="T84" fmla="*/ 135 w 159"/>
                <a:gd name="T85" fmla="*/ 49 h 62"/>
                <a:gd name="T86" fmla="*/ 138 w 159"/>
                <a:gd name="T87" fmla="*/ 50 h 62"/>
                <a:gd name="T88" fmla="*/ 142 w 159"/>
                <a:gd name="T89" fmla="*/ 47 h 62"/>
                <a:gd name="T90" fmla="*/ 149 w 159"/>
                <a:gd name="T91" fmla="*/ 49 h 62"/>
                <a:gd name="T92" fmla="*/ 158 w 159"/>
                <a:gd name="T93" fmla="*/ 50 h 62"/>
                <a:gd name="T94" fmla="*/ 154 w 159"/>
                <a:gd name="T95" fmla="*/ 44 h 62"/>
                <a:gd name="T96" fmla="*/ 14 w 159"/>
                <a:gd name="T97" fmla="*/ 11 h 62"/>
                <a:gd name="T98" fmla="*/ 25 w 159"/>
                <a:gd name="T99" fmla="*/ 10 h 62"/>
                <a:gd name="T100" fmla="*/ 19 w 159"/>
                <a:gd name="T101" fmla="*/ 5 h 62"/>
                <a:gd name="T102" fmla="*/ 17 w 159"/>
                <a:gd name="T103" fmla="*/ 1 h 62"/>
                <a:gd name="T104" fmla="*/ 14 w 159"/>
                <a:gd name="T105" fmla="*/ 1 h 62"/>
                <a:gd name="T106" fmla="*/ 5 w 159"/>
                <a:gd name="T107" fmla="*/ 1 h 62"/>
                <a:gd name="T108" fmla="*/ 6 w 159"/>
                <a:gd name="T109" fmla="*/ 7 h 62"/>
                <a:gd name="T110" fmla="*/ 3 w 159"/>
                <a:gd name="T111" fmla="*/ 11 h 62"/>
                <a:gd name="T112" fmla="*/ 1 w 159"/>
                <a:gd name="T113" fmla="*/ 14 h 62"/>
                <a:gd name="T114" fmla="*/ 6 w 159"/>
                <a:gd name="T115" fmla="*/ 16 h 62"/>
                <a:gd name="T116" fmla="*/ 14 w 159"/>
                <a:gd name="T117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9" h="62">
                  <a:moveTo>
                    <a:pt x="154" y="44"/>
                  </a:moveTo>
                  <a:cubicBezTo>
                    <a:pt x="153" y="43"/>
                    <a:pt x="155" y="36"/>
                    <a:pt x="154" y="35"/>
                  </a:cubicBezTo>
                  <a:cubicBezTo>
                    <a:pt x="154" y="33"/>
                    <a:pt x="152" y="28"/>
                    <a:pt x="154" y="28"/>
                  </a:cubicBezTo>
                  <a:cubicBezTo>
                    <a:pt x="156" y="28"/>
                    <a:pt x="154" y="23"/>
                    <a:pt x="156" y="23"/>
                  </a:cubicBezTo>
                  <a:cubicBezTo>
                    <a:pt x="156" y="22"/>
                    <a:pt x="155" y="21"/>
                    <a:pt x="155" y="20"/>
                  </a:cubicBezTo>
                  <a:cubicBezTo>
                    <a:pt x="153" y="19"/>
                    <a:pt x="150" y="21"/>
                    <a:pt x="148" y="17"/>
                  </a:cubicBezTo>
                  <a:cubicBezTo>
                    <a:pt x="147" y="14"/>
                    <a:pt x="148" y="13"/>
                    <a:pt x="146" y="10"/>
                  </a:cubicBezTo>
                  <a:cubicBezTo>
                    <a:pt x="144" y="7"/>
                    <a:pt x="143" y="4"/>
                    <a:pt x="140" y="5"/>
                  </a:cubicBezTo>
                  <a:cubicBezTo>
                    <a:pt x="139" y="6"/>
                    <a:pt x="135" y="6"/>
                    <a:pt x="131" y="6"/>
                  </a:cubicBezTo>
                  <a:cubicBezTo>
                    <a:pt x="127" y="9"/>
                    <a:pt x="118" y="12"/>
                    <a:pt x="116" y="11"/>
                  </a:cubicBezTo>
                  <a:cubicBezTo>
                    <a:pt x="112" y="10"/>
                    <a:pt x="106" y="11"/>
                    <a:pt x="101" y="11"/>
                  </a:cubicBezTo>
                  <a:cubicBezTo>
                    <a:pt x="96" y="11"/>
                    <a:pt x="95" y="8"/>
                    <a:pt x="91" y="8"/>
                  </a:cubicBezTo>
                  <a:cubicBezTo>
                    <a:pt x="87" y="8"/>
                    <a:pt x="87" y="5"/>
                    <a:pt x="83" y="5"/>
                  </a:cubicBezTo>
                  <a:cubicBezTo>
                    <a:pt x="80" y="5"/>
                    <a:pt x="83" y="3"/>
                    <a:pt x="71" y="1"/>
                  </a:cubicBezTo>
                  <a:cubicBezTo>
                    <a:pt x="59" y="0"/>
                    <a:pt x="49" y="6"/>
                    <a:pt x="45" y="9"/>
                  </a:cubicBezTo>
                  <a:cubicBezTo>
                    <a:pt x="42" y="12"/>
                    <a:pt x="28" y="9"/>
                    <a:pt x="27" y="10"/>
                  </a:cubicBezTo>
                  <a:cubicBezTo>
                    <a:pt x="26" y="11"/>
                    <a:pt x="27" y="15"/>
                    <a:pt x="23" y="17"/>
                  </a:cubicBezTo>
                  <a:cubicBezTo>
                    <a:pt x="18" y="18"/>
                    <a:pt x="8" y="17"/>
                    <a:pt x="5" y="18"/>
                  </a:cubicBezTo>
                  <a:cubicBezTo>
                    <a:pt x="2" y="20"/>
                    <a:pt x="0" y="25"/>
                    <a:pt x="3" y="24"/>
                  </a:cubicBezTo>
                  <a:cubicBezTo>
                    <a:pt x="6" y="24"/>
                    <a:pt x="8" y="26"/>
                    <a:pt x="7" y="27"/>
                  </a:cubicBezTo>
                  <a:cubicBezTo>
                    <a:pt x="6" y="28"/>
                    <a:pt x="9" y="31"/>
                    <a:pt x="8" y="33"/>
                  </a:cubicBezTo>
                  <a:cubicBezTo>
                    <a:pt x="6" y="34"/>
                    <a:pt x="6" y="37"/>
                    <a:pt x="8" y="39"/>
                  </a:cubicBezTo>
                  <a:cubicBezTo>
                    <a:pt x="10" y="40"/>
                    <a:pt x="10" y="43"/>
                    <a:pt x="8" y="43"/>
                  </a:cubicBezTo>
                  <a:cubicBezTo>
                    <a:pt x="5" y="44"/>
                    <a:pt x="12" y="47"/>
                    <a:pt x="12" y="48"/>
                  </a:cubicBezTo>
                  <a:cubicBezTo>
                    <a:pt x="12" y="49"/>
                    <a:pt x="18" y="50"/>
                    <a:pt x="18" y="51"/>
                  </a:cubicBezTo>
                  <a:cubicBezTo>
                    <a:pt x="18" y="53"/>
                    <a:pt x="19" y="53"/>
                    <a:pt x="22" y="52"/>
                  </a:cubicBezTo>
                  <a:cubicBezTo>
                    <a:pt x="24" y="52"/>
                    <a:pt x="25" y="55"/>
                    <a:pt x="27" y="58"/>
                  </a:cubicBezTo>
                  <a:cubicBezTo>
                    <a:pt x="29" y="60"/>
                    <a:pt x="38" y="58"/>
                    <a:pt x="38" y="56"/>
                  </a:cubicBezTo>
                  <a:cubicBezTo>
                    <a:pt x="38" y="53"/>
                    <a:pt x="41" y="52"/>
                    <a:pt x="45" y="53"/>
                  </a:cubicBezTo>
                  <a:cubicBezTo>
                    <a:pt x="49" y="53"/>
                    <a:pt x="54" y="59"/>
                    <a:pt x="56" y="59"/>
                  </a:cubicBezTo>
                  <a:cubicBezTo>
                    <a:pt x="58" y="60"/>
                    <a:pt x="62" y="58"/>
                    <a:pt x="65" y="58"/>
                  </a:cubicBezTo>
                  <a:cubicBezTo>
                    <a:pt x="67" y="58"/>
                    <a:pt x="71" y="54"/>
                    <a:pt x="73" y="53"/>
                  </a:cubicBezTo>
                  <a:cubicBezTo>
                    <a:pt x="74" y="52"/>
                    <a:pt x="77" y="56"/>
                    <a:pt x="79" y="55"/>
                  </a:cubicBezTo>
                  <a:cubicBezTo>
                    <a:pt x="82" y="53"/>
                    <a:pt x="84" y="52"/>
                    <a:pt x="86" y="53"/>
                  </a:cubicBezTo>
                  <a:cubicBezTo>
                    <a:pt x="87" y="54"/>
                    <a:pt x="82" y="57"/>
                    <a:pt x="83" y="59"/>
                  </a:cubicBezTo>
                  <a:cubicBezTo>
                    <a:pt x="84" y="60"/>
                    <a:pt x="84" y="61"/>
                    <a:pt x="84" y="62"/>
                  </a:cubicBezTo>
                  <a:cubicBezTo>
                    <a:pt x="89" y="62"/>
                    <a:pt x="88" y="58"/>
                    <a:pt x="89" y="57"/>
                  </a:cubicBezTo>
                  <a:cubicBezTo>
                    <a:pt x="89" y="55"/>
                    <a:pt x="90" y="53"/>
                    <a:pt x="92" y="55"/>
                  </a:cubicBezTo>
                  <a:cubicBezTo>
                    <a:pt x="94" y="56"/>
                    <a:pt x="96" y="56"/>
                    <a:pt x="100" y="55"/>
                  </a:cubicBezTo>
                  <a:cubicBezTo>
                    <a:pt x="103" y="53"/>
                    <a:pt x="104" y="52"/>
                    <a:pt x="105" y="54"/>
                  </a:cubicBezTo>
                  <a:cubicBezTo>
                    <a:pt x="106" y="55"/>
                    <a:pt x="109" y="54"/>
                    <a:pt x="114" y="54"/>
                  </a:cubicBezTo>
                  <a:cubicBezTo>
                    <a:pt x="120" y="54"/>
                    <a:pt x="121" y="50"/>
                    <a:pt x="126" y="51"/>
                  </a:cubicBezTo>
                  <a:cubicBezTo>
                    <a:pt x="131" y="51"/>
                    <a:pt x="135" y="49"/>
                    <a:pt x="135" y="49"/>
                  </a:cubicBezTo>
                  <a:cubicBezTo>
                    <a:pt x="138" y="50"/>
                    <a:pt x="138" y="50"/>
                    <a:pt x="138" y="50"/>
                  </a:cubicBezTo>
                  <a:cubicBezTo>
                    <a:pt x="140" y="49"/>
                    <a:pt x="139" y="48"/>
                    <a:pt x="142" y="47"/>
                  </a:cubicBezTo>
                  <a:cubicBezTo>
                    <a:pt x="146" y="47"/>
                    <a:pt x="147" y="50"/>
                    <a:pt x="149" y="49"/>
                  </a:cubicBezTo>
                  <a:cubicBezTo>
                    <a:pt x="151" y="48"/>
                    <a:pt x="158" y="55"/>
                    <a:pt x="158" y="50"/>
                  </a:cubicBezTo>
                  <a:cubicBezTo>
                    <a:pt x="159" y="49"/>
                    <a:pt x="156" y="44"/>
                    <a:pt x="154" y="44"/>
                  </a:cubicBezTo>
                  <a:close/>
                  <a:moveTo>
                    <a:pt x="14" y="11"/>
                  </a:moveTo>
                  <a:cubicBezTo>
                    <a:pt x="17" y="10"/>
                    <a:pt x="24" y="12"/>
                    <a:pt x="25" y="10"/>
                  </a:cubicBezTo>
                  <a:cubicBezTo>
                    <a:pt x="27" y="9"/>
                    <a:pt x="21" y="7"/>
                    <a:pt x="19" y="5"/>
                  </a:cubicBezTo>
                  <a:cubicBezTo>
                    <a:pt x="18" y="4"/>
                    <a:pt x="17" y="2"/>
                    <a:pt x="17" y="1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1" y="0"/>
                    <a:pt x="6" y="1"/>
                    <a:pt x="5" y="1"/>
                  </a:cubicBezTo>
                  <a:cubicBezTo>
                    <a:pt x="4" y="2"/>
                    <a:pt x="6" y="5"/>
                    <a:pt x="6" y="7"/>
                  </a:cubicBezTo>
                  <a:cubicBezTo>
                    <a:pt x="6" y="9"/>
                    <a:pt x="3" y="10"/>
                    <a:pt x="3" y="11"/>
                  </a:cubicBezTo>
                  <a:cubicBezTo>
                    <a:pt x="3" y="12"/>
                    <a:pt x="3" y="13"/>
                    <a:pt x="1" y="14"/>
                  </a:cubicBezTo>
                  <a:cubicBezTo>
                    <a:pt x="3" y="15"/>
                    <a:pt x="5" y="16"/>
                    <a:pt x="6" y="16"/>
                  </a:cubicBezTo>
                  <a:cubicBezTo>
                    <a:pt x="10" y="16"/>
                    <a:pt x="11" y="13"/>
                    <a:pt x="14" y="1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FEB756E-AD2B-68AC-7023-0BD24AB2E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983" y="3360751"/>
              <a:ext cx="61204" cy="59147"/>
            </a:xfrm>
            <a:custGeom>
              <a:avLst/>
              <a:gdLst>
                <a:gd name="T0" fmla="*/ 10 w 20"/>
                <a:gd name="T1" fmla="*/ 0 h 19"/>
                <a:gd name="T2" fmla="*/ 0 w 20"/>
                <a:gd name="T3" fmla="*/ 6 h 19"/>
                <a:gd name="T4" fmla="*/ 2 w 20"/>
                <a:gd name="T5" fmla="*/ 8 h 19"/>
                <a:gd name="T6" fmla="*/ 7 w 20"/>
                <a:gd name="T7" fmla="*/ 14 h 19"/>
                <a:gd name="T8" fmla="*/ 7 w 20"/>
                <a:gd name="T9" fmla="*/ 19 h 19"/>
                <a:gd name="T10" fmla="*/ 11 w 20"/>
                <a:gd name="T11" fmla="*/ 18 h 19"/>
                <a:gd name="T12" fmla="*/ 19 w 20"/>
                <a:gd name="T13" fmla="*/ 8 h 19"/>
                <a:gd name="T14" fmla="*/ 10 w 20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0" y="0"/>
                  </a:moveTo>
                  <a:cubicBezTo>
                    <a:pt x="7" y="0"/>
                    <a:pt x="1" y="3"/>
                    <a:pt x="0" y="6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2" y="10"/>
                    <a:pt x="4" y="12"/>
                    <a:pt x="7" y="14"/>
                  </a:cubicBezTo>
                  <a:cubicBezTo>
                    <a:pt x="8" y="15"/>
                    <a:pt x="8" y="17"/>
                    <a:pt x="7" y="19"/>
                  </a:cubicBezTo>
                  <a:cubicBezTo>
                    <a:pt x="9" y="19"/>
                    <a:pt x="10" y="19"/>
                    <a:pt x="11" y="18"/>
                  </a:cubicBezTo>
                  <a:cubicBezTo>
                    <a:pt x="13" y="18"/>
                    <a:pt x="19" y="10"/>
                    <a:pt x="19" y="8"/>
                  </a:cubicBezTo>
                  <a:cubicBezTo>
                    <a:pt x="20" y="6"/>
                    <a:pt x="13" y="0"/>
                    <a:pt x="10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EC7421A-8205-D32B-2635-4A93E13C5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1289" y="3142563"/>
              <a:ext cx="174687" cy="170871"/>
            </a:xfrm>
            <a:custGeom>
              <a:avLst/>
              <a:gdLst>
                <a:gd name="T0" fmla="*/ 56 w 58"/>
                <a:gd name="T1" fmla="*/ 3 h 55"/>
                <a:gd name="T2" fmla="*/ 49 w 58"/>
                <a:gd name="T3" fmla="*/ 0 h 55"/>
                <a:gd name="T4" fmla="*/ 44 w 58"/>
                <a:gd name="T5" fmla="*/ 7 h 55"/>
                <a:gd name="T6" fmla="*/ 38 w 58"/>
                <a:gd name="T7" fmla="*/ 11 h 55"/>
                <a:gd name="T8" fmla="*/ 35 w 58"/>
                <a:gd name="T9" fmla="*/ 14 h 55"/>
                <a:gd name="T10" fmla="*/ 29 w 58"/>
                <a:gd name="T11" fmla="*/ 16 h 55"/>
                <a:gd name="T12" fmla="*/ 24 w 58"/>
                <a:gd name="T13" fmla="*/ 14 h 55"/>
                <a:gd name="T14" fmla="*/ 18 w 58"/>
                <a:gd name="T15" fmla="*/ 20 h 55"/>
                <a:gd name="T16" fmla="*/ 3 w 58"/>
                <a:gd name="T17" fmla="*/ 28 h 55"/>
                <a:gd name="T18" fmla="*/ 0 w 58"/>
                <a:gd name="T19" fmla="*/ 32 h 55"/>
                <a:gd name="T20" fmla="*/ 10 w 58"/>
                <a:gd name="T21" fmla="*/ 37 h 55"/>
                <a:gd name="T22" fmla="*/ 5 w 58"/>
                <a:gd name="T23" fmla="*/ 46 h 55"/>
                <a:gd name="T24" fmla="*/ 7 w 58"/>
                <a:gd name="T25" fmla="*/ 51 h 55"/>
                <a:gd name="T26" fmla="*/ 11 w 58"/>
                <a:gd name="T27" fmla="*/ 53 h 55"/>
                <a:gd name="T28" fmla="*/ 17 w 58"/>
                <a:gd name="T29" fmla="*/ 52 h 55"/>
                <a:gd name="T30" fmla="*/ 19 w 58"/>
                <a:gd name="T31" fmla="*/ 53 h 55"/>
                <a:gd name="T32" fmla="*/ 24 w 58"/>
                <a:gd name="T33" fmla="*/ 49 h 55"/>
                <a:gd name="T34" fmla="*/ 32 w 58"/>
                <a:gd name="T35" fmla="*/ 48 h 55"/>
                <a:gd name="T36" fmla="*/ 36 w 58"/>
                <a:gd name="T37" fmla="*/ 46 h 55"/>
                <a:gd name="T38" fmla="*/ 29 w 58"/>
                <a:gd name="T39" fmla="*/ 39 h 55"/>
                <a:gd name="T40" fmla="*/ 31 w 58"/>
                <a:gd name="T41" fmla="*/ 31 h 55"/>
                <a:gd name="T42" fmla="*/ 46 w 58"/>
                <a:gd name="T43" fmla="*/ 22 h 55"/>
                <a:gd name="T44" fmla="*/ 49 w 58"/>
                <a:gd name="T45" fmla="*/ 12 h 55"/>
                <a:gd name="T46" fmla="*/ 58 w 58"/>
                <a:gd name="T47" fmla="*/ 3 h 55"/>
                <a:gd name="T48" fmla="*/ 56 w 58"/>
                <a:gd name="T4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55">
                  <a:moveTo>
                    <a:pt x="56" y="3"/>
                  </a:moveTo>
                  <a:cubicBezTo>
                    <a:pt x="53" y="4"/>
                    <a:pt x="52" y="0"/>
                    <a:pt x="49" y="0"/>
                  </a:cubicBezTo>
                  <a:cubicBezTo>
                    <a:pt x="46" y="0"/>
                    <a:pt x="47" y="7"/>
                    <a:pt x="44" y="7"/>
                  </a:cubicBezTo>
                  <a:cubicBezTo>
                    <a:pt x="41" y="7"/>
                    <a:pt x="42" y="10"/>
                    <a:pt x="38" y="11"/>
                  </a:cubicBezTo>
                  <a:cubicBezTo>
                    <a:pt x="34" y="11"/>
                    <a:pt x="33" y="11"/>
                    <a:pt x="35" y="14"/>
                  </a:cubicBezTo>
                  <a:cubicBezTo>
                    <a:pt x="36" y="17"/>
                    <a:pt x="33" y="16"/>
                    <a:pt x="29" y="16"/>
                  </a:cubicBezTo>
                  <a:cubicBezTo>
                    <a:pt x="26" y="16"/>
                    <a:pt x="26" y="14"/>
                    <a:pt x="24" y="14"/>
                  </a:cubicBezTo>
                  <a:cubicBezTo>
                    <a:pt x="22" y="14"/>
                    <a:pt x="20" y="17"/>
                    <a:pt x="18" y="20"/>
                  </a:cubicBezTo>
                  <a:cubicBezTo>
                    <a:pt x="17" y="22"/>
                    <a:pt x="6" y="27"/>
                    <a:pt x="3" y="28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4" y="32"/>
                    <a:pt x="8" y="35"/>
                    <a:pt x="10" y="37"/>
                  </a:cubicBezTo>
                  <a:cubicBezTo>
                    <a:pt x="12" y="40"/>
                    <a:pt x="7" y="43"/>
                    <a:pt x="5" y="46"/>
                  </a:cubicBezTo>
                  <a:cubicBezTo>
                    <a:pt x="3" y="49"/>
                    <a:pt x="6" y="49"/>
                    <a:pt x="7" y="51"/>
                  </a:cubicBezTo>
                  <a:cubicBezTo>
                    <a:pt x="7" y="53"/>
                    <a:pt x="10" y="55"/>
                    <a:pt x="11" y="53"/>
                  </a:cubicBezTo>
                  <a:cubicBezTo>
                    <a:pt x="12" y="51"/>
                    <a:pt x="14" y="52"/>
                    <a:pt x="17" y="52"/>
                  </a:cubicBezTo>
                  <a:cubicBezTo>
                    <a:pt x="18" y="52"/>
                    <a:pt x="19" y="52"/>
                    <a:pt x="19" y="53"/>
                  </a:cubicBezTo>
                  <a:cubicBezTo>
                    <a:pt x="21" y="51"/>
                    <a:pt x="23" y="50"/>
                    <a:pt x="24" y="49"/>
                  </a:cubicBezTo>
                  <a:cubicBezTo>
                    <a:pt x="25" y="48"/>
                    <a:pt x="29" y="48"/>
                    <a:pt x="32" y="48"/>
                  </a:cubicBezTo>
                  <a:cubicBezTo>
                    <a:pt x="34" y="48"/>
                    <a:pt x="35" y="47"/>
                    <a:pt x="36" y="46"/>
                  </a:cubicBezTo>
                  <a:cubicBezTo>
                    <a:pt x="33" y="42"/>
                    <a:pt x="30" y="40"/>
                    <a:pt x="29" y="39"/>
                  </a:cubicBezTo>
                  <a:cubicBezTo>
                    <a:pt x="26" y="37"/>
                    <a:pt x="28" y="32"/>
                    <a:pt x="31" y="31"/>
                  </a:cubicBezTo>
                  <a:cubicBezTo>
                    <a:pt x="35" y="31"/>
                    <a:pt x="43" y="24"/>
                    <a:pt x="46" y="22"/>
                  </a:cubicBezTo>
                  <a:cubicBezTo>
                    <a:pt x="48" y="21"/>
                    <a:pt x="47" y="16"/>
                    <a:pt x="49" y="12"/>
                  </a:cubicBezTo>
                  <a:cubicBezTo>
                    <a:pt x="50" y="10"/>
                    <a:pt x="54" y="6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96AD67-BD63-F30E-7832-01287679D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813" y="3525050"/>
              <a:ext cx="192539" cy="115666"/>
            </a:xfrm>
            <a:custGeom>
              <a:avLst/>
              <a:gdLst>
                <a:gd name="T0" fmla="*/ 63 w 64"/>
                <a:gd name="T1" fmla="*/ 24 h 37"/>
                <a:gd name="T2" fmla="*/ 61 w 64"/>
                <a:gd name="T3" fmla="*/ 24 h 37"/>
                <a:gd name="T4" fmla="*/ 50 w 64"/>
                <a:gd name="T5" fmla="*/ 22 h 37"/>
                <a:gd name="T6" fmla="*/ 34 w 64"/>
                <a:gd name="T7" fmla="*/ 15 h 37"/>
                <a:gd name="T8" fmla="*/ 17 w 64"/>
                <a:gd name="T9" fmla="*/ 3 h 37"/>
                <a:gd name="T10" fmla="*/ 10 w 64"/>
                <a:gd name="T11" fmla="*/ 1 h 37"/>
                <a:gd name="T12" fmla="*/ 5 w 64"/>
                <a:gd name="T13" fmla="*/ 3 h 37"/>
                <a:gd name="T14" fmla="*/ 1 w 64"/>
                <a:gd name="T15" fmla="*/ 8 h 37"/>
                <a:gd name="T16" fmla="*/ 0 w 64"/>
                <a:gd name="T17" fmla="*/ 14 h 37"/>
                <a:gd name="T18" fmla="*/ 4 w 64"/>
                <a:gd name="T19" fmla="*/ 17 h 37"/>
                <a:gd name="T20" fmla="*/ 11 w 64"/>
                <a:gd name="T21" fmla="*/ 21 h 37"/>
                <a:gd name="T22" fmla="*/ 17 w 64"/>
                <a:gd name="T23" fmla="*/ 24 h 37"/>
                <a:gd name="T24" fmla="*/ 24 w 64"/>
                <a:gd name="T25" fmla="*/ 28 h 37"/>
                <a:gd name="T26" fmla="*/ 32 w 64"/>
                <a:gd name="T27" fmla="*/ 27 h 37"/>
                <a:gd name="T28" fmla="*/ 37 w 64"/>
                <a:gd name="T29" fmla="*/ 31 h 37"/>
                <a:gd name="T30" fmla="*/ 48 w 64"/>
                <a:gd name="T31" fmla="*/ 36 h 37"/>
                <a:gd name="T32" fmla="*/ 62 w 64"/>
                <a:gd name="T33" fmla="*/ 34 h 37"/>
                <a:gd name="T34" fmla="*/ 63 w 64"/>
                <a:gd name="T35" fmla="*/ 26 h 37"/>
                <a:gd name="T36" fmla="*/ 63 w 64"/>
                <a:gd name="T3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37">
                  <a:moveTo>
                    <a:pt x="63" y="24"/>
                  </a:moveTo>
                  <a:cubicBezTo>
                    <a:pt x="63" y="24"/>
                    <a:pt x="62" y="24"/>
                    <a:pt x="61" y="24"/>
                  </a:cubicBezTo>
                  <a:cubicBezTo>
                    <a:pt x="56" y="24"/>
                    <a:pt x="54" y="21"/>
                    <a:pt x="50" y="22"/>
                  </a:cubicBezTo>
                  <a:cubicBezTo>
                    <a:pt x="47" y="22"/>
                    <a:pt x="38" y="18"/>
                    <a:pt x="34" y="15"/>
                  </a:cubicBezTo>
                  <a:cubicBezTo>
                    <a:pt x="30" y="12"/>
                    <a:pt x="20" y="5"/>
                    <a:pt x="17" y="3"/>
                  </a:cubicBezTo>
                  <a:cubicBezTo>
                    <a:pt x="14" y="0"/>
                    <a:pt x="11" y="0"/>
                    <a:pt x="10" y="1"/>
                  </a:cubicBezTo>
                  <a:cubicBezTo>
                    <a:pt x="10" y="2"/>
                    <a:pt x="8" y="3"/>
                    <a:pt x="5" y="3"/>
                  </a:cubicBezTo>
                  <a:cubicBezTo>
                    <a:pt x="4" y="4"/>
                    <a:pt x="1" y="6"/>
                    <a:pt x="1" y="8"/>
                  </a:cubicBezTo>
                  <a:cubicBezTo>
                    <a:pt x="1" y="10"/>
                    <a:pt x="0" y="12"/>
                    <a:pt x="0" y="14"/>
                  </a:cubicBezTo>
                  <a:cubicBezTo>
                    <a:pt x="0" y="16"/>
                    <a:pt x="3" y="16"/>
                    <a:pt x="4" y="17"/>
                  </a:cubicBezTo>
                  <a:cubicBezTo>
                    <a:pt x="5" y="19"/>
                    <a:pt x="11" y="19"/>
                    <a:pt x="11" y="21"/>
                  </a:cubicBezTo>
                  <a:cubicBezTo>
                    <a:pt x="11" y="22"/>
                    <a:pt x="15" y="24"/>
                    <a:pt x="17" y="24"/>
                  </a:cubicBezTo>
                  <a:cubicBezTo>
                    <a:pt x="19" y="24"/>
                    <a:pt x="23" y="27"/>
                    <a:pt x="24" y="28"/>
                  </a:cubicBezTo>
                  <a:cubicBezTo>
                    <a:pt x="25" y="29"/>
                    <a:pt x="30" y="27"/>
                    <a:pt x="32" y="27"/>
                  </a:cubicBezTo>
                  <a:cubicBezTo>
                    <a:pt x="34" y="27"/>
                    <a:pt x="36" y="30"/>
                    <a:pt x="37" y="31"/>
                  </a:cubicBezTo>
                  <a:cubicBezTo>
                    <a:pt x="37" y="33"/>
                    <a:pt x="46" y="34"/>
                    <a:pt x="48" y="36"/>
                  </a:cubicBezTo>
                  <a:cubicBezTo>
                    <a:pt x="50" y="37"/>
                    <a:pt x="60" y="36"/>
                    <a:pt x="62" y="34"/>
                  </a:cubicBezTo>
                  <a:cubicBezTo>
                    <a:pt x="64" y="32"/>
                    <a:pt x="63" y="29"/>
                    <a:pt x="63" y="26"/>
                  </a:cubicBezTo>
                  <a:cubicBezTo>
                    <a:pt x="63" y="25"/>
                    <a:pt x="63" y="24"/>
                    <a:pt x="63" y="2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392A50C-41C6-0F1E-9FF4-117FA6FB8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2882" y="3578939"/>
              <a:ext cx="218040" cy="494209"/>
            </a:xfrm>
            <a:custGeom>
              <a:avLst/>
              <a:gdLst>
                <a:gd name="T0" fmla="*/ 58 w 72"/>
                <a:gd name="T1" fmla="*/ 145 h 159"/>
                <a:gd name="T2" fmla="*/ 55 w 72"/>
                <a:gd name="T3" fmla="*/ 138 h 159"/>
                <a:gd name="T4" fmla="*/ 52 w 72"/>
                <a:gd name="T5" fmla="*/ 128 h 159"/>
                <a:gd name="T6" fmla="*/ 49 w 72"/>
                <a:gd name="T7" fmla="*/ 119 h 159"/>
                <a:gd name="T8" fmla="*/ 50 w 72"/>
                <a:gd name="T9" fmla="*/ 113 h 159"/>
                <a:gd name="T10" fmla="*/ 50 w 72"/>
                <a:gd name="T11" fmla="*/ 109 h 159"/>
                <a:gd name="T12" fmla="*/ 49 w 72"/>
                <a:gd name="T13" fmla="*/ 103 h 159"/>
                <a:gd name="T14" fmla="*/ 43 w 72"/>
                <a:gd name="T15" fmla="*/ 96 h 159"/>
                <a:gd name="T16" fmla="*/ 44 w 72"/>
                <a:gd name="T17" fmla="*/ 82 h 159"/>
                <a:gd name="T18" fmla="*/ 49 w 72"/>
                <a:gd name="T19" fmla="*/ 80 h 159"/>
                <a:gd name="T20" fmla="*/ 55 w 72"/>
                <a:gd name="T21" fmla="*/ 78 h 159"/>
                <a:gd name="T22" fmla="*/ 63 w 72"/>
                <a:gd name="T23" fmla="*/ 73 h 159"/>
                <a:gd name="T24" fmla="*/ 67 w 72"/>
                <a:gd name="T25" fmla="*/ 70 h 159"/>
                <a:gd name="T26" fmla="*/ 71 w 72"/>
                <a:gd name="T27" fmla="*/ 63 h 159"/>
                <a:gd name="T28" fmla="*/ 72 w 72"/>
                <a:gd name="T29" fmla="*/ 63 h 159"/>
                <a:gd name="T30" fmla="*/ 68 w 72"/>
                <a:gd name="T31" fmla="*/ 64 h 159"/>
                <a:gd name="T32" fmla="*/ 63 w 72"/>
                <a:gd name="T33" fmla="*/ 61 h 159"/>
                <a:gd name="T34" fmla="*/ 58 w 72"/>
                <a:gd name="T35" fmla="*/ 59 h 159"/>
                <a:gd name="T36" fmla="*/ 58 w 72"/>
                <a:gd name="T37" fmla="*/ 53 h 159"/>
                <a:gd name="T38" fmla="*/ 55 w 72"/>
                <a:gd name="T39" fmla="*/ 49 h 159"/>
                <a:gd name="T40" fmla="*/ 52 w 72"/>
                <a:gd name="T41" fmla="*/ 42 h 159"/>
                <a:gd name="T42" fmla="*/ 44 w 72"/>
                <a:gd name="T43" fmla="*/ 41 h 159"/>
                <a:gd name="T44" fmla="*/ 43 w 72"/>
                <a:gd name="T45" fmla="*/ 37 h 159"/>
                <a:gd name="T46" fmla="*/ 50 w 72"/>
                <a:gd name="T47" fmla="*/ 25 h 159"/>
                <a:gd name="T48" fmla="*/ 52 w 72"/>
                <a:gd name="T49" fmla="*/ 13 h 159"/>
                <a:gd name="T50" fmla="*/ 49 w 72"/>
                <a:gd name="T51" fmla="*/ 9 h 159"/>
                <a:gd name="T52" fmla="*/ 47 w 72"/>
                <a:gd name="T53" fmla="*/ 4 h 159"/>
                <a:gd name="T54" fmla="*/ 41 w 72"/>
                <a:gd name="T55" fmla="*/ 1 h 159"/>
                <a:gd name="T56" fmla="*/ 40 w 72"/>
                <a:gd name="T57" fmla="*/ 2 h 159"/>
                <a:gd name="T58" fmla="*/ 40 w 72"/>
                <a:gd name="T59" fmla="*/ 2 h 159"/>
                <a:gd name="T60" fmla="*/ 38 w 72"/>
                <a:gd name="T61" fmla="*/ 6 h 159"/>
                <a:gd name="T62" fmla="*/ 39 w 72"/>
                <a:gd name="T63" fmla="*/ 12 h 159"/>
                <a:gd name="T64" fmla="*/ 35 w 72"/>
                <a:gd name="T65" fmla="*/ 12 h 159"/>
                <a:gd name="T66" fmla="*/ 28 w 72"/>
                <a:gd name="T67" fmla="*/ 15 h 159"/>
                <a:gd name="T68" fmla="*/ 22 w 72"/>
                <a:gd name="T69" fmla="*/ 22 h 159"/>
                <a:gd name="T70" fmla="*/ 20 w 72"/>
                <a:gd name="T71" fmla="*/ 32 h 159"/>
                <a:gd name="T72" fmla="*/ 17 w 72"/>
                <a:gd name="T73" fmla="*/ 42 h 159"/>
                <a:gd name="T74" fmla="*/ 10 w 72"/>
                <a:gd name="T75" fmla="*/ 42 h 159"/>
                <a:gd name="T76" fmla="*/ 9 w 72"/>
                <a:gd name="T77" fmla="*/ 50 h 159"/>
                <a:gd name="T78" fmla="*/ 6 w 72"/>
                <a:gd name="T79" fmla="*/ 59 h 159"/>
                <a:gd name="T80" fmla="*/ 3 w 72"/>
                <a:gd name="T81" fmla="*/ 65 h 159"/>
                <a:gd name="T82" fmla="*/ 0 w 72"/>
                <a:gd name="T83" fmla="*/ 68 h 159"/>
                <a:gd name="T84" fmla="*/ 7 w 72"/>
                <a:gd name="T85" fmla="*/ 76 h 159"/>
                <a:gd name="T86" fmla="*/ 17 w 72"/>
                <a:gd name="T87" fmla="*/ 93 h 159"/>
                <a:gd name="T88" fmla="*/ 16 w 72"/>
                <a:gd name="T89" fmla="*/ 107 h 159"/>
                <a:gd name="T90" fmla="*/ 19 w 72"/>
                <a:gd name="T91" fmla="*/ 111 h 159"/>
                <a:gd name="T92" fmla="*/ 28 w 72"/>
                <a:gd name="T93" fmla="*/ 110 h 159"/>
                <a:gd name="T94" fmla="*/ 35 w 72"/>
                <a:gd name="T95" fmla="*/ 102 h 159"/>
                <a:gd name="T96" fmla="*/ 39 w 72"/>
                <a:gd name="T97" fmla="*/ 105 h 159"/>
                <a:gd name="T98" fmla="*/ 42 w 72"/>
                <a:gd name="T99" fmla="*/ 115 h 159"/>
                <a:gd name="T100" fmla="*/ 47 w 72"/>
                <a:gd name="T101" fmla="*/ 133 h 159"/>
                <a:gd name="T102" fmla="*/ 50 w 72"/>
                <a:gd name="T103" fmla="*/ 146 h 159"/>
                <a:gd name="T104" fmla="*/ 51 w 72"/>
                <a:gd name="T105" fmla="*/ 156 h 159"/>
                <a:gd name="T106" fmla="*/ 51 w 72"/>
                <a:gd name="T107" fmla="*/ 158 h 159"/>
                <a:gd name="T108" fmla="*/ 58 w 72"/>
                <a:gd name="T109" fmla="*/ 14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" h="159">
                  <a:moveTo>
                    <a:pt x="58" y="145"/>
                  </a:moveTo>
                  <a:cubicBezTo>
                    <a:pt x="58" y="141"/>
                    <a:pt x="55" y="141"/>
                    <a:pt x="55" y="138"/>
                  </a:cubicBezTo>
                  <a:cubicBezTo>
                    <a:pt x="55" y="136"/>
                    <a:pt x="55" y="131"/>
                    <a:pt x="52" y="128"/>
                  </a:cubicBezTo>
                  <a:cubicBezTo>
                    <a:pt x="48" y="125"/>
                    <a:pt x="47" y="121"/>
                    <a:pt x="49" y="119"/>
                  </a:cubicBezTo>
                  <a:cubicBezTo>
                    <a:pt x="51" y="117"/>
                    <a:pt x="49" y="113"/>
                    <a:pt x="50" y="113"/>
                  </a:cubicBezTo>
                  <a:cubicBezTo>
                    <a:pt x="51" y="113"/>
                    <a:pt x="52" y="110"/>
                    <a:pt x="50" y="109"/>
                  </a:cubicBezTo>
                  <a:cubicBezTo>
                    <a:pt x="48" y="108"/>
                    <a:pt x="50" y="104"/>
                    <a:pt x="49" y="103"/>
                  </a:cubicBezTo>
                  <a:cubicBezTo>
                    <a:pt x="47" y="103"/>
                    <a:pt x="43" y="97"/>
                    <a:pt x="43" y="96"/>
                  </a:cubicBezTo>
                  <a:cubicBezTo>
                    <a:pt x="43" y="94"/>
                    <a:pt x="44" y="85"/>
                    <a:pt x="44" y="82"/>
                  </a:cubicBezTo>
                  <a:cubicBezTo>
                    <a:pt x="44" y="80"/>
                    <a:pt x="48" y="80"/>
                    <a:pt x="49" y="80"/>
                  </a:cubicBezTo>
                  <a:cubicBezTo>
                    <a:pt x="50" y="80"/>
                    <a:pt x="54" y="80"/>
                    <a:pt x="55" y="78"/>
                  </a:cubicBezTo>
                  <a:cubicBezTo>
                    <a:pt x="56" y="75"/>
                    <a:pt x="62" y="75"/>
                    <a:pt x="63" y="73"/>
                  </a:cubicBezTo>
                  <a:cubicBezTo>
                    <a:pt x="63" y="72"/>
                    <a:pt x="67" y="72"/>
                    <a:pt x="67" y="70"/>
                  </a:cubicBezTo>
                  <a:cubicBezTo>
                    <a:pt x="67" y="68"/>
                    <a:pt x="71" y="63"/>
                    <a:pt x="71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71" y="62"/>
                    <a:pt x="70" y="63"/>
                    <a:pt x="68" y="64"/>
                  </a:cubicBezTo>
                  <a:cubicBezTo>
                    <a:pt x="64" y="65"/>
                    <a:pt x="62" y="63"/>
                    <a:pt x="63" y="61"/>
                  </a:cubicBezTo>
                  <a:cubicBezTo>
                    <a:pt x="63" y="59"/>
                    <a:pt x="60" y="59"/>
                    <a:pt x="58" y="59"/>
                  </a:cubicBezTo>
                  <a:cubicBezTo>
                    <a:pt x="56" y="59"/>
                    <a:pt x="57" y="55"/>
                    <a:pt x="58" y="53"/>
                  </a:cubicBezTo>
                  <a:cubicBezTo>
                    <a:pt x="59" y="51"/>
                    <a:pt x="57" y="49"/>
                    <a:pt x="55" y="49"/>
                  </a:cubicBezTo>
                  <a:cubicBezTo>
                    <a:pt x="52" y="49"/>
                    <a:pt x="51" y="44"/>
                    <a:pt x="52" y="42"/>
                  </a:cubicBezTo>
                  <a:cubicBezTo>
                    <a:pt x="53" y="41"/>
                    <a:pt x="47" y="40"/>
                    <a:pt x="44" y="41"/>
                  </a:cubicBezTo>
                  <a:cubicBezTo>
                    <a:pt x="42" y="42"/>
                    <a:pt x="44" y="39"/>
                    <a:pt x="43" y="37"/>
                  </a:cubicBezTo>
                  <a:cubicBezTo>
                    <a:pt x="42" y="35"/>
                    <a:pt x="46" y="28"/>
                    <a:pt x="50" y="25"/>
                  </a:cubicBezTo>
                  <a:cubicBezTo>
                    <a:pt x="53" y="21"/>
                    <a:pt x="52" y="17"/>
                    <a:pt x="52" y="13"/>
                  </a:cubicBezTo>
                  <a:cubicBezTo>
                    <a:pt x="52" y="9"/>
                    <a:pt x="50" y="9"/>
                    <a:pt x="49" y="9"/>
                  </a:cubicBezTo>
                  <a:cubicBezTo>
                    <a:pt x="47" y="9"/>
                    <a:pt x="47" y="6"/>
                    <a:pt x="47" y="4"/>
                  </a:cubicBezTo>
                  <a:cubicBezTo>
                    <a:pt x="47" y="2"/>
                    <a:pt x="43" y="0"/>
                    <a:pt x="41" y="1"/>
                  </a:cubicBezTo>
                  <a:cubicBezTo>
                    <a:pt x="41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39" y="6"/>
                    <a:pt x="38" y="6"/>
                  </a:cubicBezTo>
                  <a:cubicBezTo>
                    <a:pt x="37" y="7"/>
                    <a:pt x="37" y="9"/>
                    <a:pt x="39" y="12"/>
                  </a:cubicBezTo>
                  <a:cubicBezTo>
                    <a:pt x="41" y="15"/>
                    <a:pt x="36" y="14"/>
                    <a:pt x="35" y="12"/>
                  </a:cubicBezTo>
                  <a:cubicBezTo>
                    <a:pt x="34" y="10"/>
                    <a:pt x="30" y="13"/>
                    <a:pt x="28" y="15"/>
                  </a:cubicBezTo>
                  <a:cubicBezTo>
                    <a:pt x="26" y="17"/>
                    <a:pt x="22" y="18"/>
                    <a:pt x="22" y="22"/>
                  </a:cubicBezTo>
                  <a:cubicBezTo>
                    <a:pt x="22" y="25"/>
                    <a:pt x="19" y="29"/>
                    <a:pt x="20" y="32"/>
                  </a:cubicBezTo>
                  <a:cubicBezTo>
                    <a:pt x="21" y="35"/>
                    <a:pt x="17" y="41"/>
                    <a:pt x="17" y="42"/>
                  </a:cubicBezTo>
                  <a:cubicBezTo>
                    <a:pt x="17" y="44"/>
                    <a:pt x="11" y="42"/>
                    <a:pt x="10" y="42"/>
                  </a:cubicBezTo>
                  <a:cubicBezTo>
                    <a:pt x="9" y="42"/>
                    <a:pt x="10" y="48"/>
                    <a:pt x="9" y="50"/>
                  </a:cubicBezTo>
                  <a:cubicBezTo>
                    <a:pt x="7" y="52"/>
                    <a:pt x="8" y="59"/>
                    <a:pt x="6" y="59"/>
                  </a:cubicBezTo>
                  <a:cubicBezTo>
                    <a:pt x="4" y="59"/>
                    <a:pt x="3" y="65"/>
                    <a:pt x="3" y="65"/>
                  </a:cubicBezTo>
                  <a:cubicBezTo>
                    <a:pt x="3" y="65"/>
                    <a:pt x="1" y="67"/>
                    <a:pt x="0" y="68"/>
                  </a:cubicBezTo>
                  <a:cubicBezTo>
                    <a:pt x="1" y="71"/>
                    <a:pt x="4" y="75"/>
                    <a:pt x="7" y="76"/>
                  </a:cubicBezTo>
                  <a:cubicBezTo>
                    <a:pt x="12" y="78"/>
                    <a:pt x="16" y="88"/>
                    <a:pt x="17" y="93"/>
                  </a:cubicBezTo>
                  <a:cubicBezTo>
                    <a:pt x="19" y="99"/>
                    <a:pt x="18" y="104"/>
                    <a:pt x="16" y="107"/>
                  </a:cubicBezTo>
                  <a:cubicBezTo>
                    <a:pt x="14" y="110"/>
                    <a:pt x="16" y="110"/>
                    <a:pt x="19" y="111"/>
                  </a:cubicBezTo>
                  <a:cubicBezTo>
                    <a:pt x="22" y="113"/>
                    <a:pt x="25" y="113"/>
                    <a:pt x="28" y="110"/>
                  </a:cubicBezTo>
                  <a:cubicBezTo>
                    <a:pt x="30" y="107"/>
                    <a:pt x="34" y="105"/>
                    <a:pt x="35" y="102"/>
                  </a:cubicBezTo>
                  <a:cubicBezTo>
                    <a:pt x="35" y="99"/>
                    <a:pt x="37" y="104"/>
                    <a:pt x="39" y="105"/>
                  </a:cubicBezTo>
                  <a:cubicBezTo>
                    <a:pt x="41" y="107"/>
                    <a:pt x="42" y="110"/>
                    <a:pt x="42" y="115"/>
                  </a:cubicBezTo>
                  <a:cubicBezTo>
                    <a:pt x="43" y="119"/>
                    <a:pt x="43" y="130"/>
                    <a:pt x="47" y="133"/>
                  </a:cubicBezTo>
                  <a:cubicBezTo>
                    <a:pt x="50" y="136"/>
                    <a:pt x="51" y="144"/>
                    <a:pt x="50" y="146"/>
                  </a:cubicBezTo>
                  <a:cubicBezTo>
                    <a:pt x="49" y="149"/>
                    <a:pt x="52" y="153"/>
                    <a:pt x="51" y="156"/>
                  </a:cubicBezTo>
                  <a:cubicBezTo>
                    <a:pt x="51" y="157"/>
                    <a:pt x="51" y="158"/>
                    <a:pt x="51" y="158"/>
                  </a:cubicBezTo>
                  <a:cubicBezTo>
                    <a:pt x="54" y="159"/>
                    <a:pt x="58" y="145"/>
                    <a:pt x="58" y="14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BD9FCF4-7E76-6AD8-EB3C-83363BD97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7652" y="3588140"/>
              <a:ext cx="79055" cy="46004"/>
            </a:xfrm>
            <a:custGeom>
              <a:avLst/>
              <a:gdLst>
                <a:gd name="T0" fmla="*/ 25 w 26"/>
                <a:gd name="T1" fmla="*/ 5 h 15"/>
                <a:gd name="T2" fmla="*/ 15 w 26"/>
                <a:gd name="T3" fmla="*/ 2 h 15"/>
                <a:gd name="T4" fmla="*/ 8 w 26"/>
                <a:gd name="T5" fmla="*/ 1 h 15"/>
                <a:gd name="T6" fmla="*/ 2 w 26"/>
                <a:gd name="T7" fmla="*/ 6 h 15"/>
                <a:gd name="T8" fmla="*/ 0 w 26"/>
                <a:gd name="T9" fmla="*/ 10 h 15"/>
                <a:gd name="T10" fmla="*/ 2 w 26"/>
                <a:gd name="T11" fmla="*/ 12 h 15"/>
                <a:gd name="T12" fmla="*/ 8 w 26"/>
                <a:gd name="T13" fmla="*/ 13 h 15"/>
                <a:gd name="T14" fmla="*/ 16 w 26"/>
                <a:gd name="T15" fmla="*/ 14 h 15"/>
                <a:gd name="T16" fmla="*/ 24 w 26"/>
                <a:gd name="T17" fmla="*/ 13 h 15"/>
                <a:gd name="T18" fmla="*/ 23 w 26"/>
                <a:gd name="T19" fmla="*/ 5 h 15"/>
                <a:gd name="T20" fmla="*/ 25 w 26"/>
                <a:gd name="T2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5">
                  <a:moveTo>
                    <a:pt x="25" y="5"/>
                  </a:moveTo>
                  <a:cubicBezTo>
                    <a:pt x="20" y="0"/>
                    <a:pt x="18" y="4"/>
                    <a:pt x="15" y="2"/>
                  </a:cubicBezTo>
                  <a:cubicBezTo>
                    <a:pt x="11" y="0"/>
                    <a:pt x="10" y="0"/>
                    <a:pt x="8" y="1"/>
                  </a:cubicBezTo>
                  <a:cubicBezTo>
                    <a:pt x="6" y="2"/>
                    <a:pt x="4" y="2"/>
                    <a:pt x="2" y="6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4" y="11"/>
                    <a:pt x="5" y="14"/>
                    <a:pt x="8" y="13"/>
                  </a:cubicBezTo>
                  <a:cubicBezTo>
                    <a:pt x="11" y="12"/>
                    <a:pt x="12" y="15"/>
                    <a:pt x="16" y="14"/>
                  </a:cubicBezTo>
                  <a:cubicBezTo>
                    <a:pt x="20" y="13"/>
                    <a:pt x="23" y="15"/>
                    <a:pt x="24" y="13"/>
                  </a:cubicBezTo>
                  <a:cubicBezTo>
                    <a:pt x="26" y="10"/>
                    <a:pt x="23" y="5"/>
                    <a:pt x="23" y="5"/>
                  </a:cubicBezTo>
                  <a:cubicBezTo>
                    <a:pt x="23" y="5"/>
                    <a:pt x="24" y="5"/>
                    <a:pt x="25" y="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DA4577E-EC47-A5A7-45B4-07E06C076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00" y="3724837"/>
              <a:ext cx="186163" cy="400889"/>
            </a:xfrm>
            <a:custGeom>
              <a:avLst/>
              <a:gdLst>
                <a:gd name="T0" fmla="*/ 46 w 62"/>
                <a:gd name="T1" fmla="*/ 16 h 129"/>
                <a:gd name="T2" fmla="*/ 37 w 62"/>
                <a:gd name="T3" fmla="*/ 9 h 129"/>
                <a:gd name="T4" fmla="*/ 35 w 62"/>
                <a:gd name="T5" fmla="*/ 4 h 129"/>
                <a:gd name="T6" fmla="*/ 28 w 62"/>
                <a:gd name="T7" fmla="*/ 1 h 129"/>
                <a:gd name="T8" fmla="*/ 21 w 62"/>
                <a:gd name="T9" fmla="*/ 5 h 129"/>
                <a:gd name="T10" fmla="*/ 16 w 62"/>
                <a:gd name="T11" fmla="*/ 6 h 129"/>
                <a:gd name="T12" fmla="*/ 8 w 62"/>
                <a:gd name="T13" fmla="*/ 6 h 129"/>
                <a:gd name="T14" fmla="*/ 2 w 62"/>
                <a:gd name="T15" fmla="*/ 7 h 129"/>
                <a:gd name="T16" fmla="*/ 0 w 62"/>
                <a:gd name="T17" fmla="*/ 9 h 129"/>
                <a:gd name="T18" fmla="*/ 3 w 62"/>
                <a:gd name="T19" fmla="*/ 13 h 129"/>
                <a:gd name="T20" fmla="*/ 7 w 62"/>
                <a:gd name="T21" fmla="*/ 19 h 129"/>
                <a:gd name="T22" fmla="*/ 14 w 62"/>
                <a:gd name="T23" fmla="*/ 23 h 129"/>
                <a:gd name="T24" fmla="*/ 20 w 62"/>
                <a:gd name="T25" fmla="*/ 25 h 129"/>
                <a:gd name="T26" fmla="*/ 23 w 62"/>
                <a:gd name="T27" fmla="*/ 31 h 129"/>
                <a:gd name="T28" fmla="*/ 16 w 62"/>
                <a:gd name="T29" fmla="*/ 35 h 129"/>
                <a:gd name="T30" fmla="*/ 25 w 62"/>
                <a:gd name="T31" fmla="*/ 43 h 129"/>
                <a:gd name="T32" fmla="*/ 29 w 62"/>
                <a:gd name="T33" fmla="*/ 50 h 129"/>
                <a:gd name="T34" fmla="*/ 36 w 62"/>
                <a:gd name="T35" fmla="*/ 59 h 129"/>
                <a:gd name="T36" fmla="*/ 43 w 62"/>
                <a:gd name="T37" fmla="*/ 66 h 129"/>
                <a:gd name="T38" fmla="*/ 45 w 62"/>
                <a:gd name="T39" fmla="*/ 74 h 129"/>
                <a:gd name="T40" fmla="*/ 48 w 62"/>
                <a:gd name="T41" fmla="*/ 88 h 129"/>
                <a:gd name="T42" fmla="*/ 42 w 62"/>
                <a:gd name="T43" fmla="*/ 98 h 129"/>
                <a:gd name="T44" fmla="*/ 34 w 62"/>
                <a:gd name="T45" fmla="*/ 103 h 129"/>
                <a:gd name="T46" fmla="*/ 34 w 62"/>
                <a:gd name="T47" fmla="*/ 110 h 129"/>
                <a:gd name="T48" fmla="*/ 25 w 62"/>
                <a:gd name="T49" fmla="*/ 110 h 129"/>
                <a:gd name="T50" fmla="*/ 19 w 62"/>
                <a:gd name="T51" fmla="*/ 114 h 129"/>
                <a:gd name="T52" fmla="*/ 23 w 62"/>
                <a:gd name="T53" fmla="*/ 117 h 129"/>
                <a:gd name="T54" fmla="*/ 21 w 62"/>
                <a:gd name="T55" fmla="*/ 124 h 129"/>
                <a:gd name="T56" fmla="*/ 25 w 62"/>
                <a:gd name="T57" fmla="*/ 128 h 129"/>
                <a:gd name="T58" fmla="*/ 33 w 62"/>
                <a:gd name="T59" fmla="*/ 122 h 129"/>
                <a:gd name="T60" fmla="*/ 35 w 62"/>
                <a:gd name="T61" fmla="*/ 119 h 129"/>
                <a:gd name="T62" fmla="*/ 37 w 62"/>
                <a:gd name="T63" fmla="*/ 114 h 129"/>
                <a:gd name="T64" fmla="*/ 42 w 62"/>
                <a:gd name="T65" fmla="*/ 113 h 129"/>
                <a:gd name="T66" fmla="*/ 54 w 62"/>
                <a:gd name="T67" fmla="*/ 108 h 129"/>
                <a:gd name="T68" fmla="*/ 60 w 62"/>
                <a:gd name="T69" fmla="*/ 97 h 129"/>
                <a:gd name="T70" fmla="*/ 58 w 62"/>
                <a:gd name="T71" fmla="*/ 77 h 129"/>
                <a:gd name="T72" fmla="*/ 50 w 62"/>
                <a:gd name="T73" fmla="*/ 64 h 129"/>
                <a:gd name="T74" fmla="*/ 37 w 62"/>
                <a:gd name="T75" fmla="*/ 52 h 129"/>
                <a:gd name="T76" fmla="*/ 33 w 62"/>
                <a:gd name="T77" fmla="*/ 46 h 129"/>
                <a:gd name="T78" fmla="*/ 31 w 62"/>
                <a:gd name="T79" fmla="*/ 34 h 129"/>
                <a:gd name="T80" fmla="*/ 37 w 62"/>
                <a:gd name="T81" fmla="*/ 27 h 129"/>
                <a:gd name="T82" fmla="*/ 40 w 62"/>
                <a:gd name="T83" fmla="*/ 22 h 129"/>
                <a:gd name="T84" fmla="*/ 47 w 62"/>
                <a:gd name="T85" fmla="*/ 18 h 129"/>
                <a:gd name="T86" fmla="*/ 47 w 62"/>
                <a:gd name="T87" fmla="*/ 17 h 129"/>
                <a:gd name="T88" fmla="*/ 46 w 62"/>
                <a:gd name="T8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129">
                  <a:moveTo>
                    <a:pt x="46" y="16"/>
                  </a:moveTo>
                  <a:cubicBezTo>
                    <a:pt x="43" y="15"/>
                    <a:pt x="37" y="11"/>
                    <a:pt x="37" y="9"/>
                  </a:cubicBezTo>
                  <a:cubicBezTo>
                    <a:pt x="37" y="8"/>
                    <a:pt x="40" y="5"/>
                    <a:pt x="35" y="4"/>
                  </a:cubicBezTo>
                  <a:cubicBezTo>
                    <a:pt x="30" y="4"/>
                    <a:pt x="29" y="2"/>
                    <a:pt x="28" y="1"/>
                  </a:cubicBezTo>
                  <a:cubicBezTo>
                    <a:pt x="27" y="0"/>
                    <a:pt x="23" y="3"/>
                    <a:pt x="21" y="5"/>
                  </a:cubicBezTo>
                  <a:cubicBezTo>
                    <a:pt x="20" y="7"/>
                    <a:pt x="19" y="4"/>
                    <a:pt x="16" y="6"/>
                  </a:cubicBezTo>
                  <a:cubicBezTo>
                    <a:pt x="13" y="8"/>
                    <a:pt x="10" y="4"/>
                    <a:pt x="8" y="6"/>
                  </a:cubicBezTo>
                  <a:cubicBezTo>
                    <a:pt x="7" y="8"/>
                    <a:pt x="4" y="5"/>
                    <a:pt x="2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1" y="10"/>
                    <a:pt x="3" y="12"/>
                    <a:pt x="3" y="13"/>
                  </a:cubicBezTo>
                  <a:cubicBezTo>
                    <a:pt x="3" y="15"/>
                    <a:pt x="7" y="17"/>
                    <a:pt x="7" y="19"/>
                  </a:cubicBezTo>
                  <a:cubicBezTo>
                    <a:pt x="7" y="22"/>
                    <a:pt x="12" y="24"/>
                    <a:pt x="14" y="23"/>
                  </a:cubicBezTo>
                  <a:cubicBezTo>
                    <a:pt x="16" y="22"/>
                    <a:pt x="19" y="21"/>
                    <a:pt x="20" y="25"/>
                  </a:cubicBezTo>
                  <a:cubicBezTo>
                    <a:pt x="20" y="29"/>
                    <a:pt x="23" y="29"/>
                    <a:pt x="23" y="31"/>
                  </a:cubicBezTo>
                  <a:cubicBezTo>
                    <a:pt x="23" y="34"/>
                    <a:pt x="17" y="32"/>
                    <a:pt x="16" y="35"/>
                  </a:cubicBezTo>
                  <a:cubicBezTo>
                    <a:pt x="15" y="38"/>
                    <a:pt x="25" y="41"/>
                    <a:pt x="25" y="43"/>
                  </a:cubicBezTo>
                  <a:cubicBezTo>
                    <a:pt x="25" y="45"/>
                    <a:pt x="28" y="48"/>
                    <a:pt x="29" y="50"/>
                  </a:cubicBezTo>
                  <a:cubicBezTo>
                    <a:pt x="31" y="53"/>
                    <a:pt x="35" y="56"/>
                    <a:pt x="36" y="59"/>
                  </a:cubicBezTo>
                  <a:cubicBezTo>
                    <a:pt x="37" y="63"/>
                    <a:pt x="42" y="64"/>
                    <a:pt x="43" y="66"/>
                  </a:cubicBezTo>
                  <a:cubicBezTo>
                    <a:pt x="45" y="67"/>
                    <a:pt x="45" y="71"/>
                    <a:pt x="45" y="74"/>
                  </a:cubicBezTo>
                  <a:cubicBezTo>
                    <a:pt x="44" y="78"/>
                    <a:pt x="44" y="83"/>
                    <a:pt x="48" y="88"/>
                  </a:cubicBezTo>
                  <a:cubicBezTo>
                    <a:pt x="51" y="93"/>
                    <a:pt x="44" y="95"/>
                    <a:pt x="42" y="98"/>
                  </a:cubicBezTo>
                  <a:cubicBezTo>
                    <a:pt x="40" y="101"/>
                    <a:pt x="41" y="104"/>
                    <a:pt x="34" y="103"/>
                  </a:cubicBezTo>
                  <a:cubicBezTo>
                    <a:pt x="28" y="101"/>
                    <a:pt x="35" y="108"/>
                    <a:pt x="34" y="110"/>
                  </a:cubicBezTo>
                  <a:cubicBezTo>
                    <a:pt x="33" y="112"/>
                    <a:pt x="25" y="108"/>
                    <a:pt x="25" y="110"/>
                  </a:cubicBezTo>
                  <a:cubicBezTo>
                    <a:pt x="25" y="111"/>
                    <a:pt x="22" y="113"/>
                    <a:pt x="19" y="114"/>
                  </a:cubicBezTo>
                  <a:cubicBezTo>
                    <a:pt x="20" y="115"/>
                    <a:pt x="22" y="116"/>
                    <a:pt x="23" y="117"/>
                  </a:cubicBezTo>
                  <a:cubicBezTo>
                    <a:pt x="25" y="118"/>
                    <a:pt x="21" y="120"/>
                    <a:pt x="21" y="124"/>
                  </a:cubicBezTo>
                  <a:cubicBezTo>
                    <a:pt x="21" y="128"/>
                    <a:pt x="24" y="129"/>
                    <a:pt x="25" y="128"/>
                  </a:cubicBezTo>
                  <a:cubicBezTo>
                    <a:pt x="26" y="126"/>
                    <a:pt x="31" y="122"/>
                    <a:pt x="33" y="122"/>
                  </a:cubicBezTo>
                  <a:cubicBezTo>
                    <a:pt x="35" y="121"/>
                    <a:pt x="33" y="118"/>
                    <a:pt x="35" y="119"/>
                  </a:cubicBezTo>
                  <a:cubicBezTo>
                    <a:pt x="37" y="119"/>
                    <a:pt x="36" y="116"/>
                    <a:pt x="37" y="114"/>
                  </a:cubicBezTo>
                  <a:cubicBezTo>
                    <a:pt x="38" y="113"/>
                    <a:pt x="39" y="113"/>
                    <a:pt x="42" y="113"/>
                  </a:cubicBezTo>
                  <a:cubicBezTo>
                    <a:pt x="45" y="113"/>
                    <a:pt x="49" y="111"/>
                    <a:pt x="54" y="108"/>
                  </a:cubicBezTo>
                  <a:cubicBezTo>
                    <a:pt x="58" y="105"/>
                    <a:pt x="59" y="104"/>
                    <a:pt x="60" y="97"/>
                  </a:cubicBezTo>
                  <a:cubicBezTo>
                    <a:pt x="62" y="89"/>
                    <a:pt x="58" y="79"/>
                    <a:pt x="58" y="77"/>
                  </a:cubicBezTo>
                  <a:cubicBezTo>
                    <a:pt x="58" y="75"/>
                    <a:pt x="52" y="64"/>
                    <a:pt x="50" y="64"/>
                  </a:cubicBezTo>
                  <a:cubicBezTo>
                    <a:pt x="48" y="64"/>
                    <a:pt x="38" y="54"/>
                    <a:pt x="37" y="52"/>
                  </a:cubicBezTo>
                  <a:cubicBezTo>
                    <a:pt x="35" y="51"/>
                    <a:pt x="35" y="48"/>
                    <a:pt x="33" y="46"/>
                  </a:cubicBezTo>
                  <a:cubicBezTo>
                    <a:pt x="30" y="44"/>
                    <a:pt x="30" y="38"/>
                    <a:pt x="31" y="34"/>
                  </a:cubicBezTo>
                  <a:cubicBezTo>
                    <a:pt x="31" y="31"/>
                    <a:pt x="37" y="30"/>
                    <a:pt x="37" y="27"/>
                  </a:cubicBezTo>
                  <a:cubicBezTo>
                    <a:pt x="37" y="25"/>
                    <a:pt x="37" y="22"/>
                    <a:pt x="40" y="22"/>
                  </a:cubicBezTo>
                  <a:cubicBezTo>
                    <a:pt x="43" y="22"/>
                    <a:pt x="45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6"/>
                    <a:pt x="46" y="16"/>
                    <a:pt x="46" y="1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D18A845B-E640-CD29-0D19-0C74118DC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00" y="3967997"/>
              <a:ext cx="153010" cy="111724"/>
            </a:xfrm>
            <a:custGeom>
              <a:avLst/>
              <a:gdLst>
                <a:gd name="T0" fmla="*/ 25 w 51"/>
                <a:gd name="T1" fmla="*/ 32 h 36"/>
                <a:gd name="T2" fmla="*/ 34 w 51"/>
                <a:gd name="T3" fmla="*/ 32 h 36"/>
                <a:gd name="T4" fmla="*/ 34 w 51"/>
                <a:gd name="T5" fmla="*/ 25 h 36"/>
                <a:gd name="T6" fmla="*/ 42 w 51"/>
                <a:gd name="T7" fmla="*/ 20 h 36"/>
                <a:gd name="T8" fmla="*/ 48 w 51"/>
                <a:gd name="T9" fmla="*/ 10 h 36"/>
                <a:gd name="T10" fmla="*/ 45 w 51"/>
                <a:gd name="T11" fmla="*/ 0 h 36"/>
                <a:gd name="T12" fmla="*/ 39 w 51"/>
                <a:gd name="T13" fmla="*/ 1 h 36"/>
                <a:gd name="T14" fmla="*/ 33 w 51"/>
                <a:gd name="T15" fmla="*/ 3 h 36"/>
                <a:gd name="T16" fmla="*/ 30 w 51"/>
                <a:gd name="T17" fmla="*/ 5 h 36"/>
                <a:gd name="T18" fmla="*/ 26 w 51"/>
                <a:gd name="T19" fmla="*/ 2 h 36"/>
                <a:gd name="T20" fmla="*/ 14 w 51"/>
                <a:gd name="T21" fmla="*/ 1 h 36"/>
                <a:gd name="T22" fmla="*/ 3 w 51"/>
                <a:gd name="T23" fmla="*/ 7 h 36"/>
                <a:gd name="T24" fmla="*/ 3 w 51"/>
                <a:gd name="T25" fmla="*/ 15 h 36"/>
                <a:gd name="T26" fmla="*/ 4 w 51"/>
                <a:gd name="T27" fmla="*/ 21 h 36"/>
                <a:gd name="T28" fmla="*/ 4 w 51"/>
                <a:gd name="T29" fmla="*/ 21 h 36"/>
                <a:gd name="T30" fmla="*/ 6 w 51"/>
                <a:gd name="T31" fmla="*/ 29 h 36"/>
                <a:gd name="T32" fmla="*/ 12 w 51"/>
                <a:gd name="T33" fmla="*/ 30 h 36"/>
                <a:gd name="T34" fmla="*/ 12 w 51"/>
                <a:gd name="T35" fmla="*/ 34 h 36"/>
                <a:gd name="T36" fmla="*/ 19 w 51"/>
                <a:gd name="T37" fmla="*/ 35 h 36"/>
                <a:gd name="T38" fmla="*/ 19 w 51"/>
                <a:gd name="T39" fmla="*/ 36 h 36"/>
                <a:gd name="T40" fmla="*/ 25 w 51"/>
                <a:gd name="T41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36">
                  <a:moveTo>
                    <a:pt x="25" y="32"/>
                  </a:moveTo>
                  <a:cubicBezTo>
                    <a:pt x="25" y="30"/>
                    <a:pt x="33" y="34"/>
                    <a:pt x="34" y="32"/>
                  </a:cubicBezTo>
                  <a:cubicBezTo>
                    <a:pt x="35" y="30"/>
                    <a:pt x="28" y="23"/>
                    <a:pt x="34" y="25"/>
                  </a:cubicBezTo>
                  <a:cubicBezTo>
                    <a:pt x="41" y="26"/>
                    <a:pt x="40" y="23"/>
                    <a:pt x="42" y="20"/>
                  </a:cubicBezTo>
                  <a:cubicBezTo>
                    <a:pt x="44" y="17"/>
                    <a:pt x="51" y="15"/>
                    <a:pt x="48" y="10"/>
                  </a:cubicBezTo>
                  <a:cubicBezTo>
                    <a:pt x="45" y="7"/>
                    <a:pt x="45" y="3"/>
                    <a:pt x="45" y="0"/>
                  </a:cubicBezTo>
                  <a:cubicBezTo>
                    <a:pt x="43" y="1"/>
                    <a:pt x="40" y="2"/>
                    <a:pt x="39" y="1"/>
                  </a:cubicBezTo>
                  <a:cubicBezTo>
                    <a:pt x="37" y="0"/>
                    <a:pt x="33" y="0"/>
                    <a:pt x="33" y="3"/>
                  </a:cubicBezTo>
                  <a:cubicBezTo>
                    <a:pt x="33" y="6"/>
                    <a:pt x="30" y="6"/>
                    <a:pt x="30" y="5"/>
                  </a:cubicBezTo>
                  <a:cubicBezTo>
                    <a:pt x="31" y="3"/>
                    <a:pt x="28" y="4"/>
                    <a:pt x="26" y="2"/>
                  </a:cubicBezTo>
                  <a:cubicBezTo>
                    <a:pt x="24" y="0"/>
                    <a:pt x="18" y="2"/>
                    <a:pt x="14" y="1"/>
                  </a:cubicBezTo>
                  <a:cubicBezTo>
                    <a:pt x="11" y="0"/>
                    <a:pt x="6" y="3"/>
                    <a:pt x="3" y="7"/>
                  </a:cubicBezTo>
                  <a:cubicBezTo>
                    <a:pt x="0" y="11"/>
                    <a:pt x="3" y="11"/>
                    <a:pt x="3" y="15"/>
                  </a:cubicBezTo>
                  <a:cubicBezTo>
                    <a:pt x="3" y="18"/>
                    <a:pt x="5" y="18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7" y="23"/>
                    <a:pt x="6" y="27"/>
                    <a:pt x="6" y="29"/>
                  </a:cubicBezTo>
                  <a:cubicBezTo>
                    <a:pt x="7" y="31"/>
                    <a:pt x="10" y="30"/>
                    <a:pt x="12" y="30"/>
                  </a:cubicBezTo>
                  <a:cubicBezTo>
                    <a:pt x="13" y="30"/>
                    <a:pt x="11" y="33"/>
                    <a:pt x="12" y="34"/>
                  </a:cubicBezTo>
                  <a:cubicBezTo>
                    <a:pt x="14" y="36"/>
                    <a:pt x="18" y="33"/>
                    <a:pt x="19" y="35"/>
                  </a:cubicBezTo>
                  <a:cubicBezTo>
                    <a:pt x="19" y="35"/>
                    <a:pt x="19" y="36"/>
                    <a:pt x="19" y="36"/>
                  </a:cubicBezTo>
                  <a:cubicBezTo>
                    <a:pt x="22" y="35"/>
                    <a:pt x="25" y="33"/>
                    <a:pt x="25" y="3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9BB430F-89F0-8E10-C9F0-931374315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695" y="3749809"/>
              <a:ext cx="186163" cy="236590"/>
            </a:xfrm>
            <a:custGeom>
              <a:avLst/>
              <a:gdLst>
                <a:gd name="T0" fmla="*/ 42 w 62"/>
                <a:gd name="T1" fmla="*/ 35 h 76"/>
                <a:gd name="T2" fmla="*/ 33 w 62"/>
                <a:gd name="T3" fmla="*/ 27 h 76"/>
                <a:gd name="T4" fmla="*/ 40 w 62"/>
                <a:gd name="T5" fmla="*/ 23 h 76"/>
                <a:gd name="T6" fmla="*/ 37 w 62"/>
                <a:gd name="T7" fmla="*/ 17 h 76"/>
                <a:gd name="T8" fmla="*/ 31 w 62"/>
                <a:gd name="T9" fmla="*/ 15 h 76"/>
                <a:gd name="T10" fmla="*/ 24 w 62"/>
                <a:gd name="T11" fmla="*/ 11 h 76"/>
                <a:gd name="T12" fmla="*/ 20 w 62"/>
                <a:gd name="T13" fmla="*/ 5 h 76"/>
                <a:gd name="T14" fmla="*/ 17 w 62"/>
                <a:gd name="T15" fmla="*/ 1 h 76"/>
                <a:gd name="T16" fmla="*/ 13 w 62"/>
                <a:gd name="T17" fmla="*/ 1 h 76"/>
                <a:gd name="T18" fmla="*/ 12 w 62"/>
                <a:gd name="T19" fmla="*/ 5 h 76"/>
                <a:gd name="T20" fmla="*/ 12 w 62"/>
                <a:gd name="T21" fmla="*/ 12 h 76"/>
                <a:gd name="T22" fmla="*/ 7 w 62"/>
                <a:gd name="T23" fmla="*/ 8 h 76"/>
                <a:gd name="T24" fmla="*/ 3 w 62"/>
                <a:gd name="T25" fmla="*/ 15 h 76"/>
                <a:gd name="T26" fmla="*/ 0 w 62"/>
                <a:gd name="T27" fmla="*/ 17 h 76"/>
                <a:gd name="T28" fmla="*/ 2 w 62"/>
                <a:gd name="T29" fmla="*/ 19 h 76"/>
                <a:gd name="T30" fmla="*/ 3 w 62"/>
                <a:gd name="T31" fmla="*/ 25 h 76"/>
                <a:gd name="T32" fmla="*/ 8 w 62"/>
                <a:gd name="T33" fmla="*/ 27 h 76"/>
                <a:gd name="T34" fmla="*/ 8 w 62"/>
                <a:gd name="T35" fmla="*/ 36 h 76"/>
                <a:gd name="T36" fmla="*/ 5 w 62"/>
                <a:gd name="T37" fmla="*/ 43 h 76"/>
                <a:gd name="T38" fmla="*/ 13 w 62"/>
                <a:gd name="T39" fmla="*/ 40 h 76"/>
                <a:gd name="T40" fmla="*/ 19 w 62"/>
                <a:gd name="T41" fmla="*/ 40 h 76"/>
                <a:gd name="T42" fmla="*/ 24 w 62"/>
                <a:gd name="T43" fmla="*/ 38 h 76"/>
                <a:gd name="T44" fmla="*/ 32 w 62"/>
                <a:gd name="T45" fmla="*/ 38 h 76"/>
                <a:gd name="T46" fmla="*/ 38 w 62"/>
                <a:gd name="T47" fmla="*/ 44 h 76"/>
                <a:gd name="T48" fmla="*/ 39 w 62"/>
                <a:gd name="T49" fmla="*/ 54 h 76"/>
                <a:gd name="T50" fmla="*/ 45 w 62"/>
                <a:gd name="T51" fmla="*/ 63 h 76"/>
                <a:gd name="T52" fmla="*/ 44 w 62"/>
                <a:gd name="T53" fmla="*/ 73 h 76"/>
                <a:gd name="T54" fmla="*/ 47 w 62"/>
                <a:gd name="T55" fmla="*/ 75 h 76"/>
                <a:gd name="T56" fmla="*/ 50 w 62"/>
                <a:gd name="T57" fmla="*/ 73 h 76"/>
                <a:gd name="T58" fmla="*/ 56 w 62"/>
                <a:gd name="T59" fmla="*/ 71 h 76"/>
                <a:gd name="T60" fmla="*/ 62 w 62"/>
                <a:gd name="T61" fmla="*/ 70 h 76"/>
                <a:gd name="T62" fmla="*/ 62 w 62"/>
                <a:gd name="T63" fmla="*/ 66 h 76"/>
                <a:gd name="T64" fmla="*/ 60 w 62"/>
                <a:gd name="T65" fmla="*/ 58 h 76"/>
                <a:gd name="T66" fmla="*/ 53 w 62"/>
                <a:gd name="T67" fmla="*/ 51 h 76"/>
                <a:gd name="T68" fmla="*/ 46 w 62"/>
                <a:gd name="T69" fmla="*/ 42 h 76"/>
                <a:gd name="T70" fmla="*/ 42 w 62"/>
                <a:gd name="T71" fmla="*/ 3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76">
                  <a:moveTo>
                    <a:pt x="42" y="35"/>
                  </a:moveTo>
                  <a:cubicBezTo>
                    <a:pt x="42" y="33"/>
                    <a:pt x="32" y="30"/>
                    <a:pt x="33" y="27"/>
                  </a:cubicBezTo>
                  <a:cubicBezTo>
                    <a:pt x="34" y="24"/>
                    <a:pt x="40" y="26"/>
                    <a:pt x="40" y="23"/>
                  </a:cubicBezTo>
                  <a:cubicBezTo>
                    <a:pt x="40" y="21"/>
                    <a:pt x="37" y="21"/>
                    <a:pt x="37" y="17"/>
                  </a:cubicBezTo>
                  <a:cubicBezTo>
                    <a:pt x="36" y="13"/>
                    <a:pt x="33" y="14"/>
                    <a:pt x="31" y="15"/>
                  </a:cubicBezTo>
                  <a:cubicBezTo>
                    <a:pt x="29" y="16"/>
                    <a:pt x="24" y="14"/>
                    <a:pt x="24" y="11"/>
                  </a:cubicBezTo>
                  <a:cubicBezTo>
                    <a:pt x="24" y="9"/>
                    <a:pt x="20" y="7"/>
                    <a:pt x="20" y="5"/>
                  </a:cubicBezTo>
                  <a:cubicBezTo>
                    <a:pt x="20" y="4"/>
                    <a:pt x="18" y="2"/>
                    <a:pt x="17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2" y="0"/>
                    <a:pt x="11" y="4"/>
                    <a:pt x="12" y="5"/>
                  </a:cubicBezTo>
                  <a:cubicBezTo>
                    <a:pt x="13" y="6"/>
                    <a:pt x="14" y="12"/>
                    <a:pt x="12" y="12"/>
                  </a:cubicBezTo>
                  <a:cubicBezTo>
                    <a:pt x="9" y="11"/>
                    <a:pt x="9" y="7"/>
                    <a:pt x="7" y="8"/>
                  </a:cubicBezTo>
                  <a:cubicBezTo>
                    <a:pt x="7" y="8"/>
                    <a:pt x="3" y="13"/>
                    <a:pt x="3" y="15"/>
                  </a:cubicBezTo>
                  <a:cubicBezTo>
                    <a:pt x="3" y="16"/>
                    <a:pt x="1" y="17"/>
                    <a:pt x="0" y="17"/>
                  </a:cubicBezTo>
                  <a:cubicBezTo>
                    <a:pt x="1" y="18"/>
                    <a:pt x="2" y="19"/>
                    <a:pt x="2" y="19"/>
                  </a:cubicBezTo>
                  <a:cubicBezTo>
                    <a:pt x="3" y="20"/>
                    <a:pt x="1" y="23"/>
                    <a:pt x="3" y="25"/>
                  </a:cubicBezTo>
                  <a:cubicBezTo>
                    <a:pt x="4" y="28"/>
                    <a:pt x="7" y="24"/>
                    <a:pt x="8" y="27"/>
                  </a:cubicBezTo>
                  <a:cubicBezTo>
                    <a:pt x="9" y="31"/>
                    <a:pt x="8" y="33"/>
                    <a:pt x="8" y="36"/>
                  </a:cubicBezTo>
                  <a:cubicBezTo>
                    <a:pt x="8" y="40"/>
                    <a:pt x="5" y="40"/>
                    <a:pt x="5" y="43"/>
                  </a:cubicBezTo>
                  <a:cubicBezTo>
                    <a:pt x="6" y="46"/>
                    <a:pt x="10" y="42"/>
                    <a:pt x="13" y="40"/>
                  </a:cubicBezTo>
                  <a:cubicBezTo>
                    <a:pt x="16" y="38"/>
                    <a:pt x="18" y="38"/>
                    <a:pt x="19" y="40"/>
                  </a:cubicBezTo>
                  <a:cubicBezTo>
                    <a:pt x="20" y="41"/>
                    <a:pt x="24" y="40"/>
                    <a:pt x="24" y="38"/>
                  </a:cubicBezTo>
                  <a:cubicBezTo>
                    <a:pt x="25" y="36"/>
                    <a:pt x="31" y="36"/>
                    <a:pt x="32" y="38"/>
                  </a:cubicBezTo>
                  <a:cubicBezTo>
                    <a:pt x="34" y="40"/>
                    <a:pt x="36" y="43"/>
                    <a:pt x="38" y="44"/>
                  </a:cubicBezTo>
                  <a:cubicBezTo>
                    <a:pt x="41" y="45"/>
                    <a:pt x="37" y="53"/>
                    <a:pt x="39" y="54"/>
                  </a:cubicBezTo>
                  <a:cubicBezTo>
                    <a:pt x="42" y="55"/>
                    <a:pt x="45" y="59"/>
                    <a:pt x="45" y="63"/>
                  </a:cubicBezTo>
                  <a:cubicBezTo>
                    <a:pt x="45" y="67"/>
                    <a:pt x="47" y="69"/>
                    <a:pt x="44" y="73"/>
                  </a:cubicBezTo>
                  <a:cubicBezTo>
                    <a:pt x="46" y="74"/>
                    <a:pt x="48" y="74"/>
                    <a:pt x="47" y="75"/>
                  </a:cubicBezTo>
                  <a:cubicBezTo>
                    <a:pt x="47" y="76"/>
                    <a:pt x="50" y="76"/>
                    <a:pt x="50" y="73"/>
                  </a:cubicBezTo>
                  <a:cubicBezTo>
                    <a:pt x="50" y="70"/>
                    <a:pt x="54" y="70"/>
                    <a:pt x="56" y="71"/>
                  </a:cubicBezTo>
                  <a:cubicBezTo>
                    <a:pt x="57" y="72"/>
                    <a:pt x="60" y="71"/>
                    <a:pt x="62" y="70"/>
                  </a:cubicBezTo>
                  <a:cubicBezTo>
                    <a:pt x="62" y="68"/>
                    <a:pt x="62" y="67"/>
                    <a:pt x="62" y="66"/>
                  </a:cubicBezTo>
                  <a:cubicBezTo>
                    <a:pt x="62" y="63"/>
                    <a:pt x="62" y="59"/>
                    <a:pt x="60" y="58"/>
                  </a:cubicBezTo>
                  <a:cubicBezTo>
                    <a:pt x="59" y="56"/>
                    <a:pt x="54" y="55"/>
                    <a:pt x="53" y="51"/>
                  </a:cubicBezTo>
                  <a:cubicBezTo>
                    <a:pt x="52" y="48"/>
                    <a:pt x="48" y="45"/>
                    <a:pt x="46" y="42"/>
                  </a:cubicBezTo>
                  <a:cubicBezTo>
                    <a:pt x="45" y="40"/>
                    <a:pt x="42" y="37"/>
                    <a:pt x="42" y="3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F135832-5C85-899D-CF79-FD0CCA704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941" y="3802385"/>
              <a:ext cx="205289" cy="398260"/>
            </a:xfrm>
            <a:custGeom>
              <a:avLst/>
              <a:gdLst>
                <a:gd name="T0" fmla="*/ 41 w 68"/>
                <a:gd name="T1" fmla="*/ 68 h 128"/>
                <a:gd name="T2" fmla="*/ 41 w 68"/>
                <a:gd name="T3" fmla="*/ 60 h 128"/>
                <a:gd name="T4" fmla="*/ 52 w 68"/>
                <a:gd name="T5" fmla="*/ 54 h 128"/>
                <a:gd name="T6" fmla="*/ 64 w 68"/>
                <a:gd name="T7" fmla="*/ 55 h 128"/>
                <a:gd name="T8" fmla="*/ 65 w 68"/>
                <a:gd name="T9" fmla="*/ 56 h 128"/>
                <a:gd name="T10" fmla="*/ 66 w 68"/>
                <a:gd name="T11" fmla="*/ 46 h 128"/>
                <a:gd name="T12" fmla="*/ 60 w 68"/>
                <a:gd name="T13" fmla="*/ 37 h 128"/>
                <a:gd name="T14" fmla="*/ 59 w 68"/>
                <a:gd name="T15" fmla="*/ 27 h 128"/>
                <a:gd name="T16" fmla="*/ 53 w 68"/>
                <a:gd name="T17" fmla="*/ 21 h 128"/>
                <a:gd name="T18" fmla="*/ 45 w 68"/>
                <a:gd name="T19" fmla="*/ 21 h 128"/>
                <a:gd name="T20" fmla="*/ 40 w 68"/>
                <a:gd name="T21" fmla="*/ 23 h 128"/>
                <a:gd name="T22" fmla="*/ 34 w 68"/>
                <a:gd name="T23" fmla="*/ 23 h 128"/>
                <a:gd name="T24" fmla="*/ 26 w 68"/>
                <a:gd name="T25" fmla="*/ 26 h 128"/>
                <a:gd name="T26" fmla="*/ 29 w 68"/>
                <a:gd name="T27" fmla="*/ 19 h 128"/>
                <a:gd name="T28" fmla="*/ 29 w 68"/>
                <a:gd name="T29" fmla="*/ 10 h 128"/>
                <a:gd name="T30" fmla="*/ 24 w 68"/>
                <a:gd name="T31" fmla="*/ 8 h 128"/>
                <a:gd name="T32" fmla="*/ 23 w 68"/>
                <a:gd name="T33" fmla="*/ 2 h 128"/>
                <a:gd name="T34" fmla="*/ 21 w 68"/>
                <a:gd name="T35" fmla="*/ 0 h 128"/>
                <a:gd name="T36" fmla="*/ 20 w 68"/>
                <a:gd name="T37" fmla="*/ 1 h 128"/>
                <a:gd name="T38" fmla="*/ 12 w 68"/>
                <a:gd name="T39" fmla="*/ 6 h 128"/>
                <a:gd name="T40" fmla="*/ 6 w 68"/>
                <a:gd name="T41" fmla="*/ 8 h 128"/>
                <a:gd name="T42" fmla="*/ 1 w 68"/>
                <a:gd name="T43" fmla="*/ 10 h 128"/>
                <a:gd name="T44" fmla="*/ 0 w 68"/>
                <a:gd name="T45" fmla="*/ 24 h 128"/>
                <a:gd name="T46" fmla="*/ 6 w 68"/>
                <a:gd name="T47" fmla="*/ 31 h 128"/>
                <a:gd name="T48" fmla="*/ 7 w 68"/>
                <a:gd name="T49" fmla="*/ 37 h 128"/>
                <a:gd name="T50" fmla="*/ 7 w 68"/>
                <a:gd name="T51" fmla="*/ 41 h 128"/>
                <a:gd name="T52" fmla="*/ 6 w 68"/>
                <a:gd name="T53" fmla="*/ 47 h 128"/>
                <a:gd name="T54" fmla="*/ 9 w 68"/>
                <a:gd name="T55" fmla="*/ 56 h 128"/>
                <a:gd name="T56" fmla="*/ 12 w 68"/>
                <a:gd name="T57" fmla="*/ 66 h 128"/>
                <a:gd name="T58" fmla="*/ 15 w 68"/>
                <a:gd name="T59" fmla="*/ 73 h 128"/>
                <a:gd name="T60" fmla="*/ 8 w 68"/>
                <a:gd name="T61" fmla="*/ 86 h 128"/>
                <a:gd name="T62" fmla="*/ 5 w 68"/>
                <a:gd name="T63" fmla="*/ 99 h 128"/>
                <a:gd name="T64" fmla="*/ 6 w 68"/>
                <a:gd name="T65" fmla="*/ 106 h 128"/>
                <a:gd name="T66" fmla="*/ 17 w 68"/>
                <a:gd name="T67" fmla="*/ 117 h 128"/>
                <a:gd name="T68" fmla="*/ 19 w 68"/>
                <a:gd name="T69" fmla="*/ 121 h 128"/>
                <a:gd name="T70" fmla="*/ 24 w 68"/>
                <a:gd name="T71" fmla="*/ 122 h 128"/>
                <a:gd name="T72" fmla="*/ 28 w 68"/>
                <a:gd name="T73" fmla="*/ 127 h 128"/>
                <a:gd name="T74" fmla="*/ 35 w 68"/>
                <a:gd name="T75" fmla="*/ 127 h 128"/>
                <a:gd name="T76" fmla="*/ 38 w 68"/>
                <a:gd name="T77" fmla="*/ 124 h 128"/>
                <a:gd name="T78" fmla="*/ 28 w 68"/>
                <a:gd name="T79" fmla="*/ 118 h 128"/>
                <a:gd name="T80" fmla="*/ 22 w 68"/>
                <a:gd name="T81" fmla="*/ 109 h 128"/>
                <a:gd name="T82" fmla="*/ 19 w 68"/>
                <a:gd name="T83" fmla="*/ 101 h 128"/>
                <a:gd name="T84" fmla="*/ 14 w 68"/>
                <a:gd name="T85" fmla="*/ 97 h 128"/>
                <a:gd name="T86" fmla="*/ 15 w 68"/>
                <a:gd name="T87" fmla="*/ 84 h 128"/>
                <a:gd name="T88" fmla="*/ 19 w 68"/>
                <a:gd name="T89" fmla="*/ 66 h 128"/>
                <a:gd name="T90" fmla="*/ 26 w 68"/>
                <a:gd name="T91" fmla="*/ 64 h 128"/>
                <a:gd name="T92" fmla="*/ 33 w 68"/>
                <a:gd name="T93" fmla="*/ 69 h 128"/>
                <a:gd name="T94" fmla="*/ 42 w 68"/>
                <a:gd name="T95" fmla="*/ 74 h 128"/>
                <a:gd name="T96" fmla="*/ 42 w 68"/>
                <a:gd name="T97" fmla="*/ 74 h 128"/>
                <a:gd name="T98" fmla="*/ 42 w 68"/>
                <a:gd name="T99" fmla="*/ 74 h 128"/>
                <a:gd name="T100" fmla="*/ 41 w 68"/>
                <a:gd name="T101" fmla="*/ 6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128">
                  <a:moveTo>
                    <a:pt x="41" y="68"/>
                  </a:moveTo>
                  <a:cubicBezTo>
                    <a:pt x="41" y="64"/>
                    <a:pt x="38" y="64"/>
                    <a:pt x="41" y="60"/>
                  </a:cubicBezTo>
                  <a:cubicBezTo>
                    <a:pt x="44" y="56"/>
                    <a:pt x="49" y="53"/>
                    <a:pt x="52" y="54"/>
                  </a:cubicBezTo>
                  <a:cubicBezTo>
                    <a:pt x="56" y="55"/>
                    <a:pt x="62" y="53"/>
                    <a:pt x="64" y="55"/>
                  </a:cubicBezTo>
                  <a:cubicBezTo>
                    <a:pt x="64" y="55"/>
                    <a:pt x="64" y="55"/>
                    <a:pt x="65" y="56"/>
                  </a:cubicBezTo>
                  <a:cubicBezTo>
                    <a:pt x="68" y="52"/>
                    <a:pt x="66" y="50"/>
                    <a:pt x="66" y="46"/>
                  </a:cubicBezTo>
                  <a:cubicBezTo>
                    <a:pt x="66" y="42"/>
                    <a:pt x="63" y="38"/>
                    <a:pt x="60" y="37"/>
                  </a:cubicBezTo>
                  <a:cubicBezTo>
                    <a:pt x="58" y="36"/>
                    <a:pt x="62" y="28"/>
                    <a:pt x="59" y="27"/>
                  </a:cubicBezTo>
                  <a:cubicBezTo>
                    <a:pt x="57" y="26"/>
                    <a:pt x="55" y="23"/>
                    <a:pt x="53" y="21"/>
                  </a:cubicBezTo>
                  <a:cubicBezTo>
                    <a:pt x="52" y="19"/>
                    <a:pt x="46" y="19"/>
                    <a:pt x="45" y="21"/>
                  </a:cubicBezTo>
                  <a:cubicBezTo>
                    <a:pt x="45" y="23"/>
                    <a:pt x="41" y="24"/>
                    <a:pt x="40" y="23"/>
                  </a:cubicBezTo>
                  <a:cubicBezTo>
                    <a:pt x="39" y="21"/>
                    <a:pt x="37" y="21"/>
                    <a:pt x="34" y="23"/>
                  </a:cubicBezTo>
                  <a:cubicBezTo>
                    <a:pt x="31" y="25"/>
                    <a:pt x="27" y="29"/>
                    <a:pt x="26" y="26"/>
                  </a:cubicBezTo>
                  <a:cubicBezTo>
                    <a:pt x="26" y="23"/>
                    <a:pt x="29" y="23"/>
                    <a:pt x="29" y="19"/>
                  </a:cubicBezTo>
                  <a:cubicBezTo>
                    <a:pt x="29" y="16"/>
                    <a:pt x="30" y="14"/>
                    <a:pt x="29" y="10"/>
                  </a:cubicBezTo>
                  <a:cubicBezTo>
                    <a:pt x="28" y="7"/>
                    <a:pt x="25" y="11"/>
                    <a:pt x="24" y="8"/>
                  </a:cubicBezTo>
                  <a:cubicBezTo>
                    <a:pt x="22" y="6"/>
                    <a:pt x="24" y="3"/>
                    <a:pt x="23" y="2"/>
                  </a:cubicBezTo>
                  <a:cubicBezTo>
                    <a:pt x="23" y="2"/>
                    <a:pt x="22" y="1"/>
                    <a:pt x="21" y="0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19" y="3"/>
                    <a:pt x="13" y="3"/>
                    <a:pt x="12" y="6"/>
                  </a:cubicBezTo>
                  <a:cubicBezTo>
                    <a:pt x="11" y="8"/>
                    <a:pt x="7" y="8"/>
                    <a:pt x="6" y="8"/>
                  </a:cubicBezTo>
                  <a:cubicBezTo>
                    <a:pt x="5" y="8"/>
                    <a:pt x="1" y="8"/>
                    <a:pt x="1" y="10"/>
                  </a:cubicBezTo>
                  <a:cubicBezTo>
                    <a:pt x="1" y="13"/>
                    <a:pt x="0" y="22"/>
                    <a:pt x="0" y="24"/>
                  </a:cubicBezTo>
                  <a:cubicBezTo>
                    <a:pt x="0" y="25"/>
                    <a:pt x="4" y="31"/>
                    <a:pt x="6" y="31"/>
                  </a:cubicBezTo>
                  <a:cubicBezTo>
                    <a:pt x="7" y="32"/>
                    <a:pt x="5" y="36"/>
                    <a:pt x="7" y="37"/>
                  </a:cubicBezTo>
                  <a:cubicBezTo>
                    <a:pt x="9" y="38"/>
                    <a:pt x="8" y="41"/>
                    <a:pt x="7" y="41"/>
                  </a:cubicBezTo>
                  <a:cubicBezTo>
                    <a:pt x="6" y="41"/>
                    <a:pt x="8" y="45"/>
                    <a:pt x="6" y="47"/>
                  </a:cubicBezTo>
                  <a:cubicBezTo>
                    <a:pt x="4" y="49"/>
                    <a:pt x="5" y="53"/>
                    <a:pt x="9" y="56"/>
                  </a:cubicBezTo>
                  <a:cubicBezTo>
                    <a:pt x="12" y="59"/>
                    <a:pt x="12" y="64"/>
                    <a:pt x="12" y="66"/>
                  </a:cubicBezTo>
                  <a:cubicBezTo>
                    <a:pt x="12" y="69"/>
                    <a:pt x="15" y="69"/>
                    <a:pt x="15" y="73"/>
                  </a:cubicBezTo>
                  <a:cubicBezTo>
                    <a:pt x="15" y="73"/>
                    <a:pt x="11" y="87"/>
                    <a:pt x="8" y="86"/>
                  </a:cubicBezTo>
                  <a:cubicBezTo>
                    <a:pt x="7" y="90"/>
                    <a:pt x="6" y="96"/>
                    <a:pt x="5" y="99"/>
                  </a:cubicBezTo>
                  <a:cubicBezTo>
                    <a:pt x="4" y="103"/>
                    <a:pt x="3" y="106"/>
                    <a:pt x="6" y="106"/>
                  </a:cubicBezTo>
                  <a:cubicBezTo>
                    <a:pt x="8" y="107"/>
                    <a:pt x="12" y="112"/>
                    <a:pt x="17" y="117"/>
                  </a:cubicBezTo>
                  <a:cubicBezTo>
                    <a:pt x="18" y="118"/>
                    <a:pt x="19" y="120"/>
                    <a:pt x="19" y="121"/>
                  </a:cubicBezTo>
                  <a:cubicBezTo>
                    <a:pt x="21" y="121"/>
                    <a:pt x="22" y="121"/>
                    <a:pt x="24" y="122"/>
                  </a:cubicBezTo>
                  <a:cubicBezTo>
                    <a:pt x="27" y="122"/>
                    <a:pt x="28" y="125"/>
                    <a:pt x="28" y="127"/>
                  </a:cubicBezTo>
                  <a:cubicBezTo>
                    <a:pt x="28" y="128"/>
                    <a:pt x="34" y="128"/>
                    <a:pt x="35" y="127"/>
                  </a:cubicBezTo>
                  <a:cubicBezTo>
                    <a:pt x="36" y="127"/>
                    <a:pt x="35" y="125"/>
                    <a:pt x="38" y="124"/>
                  </a:cubicBezTo>
                  <a:cubicBezTo>
                    <a:pt x="36" y="122"/>
                    <a:pt x="31" y="119"/>
                    <a:pt x="28" y="118"/>
                  </a:cubicBezTo>
                  <a:cubicBezTo>
                    <a:pt x="24" y="118"/>
                    <a:pt x="22" y="112"/>
                    <a:pt x="22" y="109"/>
                  </a:cubicBezTo>
                  <a:cubicBezTo>
                    <a:pt x="22" y="106"/>
                    <a:pt x="19" y="103"/>
                    <a:pt x="19" y="101"/>
                  </a:cubicBezTo>
                  <a:cubicBezTo>
                    <a:pt x="19" y="98"/>
                    <a:pt x="16" y="98"/>
                    <a:pt x="14" y="97"/>
                  </a:cubicBezTo>
                  <a:cubicBezTo>
                    <a:pt x="11" y="96"/>
                    <a:pt x="14" y="87"/>
                    <a:pt x="15" y="84"/>
                  </a:cubicBezTo>
                  <a:cubicBezTo>
                    <a:pt x="15" y="80"/>
                    <a:pt x="21" y="70"/>
                    <a:pt x="19" y="66"/>
                  </a:cubicBezTo>
                  <a:cubicBezTo>
                    <a:pt x="17" y="63"/>
                    <a:pt x="25" y="61"/>
                    <a:pt x="26" y="64"/>
                  </a:cubicBezTo>
                  <a:cubicBezTo>
                    <a:pt x="27" y="68"/>
                    <a:pt x="28" y="70"/>
                    <a:pt x="33" y="69"/>
                  </a:cubicBezTo>
                  <a:cubicBezTo>
                    <a:pt x="38" y="69"/>
                    <a:pt x="38" y="73"/>
                    <a:pt x="42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43" y="71"/>
                    <a:pt x="41" y="71"/>
                    <a:pt x="41" y="6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9EFFB5B5-6844-149F-56F3-9C79A216F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071" y="2725902"/>
              <a:ext cx="247367" cy="208988"/>
            </a:xfrm>
            <a:custGeom>
              <a:avLst/>
              <a:gdLst>
                <a:gd name="T0" fmla="*/ 2 w 82"/>
                <a:gd name="T1" fmla="*/ 15 h 67"/>
                <a:gd name="T2" fmla="*/ 2 w 82"/>
                <a:gd name="T3" fmla="*/ 23 h 67"/>
                <a:gd name="T4" fmla="*/ 2 w 82"/>
                <a:gd name="T5" fmla="*/ 27 h 67"/>
                <a:gd name="T6" fmla="*/ 4 w 82"/>
                <a:gd name="T7" fmla="*/ 31 h 67"/>
                <a:gd name="T8" fmla="*/ 5 w 82"/>
                <a:gd name="T9" fmla="*/ 35 h 67"/>
                <a:gd name="T10" fmla="*/ 7 w 82"/>
                <a:gd name="T11" fmla="*/ 42 h 67"/>
                <a:gd name="T12" fmla="*/ 7 w 82"/>
                <a:gd name="T13" fmla="*/ 46 h 67"/>
                <a:gd name="T14" fmla="*/ 12 w 82"/>
                <a:gd name="T15" fmla="*/ 49 h 67"/>
                <a:gd name="T16" fmla="*/ 18 w 82"/>
                <a:gd name="T17" fmla="*/ 53 h 67"/>
                <a:gd name="T18" fmla="*/ 22 w 82"/>
                <a:gd name="T19" fmla="*/ 54 h 67"/>
                <a:gd name="T20" fmla="*/ 27 w 82"/>
                <a:gd name="T21" fmla="*/ 54 h 67"/>
                <a:gd name="T22" fmla="*/ 29 w 82"/>
                <a:gd name="T23" fmla="*/ 57 h 67"/>
                <a:gd name="T24" fmla="*/ 35 w 82"/>
                <a:gd name="T25" fmla="*/ 58 h 67"/>
                <a:gd name="T26" fmla="*/ 39 w 82"/>
                <a:gd name="T27" fmla="*/ 63 h 67"/>
                <a:gd name="T28" fmla="*/ 44 w 82"/>
                <a:gd name="T29" fmla="*/ 63 h 67"/>
                <a:gd name="T30" fmla="*/ 51 w 82"/>
                <a:gd name="T31" fmla="*/ 63 h 67"/>
                <a:gd name="T32" fmla="*/ 57 w 82"/>
                <a:gd name="T33" fmla="*/ 64 h 67"/>
                <a:gd name="T34" fmla="*/ 65 w 82"/>
                <a:gd name="T35" fmla="*/ 66 h 67"/>
                <a:gd name="T36" fmla="*/ 69 w 82"/>
                <a:gd name="T37" fmla="*/ 67 h 67"/>
                <a:gd name="T38" fmla="*/ 69 w 82"/>
                <a:gd name="T39" fmla="*/ 61 h 67"/>
                <a:gd name="T40" fmla="*/ 77 w 82"/>
                <a:gd name="T41" fmla="*/ 53 h 67"/>
                <a:gd name="T42" fmla="*/ 81 w 82"/>
                <a:gd name="T43" fmla="*/ 50 h 67"/>
                <a:gd name="T44" fmla="*/ 77 w 82"/>
                <a:gd name="T45" fmla="*/ 42 h 67"/>
                <a:gd name="T46" fmla="*/ 77 w 82"/>
                <a:gd name="T47" fmla="*/ 35 h 67"/>
                <a:gd name="T48" fmla="*/ 74 w 82"/>
                <a:gd name="T49" fmla="*/ 30 h 67"/>
                <a:gd name="T50" fmla="*/ 79 w 82"/>
                <a:gd name="T51" fmla="*/ 26 h 67"/>
                <a:gd name="T52" fmla="*/ 78 w 82"/>
                <a:gd name="T53" fmla="*/ 19 h 67"/>
                <a:gd name="T54" fmla="*/ 77 w 82"/>
                <a:gd name="T55" fmla="*/ 12 h 67"/>
                <a:gd name="T56" fmla="*/ 71 w 82"/>
                <a:gd name="T57" fmla="*/ 8 h 67"/>
                <a:gd name="T58" fmla="*/ 70 w 82"/>
                <a:gd name="T59" fmla="*/ 7 h 67"/>
                <a:gd name="T60" fmla="*/ 48 w 82"/>
                <a:gd name="T61" fmla="*/ 6 h 67"/>
                <a:gd name="T62" fmla="*/ 44 w 82"/>
                <a:gd name="T63" fmla="*/ 5 h 67"/>
                <a:gd name="T64" fmla="*/ 40 w 82"/>
                <a:gd name="T65" fmla="*/ 7 h 67"/>
                <a:gd name="T66" fmla="*/ 36 w 82"/>
                <a:gd name="T67" fmla="*/ 2 h 67"/>
                <a:gd name="T68" fmla="*/ 17 w 82"/>
                <a:gd name="T69" fmla="*/ 7 h 67"/>
                <a:gd name="T70" fmla="*/ 4 w 82"/>
                <a:gd name="T71" fmla="*/ 12 h 67"/>
                <a:gd name="T72" fmla="*/ 2 w 82"/>
                <a:gd name="T73" fmla="*/ 14 h 67"/>
                <a:gd name="T74" fmla="*/ 2 w 82"/>
                <a:gd name="T75" fmla="*/ 1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67">
                  <a:moveTo>
                    <a:pt x="2" y="15"/>
                  </a:moveTo>
                  <a:cubicBezTo>
                    <a:pt x="2" y="16"/>
                    <a:pt x="3" y="21"/>
                    <a:pt x="2" y="23"/>
                  </a:cubicBezTo>
                  <a:cubicBezTo>
                    <a:pt x="0" y="25"/>
                    <a:pt x="1" y="26"/>
                    <a:pt x="2" y="27"/>
                  </a:cubicBezTo>
                  <a:cubicBezTo>
                    <a:pt x="3" y="27"/>
                    <a:pt x="4" y="29"/>
                    <a:pt x="4" y="31"/>
                  </a:cubicBezTo>
                  <a:cubicBezTo>
                    <a:pt x="4" y="32"/>
                    <a:pt x="5" y="32"/>
                    <a:pt x="5" y="35"/>
                  </a:cubicBezTo>
                  <a:cubicBezTo>
                    <a:pt x="5" y="38"/>
                    <a:pt x="6" y="41"/>
                    <a:pt x="7" y="42"/>
                  </a:cubicBezTo>
                  <a:cubicBezTo>
                    <a:pt x="8" y="43"/>
                    <a:pt x="8" y="45"/>
                    <a:pt x="7" y="46"/>
                  </a:cubicBezTo>
                  <a:cubicBezTo>
                    <a:pt x="9" y="47"/>
                    <a:pt x="11" y="48"/>
                    <a:pt x="12" y="49"/>
                  </a:cubicBezTo>
                  <a:cubicBezTo>
                    <a:pt x="16" y="50"/>
                    <a:pt x="18" y="51"/>
                    <a:pt x="18" y="53"/>
                  </a:cubicBezTo>
                  <a:cubicBezTo>
                    <a:pt x="18" y="54"/>
                    <a:pt x="21" y="56"/>
                    <a:pt x="22" y="54"/>
                  </a:cubicBezTo>
                  <a:cubicBezTo>
                    <a:pt x="23" y="53"/>
                    <a:pt x="25" y="54"/>
                    <a:pt x="27" y="54"/>
                  </a:cubicBezTo>
                  <a:cubicBezTo>
                    <a:pt x="29" y="54"/>
                    <a:pt x="29" y="56"/>
                    <a:pt x="29" y="57"/>
                  </a:cubicBezTo>
                  <a:cubicBezTo>
                    <a:pt x="30" y="58"/>
                    <a:pt x="33" y="57"/>
                    <a:pt x="35" y="58"/>
                  </a:cubicBezTo>
                  <a:cubicBezTo>
                    <a:pt x="36" y="59"/>
                    <a:pt x="37" y="62"/>
                    <a:pt x="39" y="63"/>
                  </a:cubicBezTo>
                  <a:cubicBezTo>
                    <a:pt x="41" y="64"/>
                    <a:pt x="42" y="62"/>
                    <a:pt x="44" y="63"/>
                  </a:cubicBezTo>
                  <a:cubicBezTo>
                    <a:pt x="45" y="63"/>
                    <a:pt x="49" y="64"/>
                    <a:pt x="51" y="63"/>
                  </a:cubicBezTo>
                  <a:cubicBezTo>
                    <a:pt x="53" y="63"/>
                    <a:pt x="55" y="64"/>
                    <a:pt x="57" y="64"/>
                  </a:cubicBezTo>
                  <a:cubicBezTo>
                    <a:pt x="60" y="64"/>
                    <a:pt x="64" y="65"/>
                    <a:pt x="65" y="66"/>
                  </a:cubicBezTo>
                  <a:cubicBezTo>
                    <a:pt x="65" y="66"/>
                    <a:pt x="67" y="66"/>
                    <a:pt x="69" y="67"/>
                  </a:cubicBezTo>
                  <a:cubicBezTo>
                    <a:pt x="70" y="66"/>
                    <a:pt x="69" y="62"/>
                    <a:pt x="69" y="61"/>
                  </a:cubicBezTo>
                  <a:cubicBezTo>
                    <a:pt x="69" y="60"/>
                    <a:pt x="76" y="55"/>
                    <a:pt x="77" y="53"/>
                  </a:cubicBezTo>
                  <a:cubicBezTo>
                    <a:pt x="78" y="52"/>
                    <a:pt x="80" y="52"/>
                    <a:pt x="81" y="50"/>
                  </a:cubicBezTo>
                  <a:cubicBezTo>
                    <a:pt x="82" y="49"/>
                    <a:pt x="78" y="43"/>
                    <a:pt x="77" y="42"/>
                  </a:cubicBezTo>
                  <a:cubicBezTo>
                    <a:pt x="77" y="41"/>
                    <a:pt x="76" y="36"/>
                    <a:pt x="77" y="35"/>
                  </a:cubicBezTo>
                  <a:cubicBezTo>
                    <a:pt x="77" y="33"/>
                    <a:pt x="74" y="32"/>
                    <a:pt x="74" y="30"/>
                  </a:cubicBezTo>
                  <a:cubicBezTo>
                    <a:pt x="74" y="29"/>
                    <a:pt x="77" y="27"/>
                    <a:pt x="79" y="26"/>
                  </a:cubicBezTo>
                  <a:cubicBezTo>
                    <a:pt x="81" y="25"/>
                    <a:pt x="80" y="20"/>
                    <a:pt x="78" y="19"/>
                  </a:cubicBezTo>
                  <a:cubicBezTo>
                    <a:pt x="77" y="17"/>
                    <a:pt x="76" y="15"/>
                    <a:pt x="77" y="12"/>
                  </a:cubicBezTo>
                  <a:cubicBezTo>
                    <a:pt x="78" y="10"/>
                    <a:pt x="72" y="8"/>
                    <a:pt x="71" y="8"/>
                  </a:cubicBezTo>
                  <a:cubicBezTo>
                    <a:pt x="70" y="8"/>
                    <a:pt x="70" y="8"/>
                    <a:pt x="70" y="7"/>
                  </a:cubicBezTo>
                  <a:cubicBezTo>
                    <a:pt x="64" y="8"/>
                    <a:pt x="50" y="7"/>
                    <a:pt x="48" y="6"/>
                  </a:cubicBezTo>
                  <a:cubicBezTo>
                    <a:pt x="48" y="6"/>
                    <a:pt x="46" y="5"/>
                    <a:pt x="44" y="5"/>
                  </a:cubicBezTo>
                  <a:cubicBezTo>
                    <a:pt x="43" y="6"/>
                    <a:pt x="42" y="7"/>
                    <a:pt x="40" y="7"/>
                  </a:cubicBezTo>
                  <a:cubicBezTo>
                    <a:pt x="36" y="7"/>
                    <a:pt x="36" y="4"/>
                    <a:pt x="36" y="2"/>
                  </a:cubicBezTo>
                  <a:cubicBezTo>
                    <a:pt x="35" y="0"/>
                    <a:pt x="21" y="3"/>
                    <a:pt x="17" y="7"/>
                  </a:cubicBezTo>
                  <a:cubicBezTo>
                    <a:pt x="13" y="11"/>
                    <a:pt x="4" y="10"/>
                    <a:pt x="4" y="12"/>
                  </a:cubicBezTo>
                  <a:cubicBezTo>
                    <a:pt x="4" y="13"/>
                    <a:pt x="3" y="14"/>
                    <a:pt x="2" y="14"/>
                  </a:cubicBezTo>
                  <a:cubicBezTo>
                    <a:pt x="2" y="14"/>
                    <a:pt x="2" y="14"/>
                    <a:pt x="2" y="1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D865B054-E4D1-DC5F-DCE0-6E783FC9B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048" y="3062385"/>
              <a:ext cx="93082" cy="89378"/>
            </a:xfrm>
            <a:custGeom>
              <a:avLst/>
              <a:gdLst>
                <a:gd name="T0" fmla="*/ 23 w 31"/>
                <a:gd name="T1" fmla="*/ 27 h 29"/>
                <a:gd name="T2" fmla="*/ 29 w 31"/>
                <a:gd name="T3" fmla="*/ 17 h 29"/>
                <a:gd name="T4" fmla="*/ 30 w 31"/>
                <a:gd name="T5" fmla="*/ 6 h 29"/>
                <a:gd name="T6" fmla="*/ 23 w 31"/>
                <a:gd name="T7" fmla="*/ 2 h 29"/>
                <a:gd name="T8" fmla="*/ 10 w 31"/>
                <a:gd name="T9" fmla="*/ 1 h 29"/>
                <a:gd name="T10" fmla="*/ 4 w 31"/>
                <a:gd name="T11" fmla="*/ 2 h 29"/>
                <a:gd name="T12" fmla="*/ 0 w 31"/>
                <a:gd name="T13" fmla="*/ 4 h 29"/>
                <a:gd name="T14" fmla="*/ 4 w 31"/>
                <a:gd name="T15" fmla="*/ 10 h 29"/>
                <a:gd name="T16" fmla="*/ 11 w 31"/>
                <a:gd name="T17" fmla="*/ 18 h 29"/>
                <a:gd name="T18" fmla="*/ 18 w 31"/>
                <a:gd name="T19" fmla="*/ 26 h 29"/>
                <a:gd name="T20" fmla="*/ 22 w 31"/>
                <a:gd name="T21" fmla="*/ 29 h 29"/>
                <a:gd name="T22" fmla="*/ 23 w 31"/>
                <a:gd name="T2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9">
                  <a:moveTo>
                    <a:pt x="23" y="27"/>
                  </a:moveTo>
                  <a:cubicBezTo>
                    <a:pt x="22" y="25"/>
                    <a:pt x="28" y="17"/>
                    <a:pt x="29" y="17"/>
                  </a:cubicBezTo>
                  <a:cubicBezTo>
                    <a:pt x="30" y="17"/>
                    <a:pt x="31" y="10"/>
                    <a:pt x="30" y="6"/>
                  </a:cubicBezTo>
                  <a:cubicBezTo>
                    <a:pt x="26" y="3"/>
                    <a:pt x="23" y="2"/>
                    <a:pt x="23" y="2"/>
                  </a:cubicBezTo>
                  <a:cubicBezTo>
                    <a:pt x="23" y="2"/>
                    <a:pt x="11" y="2"/>
                    <a:pt x="10" y="1"/>
                  </a:cubicBezTo>
                  <a:cubicBezTo>
                    <a:pt x="8" y="0"/>
                    <a:pt x="6" y="3"/>
                    <a:pt x="4" y="2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1" y="6"/>
                    <a:pt x="4" y="7"/>
                    <a:pt x="4" y="10"/>
                  </a:cubicBezTo>
                  <a:cubicBezTo>
                    <a:pt x="4" y="13"/>
                    <a:pt x="11" y="17"/>
                    <a:pt x="11" y="18"/>
                  </a:cubicBezTo>
                  <a:cubicBezTo>
                    <a:pt x="11" y="19"/>
                    <a:pt x="15" y="22"/>
                    <a:pt x="18" y="26"/>
                  </a:cubicBezTo>
                  <a:cubicBezTo>
                    <a:pt x="19" y="27"/>
                    <a:pt x="21" y="28"/>
                    <a:pt x="22" y="29"/>
                  </a:cubicBezTo>
                  <a:cubicBezTo>
                    <a:pt x="23" y="28"/>
                    <a:pt x="23" y="27"/>
                    <a:pt x="23" y="2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E07F6063-C47B-2CFD-DC45-7167D75F3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145" y="3021639"/>
              <a:ext cx="136435" cy="120923"/>
            </a:xfrm>
            <a:custGeom>
              <a:avLst/>
              <a:gdLst>
                <a:gd name="T0" fmla="*/ 26 w 45"/>
                <a:gd name="T1" fmla="*/ 31 h 39"/>
                <a:gd name="T2" fmla="*/ 19 w 45"/>
                <a:gd name="T3" fmla="*/ 23 h 39"/>
                <a:gd name="T4" fmla="*/ 15 w 45"/>
                <a:gd name="T5" fmla="*/ 17 h 39"/>
                <a:gd name="T6" fmla="*/ 19 w 45"/>
                <a:gd name="T7" fmla="*/ 15 h 39"/>
                <a:gd name="T8" fmla="*/ 25 w 45"/>
                <a:gd name="T9" fmla="*/ 14 h 39"/>
                <a:gd name="T10" fmla="*/ 38 w 45"/>
                <a:gd name="T11" fmla="*/ 15 h 39"/>
                <a:gd name="T12" fmla="*/ 45 w 45"/>
                <a:gd name="T13" fmla="*/ 19 h 39"/>
                <a:gd name="T14" fmla="*/ 45 w 45"/>
                <a:gd name="T15" fmla="*/ 17 h 39"/>
                <a:gd name="T16" fmla="*/ 42 w 45"/>
                <a:gd name="T17" fmla="*/ 11 h 39"/>
                <a:gd name="T18" fmla="*/ 40 w 45"/>
                <a:gd name="T19" fmla="*/ 6 h 39"/>
                <a:gd name="T20" fmla="*/ 37 w 45"/>
                <a:gd name="T21" fmla="*/ 7 h 39"/>
                <a:gd name="T22" fmla="*/ 28 w 45"/>
                <a:gd name="T23" fmla="*/ 5 h 39"/>
                <a:gd name="T24" fmla="*/ 21 w 45"/>
                <a:gd name="T25" fmla="*/ 0 h 39"/>
                <a:gd name="T26" fmla="*/ 16 w 45"/>
                <a:gd name="T27" fmla="*/ 3 h 39"/>
                <a:gd name="T28" fmla="*/ 14 w 45"/>
                <a:gd name="T29" fmla="*/ 7 h 39"/>
                <a:gd name="T30" fmla="*/ 11 w 45"/>
                <a:gd name="T31" fmla="*/ 11 h 39"/>
                <a:gd name="T32" fmla="*/ 6 w 45"/>
                <a:gd name="T33" fmla="*/ 11 h 39"/>
                <a:gd name="T34" fmla="*/ 0 w 45"/>
                <a:gd name="T35" fmla="*/ 12 h 39"/>
                <a:gd name="T36" fmla="*/ 2 w 45"/>
                <a:gd name="T37" fmla="*/ 16 h 39"/>
                <a:gd name="T38" fmla="*/ 8 w 45"/>
                <a:gd name="T39" fmla="*/ 18 h 39"/>
                <a:gd name="T40" fmla="*/ 16 w 45"/>
                <a:gd name="T41" fmla="*/ 30 h 39"/>
                <a:gd name="T42" fmla="*/ 22 w 45"/>
                <a:gd name="T43" fmla="*/ 34 h 39"/>
                <a:gd name="T44" fmla="*/ 30 w 45"/>
                <a:gd name="T45" fmla="*/ 38 h 39"/>
                <a:gd name="T46" fmla="*/ 33 w 45"/>
                <a:gd name="T47" fmla="*/ 39 h 39"/>
                <a:gd name="T48" fmla="*/ 26 w 45"/>
                <a:gd name="T4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39">
                  <a:moveTo>
                    <a:pt x="26" y="31"/>
                  </a:moveTo>
                  <a:cubicBezTo>
                    <a:pt x="26" y="30"/>
                    <a:pt x="19" y="26"/>
                    <a:pt x="19" y="23"/>
                  </a:cubicBezTo>
                  <a:cubicBezTo>
                    <a:pt x="19" y="20"/>
                    <a:pt x="16" y="19"/>
                    <a:pt x="15" y="17"/>
                  </a:cubicBezTo>
                  <a:cubicBezTo>
                    <a:pt x="15" y="15"/>
                    <a:pt x="17" y="14"/>
                    <a:pt x="19" y="15"/>
                  </a:cubicBezTo>
                  <a:cubicBezTo>
                    <a:pt x="21" y="16"/>
                    <a:pt x="23" y="13"/>
                    <a:pt x="25" y="14"/>
                  </a:cubicBezTo>
                  <a:cubicBezTo>
                    <a:pt x="26" y="15"/>
                    <a:pt x="38" y="15"/>
                    <a:pt x="38" y="15"/>
                  </a:cubicBezTo>
                  <a:cubicBezTo>
                    <a:pt x="38" y="15"/>
                    <a:pt x="41" y="16"/>
                    <a:pt x="45" y="19"/>
                  </a:cubicBezTo>
                  <a:cubicBezTo>
                    <a:pt x="45" y="18"/>
                    <a:pt x="45" y="18"/>
                    <a:pt x="45" y="17"/>
                  </a:cubicBezTo>
                  <a:cubicBezTo>
                    <a:pt x="44" y="15"/>
                    <a:pt x="45" y="12"/>
                    <a:pt x="42" y="11"/>
                  </a:cubicBezTo>
                  <a:cubicBezTo>
                    <a:pt x="41" y="11"/>
                    <a:pt x="40" y="8"/>
                    <a:pt x="40" y="6"/>
                  </a:cubicBezTo>
                  <a:cubicBezTo>
                    <a:pt x="39" y="7"/>
                    <a:pt x="38" y="7"/>
                    <a:pt x="37" y="7"/>
                  </a:cubicBezTo>
                  <a:cubicBezTo>
                    <a:pt x="35" y="8"/>
                    <a:pt x="30" y="7"/>
                    <a:pt x="28" y="5"/>
                  </a:cubicBezTo>
                  <a:cubicBezTo>
                    <a:pt x="27" y="3"/>
                    <a:pt x="23" y="1"/>
                    <a:pt x="21" y="0"/>
                  </a:cubicBezTo>
                  <a:cubicBezTo>
                    <a:pt x="21" y="1"/>
                    <a:pt x="18" y="3"/>
                    <a:pt x="16" y="3"/>
                  </a:cubicBezTo>
                  <a:cubicBezTo>
                    <a:pt x="15" y="3"/>
                    <a:pt x="16" y="7"/>
                    <a:pt x="14" y="7"/>
                  </a:cubicBezTo>
                  <a:cubicBezTo>
                    <a:pt x="13" y="7"/>
                    <a:pt x="12" y="10"/>
                    <a:pt x="11" y="11"/>
                  </a:cubicBezTo>
                  <a:cubicBezTo>
                    <a:pt x="11" y="12"/>
                    <a:pt x="8" y="10"/>
                    <a:pt x="6" y="11"/>
                  </a:cubicBezTo>
                  <a:cubicBezTo>
                    <a:pt x="5" y="11"/>
                    <a:pt x="2" y="12"/>
                    <a:pt x="0" y="12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4" y="16"/>
                    <a:pt x="8" y="15"/>
                    <a:pt x="8" y="18"/>
                  </a:cubicBezTo>
                  <a:cubicBezTo>
                    <a:pt x="8" y="21"/>
                    <a:pt x="14" y="28"/>
                    <a:pt x="16" y="30"/>
                  </a:cubicBezTo>
                  <a:cubicBezTo>
                    <a:pt x="18" y="32"/>
                    <a:pt x="22" y="32"/>
                    <a:pt x="22" y="34"/>
                  </a:cubicBezTo>
                  <a:cubicBezTo>
                    <a:pt x="23" y="36"/>
                    <a:pt x="26" y="37"/>
                    <a:pt x="30" y="38"/>
                  </a:cubicBezTo>
                  <a:cubicBezTo>
                    <a:pt x="31" y="38"/>
                    <a:pt x="32" y="38"/>
                    <a:pt x="33" y="39"/>
                  </a:cubicBezTo>
                  <a:cubicBezTo>
                    <a:pt x="30" y="35"/>
                    <a:pt x="26" y="32"/>
                    <a:pt x="26" y="3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05E46C5D-102A-1888-2BD8-43E37B0BE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204" y="3149134"/>
              <a:ext cx="48452" cy="95950"/>
            </a:xfrm>
            <a:custGeom>
              <a:avLst/>
              <a:gdLst>
                <a:gd name="T0" fmla="*/ 11 w 16"/>
                <a:gd name="T1" fmla="*/ 26 h 31"/>
                <a:gd name="T2" fmla="*/ 13 w 16"/>
                <a:gd name="T3" fmla="*/ 23 h 31"/>
                <a:gd name="T4" fmla="*/ 16 w 16"/>
                <a:gd name="T5" fmla="*/ 18 h 31"/>
                <a:gd name="T6" fmla="*/ 16 w 16"/>
                <a:gd name="T7" fmla="*/ 18 h 31"/>
                <a:gd name="T8" fmla="*/ 11 w 16"/>
                <a:gd name="T9" fmla="*/ 13 h 31"/>
                <a:gd name="T10" fmla="*/ 12 w 16"/>
                <a:gd name="T11" fmla="*/ 4 h 31"/>
                <a:gd name="T12" fmla="*/ 5 w 16"/>
                <a:gd name="T13" fmla="*/ 0 h 31"/>
                <a:gd name="T14" fmla="*/ 1 w 16"/>
                <a:gd name="T15" fmla="*/ 6 h 31"/>
                <a:gd name="T16" fmla="*/ 3 w 16"/>
                <a:gd name="T17" fmla="*/ 11 h 31"/>
                <a:gd name="T18" fmla="*/ 3 w 16"/>
                <a:gd name="T19" fmla="*/ 24 h 31"/>
                <a:gd name="T20" fmla="*/ 8 w 16"/>
                <a:gd name="T21" fmla="*/ 31 h 31"/>
                <a:gd name="T22" fmla="*/ 11 w 16"/>
                <a:gd name="T23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1">
                  <a:moveTo>
                    <a:pt x="11" y="26"/>
                  </a:moveTo>
                  <a:cubicBezTo>
                    <a:pt x="13" y="26"/>
                    <a:pt x="12" y="24"/>
                    <a:pt x="13" y="23"/>
                  </a:cubicBezTo>
                  <a:cubicBezTo>
                    <a:pt x="14" y="22"/>
                    <a:pt x="16" y="19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6"/>
                    <a:pt x="12" y="15"/>
                    <a:pt x="11" y="13"/>
                  </a:cubicBezTo>
                  <a:cubicBezTo>
                    <a:pt x="11" y="11"/>
                    <a:pt x="11" y="7"/>
                    <a:pt x="12" y="4"/>
                  </a:cubicBezTo>
                  <a:cubicBezTo>
                    <a:pt x="11" y="3"/>
                    <a:pt x="6" y="0"/>
                    <a:pt x="5" y="0"/>
                  </a:cubicBezTo>
                  <a:cubicBezTo>
                    <a:pt x="3" y="0"/>
                    <a:pt x="1" y="3"/>
                    <a:pt x="1" y="6"/>
                  </a:cubicBezTo>
                  <a:cubicBezTo>
                    <a:pt x="4" y="8"/>
                    <a:pt x="5" y="9"/>
                    <a:pt x="3" y="11"/>
                  </a:cubicBezTo>
                  <a:cubicBezTo>
                    <a:pt x="1" y="14"/>
                    <a:pt x="0" y="22"/>
                    <a:pt x="3" y="24"/>
                  </a:cubicBezTo>
                  <a:cubicBezTo>
                    <a:pt x="5" y="26"/>
                    <a:pt x="6" y="30"/>
                    <a:pt x="8" y="31"/>
                  </a:cubicBezTo>
                  <a:cubicBezTo>
                    <a:pt x="9" y="29"/>
                    <a:pt x="10" y="27"/>
                    <a:pt x="11" y="2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31634DA2-24B0-3B14-48CE-236DA2D8B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138" y="2937518"/>
              <a:ext cx="186163" cy="86749"/>
            </a:xfrm>
            <a:custGeom>
              <a:avLst/>
              <a:gdLst>
                <a:gd name="T0" fmla="*/ 52 w 62"/>
                <a:gd name="T1" fmla="*/ 2 h 28"/>
                <a:gd name="T2" fmla="*/ 45 w 62"/>
                <a:gd name="T3" fmla="*/ 0 h 28"/>
                <a:gd name="T4" fmla="*/ 43 w 62"/>
                <a:gd name="T5" fmla="*/ 4 h 28"/>
                <a:gd name="T6" fmla="*/ 36 w 62"/>
                <a:gd name="T7" fmla="*/ 4 h 28"/>
                <a:gd name="T8" fmla="*/ 31 w 62"/>
                <a:gd name="T9" fmla="*/ 7 h 28"/>
                <a:gd name="T10" fmla="*/ 28 w 62"/>
                <a:gd name="T11" fmla="*/ 12 h 28"/>
                <a:gd name="T12" fmla="*/ 25 w 62"/>
                <a:gd name="T13" fmla="*/ 15 h 28"/>
                <a:gd name="T14" fmla="*/ 16 w 62"/>
                <a:gd name="T15" fmla="*/ 17 h 28"/>
                <a:gd name="T16" fmla="*/ 11 w 62"/>
                <a:gd name="T17" fmla="*/ 17 h 28"/>
                <a:gd name="T18" fmla="*/ 6 w 62"/>
                <a:gd name="T19" fmla="*/ 18 h 28"/>
                <a:gd name="T20" fmla="*/ 1 w 62"/>
                <a:gd name="T21" fmla="*/ 16 h 28"/>
                <a:gd name="T22" fmla="*/ 0 w 62"/>
                <a:gd name="T23" fmla="*/ 21 h 28"/>
                <a:gd name="T24" fmla="*/ 5 w 62"/>
                <a:gd name="T25" fmla="*/ 23 h 28"/>
                <a:gd name="T26" fmla="*/ 10 w 62"/>
                <a:gd name="T27" fmla="*/ 24 h 28"/>
                <a:gd name="T28" fmla="*/ 15 w 62"/>
                <a:gd name="T29" fmla="*/ 23 h 28"/>
                <a:gd name="T30" fmla="*/ 22 w 62"/>
                <a:gd name="T31" fmla="*/ 22 h 28"/>
                <a:gd name="T32" fmla="*/ 23 w 62"/>
                <a:gd name="T33" fmla="*/ 25 h 28"/>
                <a:gd name="T34" fmla="*/ 31 w 62"/>
                <a:gd name="T35" fmla="*/ 26 h 28"/>
                <a:gd name="T36" fmla="*/ 40 w 62"/>
                <a:gd name="T37" fmla="*/ 28 h 28"/>
                <a:gd name="T38" fmla="*/ 48 w 62"/>
                <a:gd name="T39" fmla="*/ 25 h 28"/>
                <a:gd name="T40" fmla="*/ 53 w 62"/>
                <a:gd name="T41" fmla="*/ 24 h 28"/>
                <a:gd name="T42" fmla="*/ 54 w 62"/>
                <a:gd name="T43" fmla="*/ 24 h 28"/>
                <a:gd name="T44" fmla="*/ 55 w 62"/>
                <a:gd name="T45" fmla="*/ 22 h 28"/>
                <a:gd name="T46" fmla="*/ 56 w 62"/>
                <a:gd name="T47" fmla="*/ 18 h 28"/>
                <a:gd name="T48" fmla="*/ 57 w 62"/>
                <a:gd name="T49" fmla="*/ 15 h 28"/>
                <a:gd name="T50" fmla="*/ 61 w 62"/>
                <a:gd name="T51" fmla="*/ 12 h 28"/>
                <a:gd name="T52" fmla="*/ 62 w 62"/>
                <a:gd name="T53" fmla="*/ 10 h 28"/>
                <a:gd name="T54" fmla="*/ 59 w 62"/>
                <a:gd name="T55" fmla="*/ 3 h 28"/>
                <a:gd name="T56" fmla="*/ 52 w 62"/>
                <a:gd name="T5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28">
                  <a:moveTo>
                    <a:pt x="52" y="2"/>
                  </a:moveTo>
                  <a:cubicBezTo>
                    <a:pt x="50" y="0"/>
                    <a:pt x="45" y="0"/>
                    <a:pt x="45" y="0"/>
                  </a:cubicBezTo>
                  <a:cubicBezTo>
                    <a:pt x="45" y="0"/>
                    <a:pt x="44" y="2"/>
                    <a:pt x="43" y="4"/>
                  </a:cubicBezTo>
                  <a:cubicBezTo>
                    <a:pt x="42" y="5"/>
                    <a:pt x="38" y="5"/>
                    <a:pt x="36" y="4"/>
                  </a:cubicBezTo>
                  <a:cubicBezTo>
                    <a:pt x="35" y="5"/>
                    <a:pt x="32" y="6"/>
                    <a:pt x="31" y="7"/>
                  </a:cubicBezTo>
                  <a:cubicBezTo>
                    <a:pt x="31" y="9"/>
                    <a:pt x="27" y="8"/>
                    <a:pt x="28" y="12"/>
                  </a:cubicBezTo>
                  <a:cubicBezTo>
                    <a:pt x="29" y="17"/>
                    <a:pt x="26" y="15"/>
                    <a:pt x="25" y="15"/>
                  </a:cubicBezTo>
                  <a:cubicBezTo>
                    <a:pt x="23" y="14"/>
                    <a:pt x="17" y="15"/>
                    <a:pt x="16" y="17"/>
                  </a:cubicBezTo>
                  <a:cubicBezTo>
                    <a:pt x="14" y="18"/>
                    <a:pt x="12" y="18"/>
                    <a:pt x="11" y="17"/>
                  </a:cubicBezTo>
                  <a:cubicBezTo>
                    <a:pt x="10" y="16"/>
                    <a:pt x="7" y="16"/>
                    <a:pt x="6" y="18"/>
                  </a:cubicBezTo>
                  <a:cubicBezTo>
                    <a:pt x="5" y="20"/>
                    <a:pt x="3" y="16"/>
                    <a:pt x="1" y="16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0" y="22"/>
                    <a:pt x="3" y="24"/>
                    <a:pt x="5" y="23"/>
                  </a:cubicBezTo>
                  <a:cubicBezTo>
                    <a:pt x="6" y="22"/>
                    <a:pt x="8" y="23"/>
                    <a:pt x="10" y="24"/>
                  </a:cubicBezTo>
                  <a:cubicBezTo>
                    <a:pt x="11" y="25"/>
                    <a:pt x="14" y="24"/>
                    <a:pt x="15" y="23"/>
                  </a:cubicBezTo>
                  <a:cubicBezTo>
                    <a:pt x="16" y="22"/>
                    <a:pt x="21" y="22"/>
                    <a:pt x="22" y="22"/>
                  </a:cubicBezTo>
                  <a:cubicBezTo>
                    <a:pt x="22" y="22"/>
                    <a:pt x="22" y="25"/>
                    <a:pt x="23" y="25"/>
                  </a:cubicBezTo>
                  <a:cubicBezTo>
                    <a:pt x="24" y="26"/>
                    <a:pt x="28" y="26"/>
                    <a:pt x="31" y="26"/>
                  </a:cubicBezTo>
                  <a:cubicBezTo>
                    <a:pt x="34" y="26"/>
                    <a:pt x="39" y="28"/>
                    <a:pt x="40" y="28"/>
                  </a:cubicBezTo>
                  <a:cubicBezTo>
                    <a:pt x="42" y="28"/>
                    <a:pt x="44" y="25"/>
                    <a:pt x="48" y="25"/>
                  </a:cubicBezTo>
                  <a:cubicBezTo>
                    <a:pt x="51" y="25"/>
                    <a:pt x="53" y="23"/>
                    <a:pt x="53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2"/>
                    <a:pt x="54" y="22"/>
                    <a:pt x="55" y="22"/>
                  </a:cubicBezTo>
                  <a:cubicBezTo>
                    <a:pt x="56" y="21"/>
                    <a:pt x="55" y="19"/>
                    <a:pt x="56" y="18"/>
                  </a:cubicBezTo>
                  <a:cubicBezTo>
                    <a:pt x="57" y="17"/>
                    <a:pt x="55" y="14"/>
                    <a:pt x="57" y="15"/>
                  </a:cubicBezTo>
                  <a:cubicBezTo>
                    <a:pt x="59" y="15"/>
                    <a:pt x="61" y="15"/>
                    <a:pt x="61" y="12"/>
                  </a:cubicBezTo>
                  <a:cubicBezTo>
                    <a:pt x="61" y="12"/>
                    <a:pt x="61" y="11"/>
                    <a:pt x="62" y="10"/>
                  </a:cubicBezTo>
                  <a:cubicBezTo>
                    <a:pt x="60" y="7"/>
                    <a:pt x="59" y="3"/>
                    <a:pt x="59" y="3"/>
                  </a:cubicBezTo>
                  <a:cubicBezTo>
                    <a:pt x="59" y="3"/>
                    <a:pt x="55" y="5"/>
                    <a:pt x="52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97E0E924-146C-8851-4935-80BCAF909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5349" y="2946720"/>
              <a:ext cx="161937" cy="99894"/>
            </a:xfrm>
            <a:custGeom>
              <a:avLst/>
              <a:gdLst>
                <a:gd name="T0" fmla="*/ 52 w 54"/>
                <a:gd name="T1" fmla="*/ 6 h 32"/>
                <a:gd name="T2" fmla="*/ 50 w 54"/>
                <a:gd name="T3" fmla="*/ 5 h 32"/>
                <a:gd name="T4" fmla="*/ 45 w 54"/>
                <a:gd name="T5" fmla="*/ 3 h 32"/>
                <a:gd name="T6" fmla="*/ 37 w 54"/>
                <a:gd name="T7" fmla="*/ 1 h 32"/>
                <a:gd name="T8" fmla="*/ 29 w 54"/>
                <a:gd name="T9" fmla="*/ 6 h 32"/>
                <a:gd name="T10" fmla="*/ 21 w 54"/>
                <a:gd name="T11" fmla="*/ 8 h 32"/>
                <a:gd name="T12" fmla="*/ 9 w 54"/>
                <a:gd name="T13" fmla="*/ 8 h 32"/>
                <a:gd name="T14" fmla="*/ 8 w 54"/>
                <a:gd name="T15" fmla="*/ 7 h 32"/>
                <a:gd name="T16" fmla="*/ 7 w 54"/>
                <a:gd name="T17" fmla="*/ 9 h 32"/>
                <a:gd name="T18" fmla="*/ 3 w 54"/>
                <a:gd name="T19" fmla="*/ 12 h 32"/>
                <a:gd name="T20" fmla="*/ 2 w 54"/>
                <a:gd name="T21" fmla="*/ 15 h 32"/>
                <a:gd name="T22" fmla="*/ 1 w 54"/>
                <a:gd name="T23" fmla="*/ 19 h 32"/>
                <a:gd name="T24" fmla="*/ 0 w 54"/>
                <a:gd name="T25" fmla="*/ 21 h 32"/>
                <a:gd name="T26" fmla="*/ 2 w 54"/>
                <a:gd name="T27" fmla="*/ 24 h 32"/>
                <a:gd name="T28" fmla="*/ 1 w 54"/>
                <a:gd name="T29" fmla="*/ 24 h 32"/>
                <a:gd name="T30" fmla="*/ 8 w 54"/>
                <a:gd name="T31" fmla="*/ 29 h 32"/>
                <a:gd name="T32" fmla="*/ 17 w 54"/>
                <a:gd name="T33" fmla="*/ 31 h 32"/>
                <a:gd name="T34" fmla="*/ 29 w 54"/>
                <a:gd name="T35" fmla="*/ 27 h 32"/>
                <a:gd name="T36" fmla="*/ 32 w 54"/>
                <a:gd name="T37" fmla="*/ 29 h 32"/>
                <a:gd name="T38" fmla="*/ 35 w 54"/>
                <a:gd name="T39" fmla="*/ 29 h 32"/>
                <a:gd name="T40" fmla="*/ 40 w 54"/>
                <a:gd name="T41" fmla="*/ 25 h 32"/>
                <a:gd name="T42" fmla="*/ 47 w 54"/>
                <a:gd name="T43" fmla="*/ 13 h 32"/>
                <a:gd name="T44" fmla="*/ 53 w 54"/>
                <a:gd name="T45" fmla="*/ 9 h 32"/>
                <a:gd name="T46" fmla="*/ 52 w 54"/>
                <a:gd name="T47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32">
                  <a:moveTo>
                    <a:pt x="52" y="6"/>
                  </a:moveTo>
                  <a:cubicBezTo>
                    <a:pt x="52" y="6"/>
                    <a:pt x="51" y="6"/>
                    <a:pt x="50" y="5"/>
                  </a:cubicBezTo>
                  <a:cubicBezTo>
                    <a:pt x="48" y="5"/>
                    <a:pt x="46" y="4"/>
                    <a:pt x="45" y="3"/>
                  </a:cubicBezTo>
                  <a:cubicBezTo>
                    <a:pt x="44" y="2"/>
                    <a:pt x="38" y="1"/>
                    <a:pt x="37" y="1"/>
                  </a:cubicBezTo>
                  <a:cubicBezTo>
                    <a:pt x="36" y="0"/>
                    <a:pt x="31" y="6"/>
                    <a:pt x="29" y="6"/>
                  </a:cubicBezTo>
                  <a:cubicBezTo>
                    <a:pt x="28" y="6"/>
                    <a:pt x="21" y="7"/>
                    <a:pt x="21" y="8"/>
                  </a:cubicBezTo>
                  <a:cubicBezTo>
                    <a:pt x="21" y="10"/>
                    <a:pt x="12" y="11"/>
                    <a:pt x="9" y="8"/>
                  </a:cubicBezTo>
                  <a:cubicBezTo>
                    <a:pt x="9" y="8"/>
                    <a:pt x="8" y="8"/>
                    <a:pt x="8" y="7"/>
                  </a:cubicBezTo>
                  <a:cubicBezTo>
                    <a:pt x="7" y="8"/>
                    <a:pt x="7" y="9"/>
                    <a:pt x="7" y="9"/>
                  </a:cubicBezTo>
                  <a:cubicBezTo>
                    <a:pt x="7" y="12"/>
                    <a:pt x="5" y="12"/>
                    <a:pt x="3" y="12"/>
                  </a:cubicBezTo>
                  <a:cubicBezTo>
                    <a:pt x="1" y="11"/>
                    <a:pt x="3" y="14"/>
                    <a:pt x="2" y="15"/>
                  </a:cubicBezTo>
                  <a:cubicBezTo>
                    <a:pt x="1" y="16"/>
                    <a:pt x="2" y="18"/>
                    <a:pt x="1" y="19"/>
                  </a:cubicBezTo>
                  <a:cubicBezTo>
                    <a:pt x="0" y="19"/>
                    <a:pt x="0" y="19"/>
                    <a:pt x="0" y="21"/>
                  </a:cubicBezTo>
                  <a:cubicBezTo>
                    <a:pt x="0" y="21"/>
                    <a:pt x="2" y="24"/>
                    <a:pt x="2" y="24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3" y="25"/>
                    <a:pt x="7" y="27"/>
                    <a:pt x="8" y="29"/>
                  </a:cubicBezTo>
                  <a:cubicBezTo>
                    <a:pt x="10" y="31"/>
                    <a:pt x="15" y="32"/>
                    <a:pt x="17" y="31"/>
                  </a:cubicBezTo>
                  <a:cubicBezTo>
                    <a:pt x="19" y="30"/>
                    <a:pt x="29" y="27"/>
                    <a:pt x="29" y="27"/>
                  </a:cubicBezTo>
                  <a:cubicBezTo>
                    <a:pt x="29" y="27"/>
                    <a:pt x="31" y="28"/>
                    <a:pt x="32" y="29"/>
                  </a:cubicBezTo>
                  <a:cubicBezTo>
                    <a:pt x="33" y="29"/>
                    <a:pt x="33" y="29"/>
                    <a:pt x="35" y="29"/>
                  </a:cubicBezTo>
                  <a:cubicBezTo>
                    <a:pt x="35" y="28"/>
                    <a:pt x="37" y="28"/>
                    <a:pt x="40" y="25"/>
                  </a:cubicBezTo>
                  <a:cubicBezTo>
                    <a:pt x="42" y="23"/>
                    <a:pt x="46" y="13"/>
                    <a:pt x="47" y="13"/>
                  </a:cubicBezTo>
                  <a:cubicBezTo>
                    <a:pt x="48" y="12"/>
                    <a:pt x="51" y="10"/>
                    <a:pt x="53" y="9"/>
                  </a:cubicBezTo>
                  <a:cubicBezTo>
                    <a:pt x="54" y="8"/>
                    <a:pt x="54" y="7"/>
                    <a:pt x="52" y="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6ED718C3-75DF-8147-1AEB-99B59EF20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617" y="2869170"/>
              <a:ext cx="163212" cy="84121"/>
            </a:xfrm>
            <a:custGeom>
              <a:avLst/>
              <a:gdLst>
                <a:gd name="T0" fmla="*/ 51 w 54"/>
                <a:gd name="T1" fmla="*/ 12 h 27"/>
                <a:gd name="T2" fmla="*/ 45 w 54"/>
                <a:gd name="T3" fmla="*/ 11 h 27"/>
                <a:gd name="T4" fmla="*/ 43 w 54"/>
                <a:gd name="T5" fmla="*/ 8 h 27"/>
                <a:gd name="T6" fmla="*/ 38 w 54"/>
                <a:gd name="T7" fmla="*/ 8 h 27"/>
                <a:gd name="T8" fmla="*/ 34 w 54"/>
                <a:gd name="T9" fmla="*/ 7 h 27"/>
                <a:gd name="T10" fmla="*/ 28 w 54"/>
                <a:gd name="T11" fmla="*/ 3 h 27"/>
                <a:gd name="T12" fmla="*/ 23 w 54"/>
                <a:gd name="T13" fmla="*/ 0 h 27"/>
                <a:gd name="T14" fmla="*/ 23 w 54"/>
                <a:gd name="T15" fmla="*/ 1 h 27"/>
                <a:gd name="T16" fmla="*/ 18 w 54"/>
                <a:gd name="T17" fmla="*/ 1 h 27"/>
                <a:gd name="T18" fmla="*/ 12 w 54"/>
                <a:gd name="T19" fmla="*/ 4 h 27"/>
                <a:gd name="T20" fmla="*/ 3 w 54"/>
                <a:gd name="T21" fmla="*/ 7 h 27"/>
                <a:gd name="T22" fmla="*/ 3 w 54"/>
                <a:gd name="T23" fmla="*/ 12 h 27"/>
                <a:gd name="T24" fmla="*/ 6 w 54"/>
                <a:gd name="T25" fmla="*/ 19 h 27"/>
                <a:gd name="T26" fmla="*/ 15 w 54"/>
                <a:gd name="T27" fmla="*/ 26 h 27"/>
                <a:gd name="T28" fmla="*/ 15 w 54"/>
                <a:gd name="T29" fmla="*/ 26 h 27"/>
                <a:gd name="T30" fmla="*/ 22 w 54"/>
                <a:gd name="T31" fmla="*/ 26 h 27"/>
                <a:gd name="T32" fmla="*/ 24 w 54"/>
                <a:gd name="T33" fmla="*/ 22 h 27"/>
                <a:gd name="T34" fmla="*/ 31 w 54"/>
                <a:gd name="T35" fmla="*/ 24 h 27"/>
                <a:gd name="T36" fmla="*/ 38 w 54"/>
                <a:gd name="T37" fmla="*/ 25 h 27"/>
                <a:gd name="T38" fmla="*/ 38 w 54"/>
                <a:gd name="T39" fmla="*/ 27 h 27"/>
                <a:gd name="T40" fmla="*/ 41 w 54"/>
                <a:gd name="T41" fmla="*/ 24 h 27"/>
                <a:gd name="T42" fmla="*/ 49 w 54"/>
                <a:gd name="T43" fmla="*/ 20 h 27"/>
                <a:gd name="T44" fmla="*/ 54 w 54"/>
                <a:gd name="T45" fmla="*/ 16 h 27"/>
                <a:gd name="T46" fmla="*/ 51 w 54"/>
                <a:gd name="T4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7">
                  <a:moveTo>
                    <a:pt x="51" y="12"/>
                  </a:moveTo>
                  <a:cubicBezTo>
                    <a:pt x="49" y="11"/>
                    <a:pt x="46" y="12"/>
                    <a:pt x="45" y="11"/>
                  </a:cubicBezTo>
                  <a:cubicBezTo>
                    <a:pt x="45" y="10"/>
                    <a:pt x="45" y="8"/>
                    <a:pt x="43" y="8"/>
                  </a:cubicBezTo>
                  <a:cubicBezTo>
                    <a:pt x="41" y="8"/>
                    <a:pt x="39" y="7"/>
                    <a:pt x="38" y="8"/>
                  </a:cubicBezTo>
                  <a:cubicBezTo>
                    <a:pt x="37" y="10"/>
                    <a:pt x="34" y="8"/>
                    <a:pt x="34" y="7"/>
                  </a:cubicBezTo>
                  <a:cubicBezTo>
                    <a:pt x="34" y="5"/>
                    <a:pt x="32" y="4"/>
                    <a:pt x="28" y="3"/>
                  </a:cubicBezTo>
                  <a:cubicBezTo>
                    <a:pt x="27" y="2"/>
                    <a:pt x="25" y="1"/>
                    <a:pt x="23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2" y="2"/>
                    <a:pt x="20" y="0"/>
                    <a:pt x="18" y="1"/>
                  </a:cubicBezTo>
                  <a:cubicBezTo>
                    <a:pt x="17" y="2"/>
                    <a:pt x="14" y="2"/>
                    <a:pt x="12" y="4"/>
                  </a:cubicBezTo>
                  <a:cubicBezTo>
                    <a:pt x="10" y="6"/>
                    <a:pt x="5" y="7"/>
                    <a:pt x="3" y="7"/>
                  </a:cubicBezTo>
                  <a:cubicBezTo>
                    <a:pt x="0" y="8"/>
                    <a:pt x="2" y="10"/>
                    <a:pt x="3" y="12"/>
                  </a:cubicBezTo>
                  <a:cubicBezTo>
                    <a:pt x="4" y="14"/>
                    <a:pt x="4" y="18"/>
                    <a:pt x="6" y="19"/>
                  </a:cubicBezTo>
                  <a:cubicBezTo>
                    <a:pt x="8" y="20"/>
                    <a:pt x="14" y="24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7"/>
                    <a:pt x="21" y="27"/>
                    <a:pt x="22" y="26"/>
                  </a:cubicBezTo>
                  <a:cubicBezTo>
                    <a:pt x="23" y="24"/>
                    <a:pt x="24" y="22"/>
                    <a:pt x="24" y="22"/>
                  </a:cubicBezTo>
                  <a:cubicBezTo>
                    <a:pt x="24" y="22"/>
                    <a:pt x="29" y="22"/>
                    <a:pt x="31" y="24"/>
                  </a:cubicBezTo>
                  <a:cubicBezTo>
                    <a:pt x="34" y="27"/>
                    <a:pt x="38" y="25"/>
                    <a:pt x="38" y="25"/>
                  </a:cubicBezTo>
                  <a:cubicBezTo>
                    <a:pt x="38" y="25"/>
                    <a:pt x="38" y="26"/>
                    <a:pt x="38" y="27"/>
                  </a:cubicBezTo>
                  <a:cubicBezTo>
                    <a:pt x="39" y="25"/>
                    <a:pt x="40" y="24"/>
                    <a:pt x="41" y="24"/>
                  </a:cubicBezTo>
                  <a:cubicBezTo>
                    <a:pt x="43" y="24"/>
                    <a:pt x="46" y="23"/>
                    <a:pt x="49" y="20"/>
                  </a:cubicBezTo>
                  <a:cubicBezTo>
                    <a:pt x="50" y="18"/>
                    <a:pt x="52" y="17"/>
                    <a:pt x="54" y="16"/>
                  </a:cubicBezTo>
                  <a:cubicBezTo>
                    <a:pt x="52" y="15"/>
                    <a:pt x="52" y="13"/>
                    <a:pt x="51" y="1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2D4C25D1-4834-0053-C5DC-785FBD2BB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9376" y="2919118"/>
              <a:ext cx="141535" cy="61776"/>
            </a:xfrm>
            <a:custGeom>
              <a:avLst/>
              <a:gdLst>
                <a:gd name="T0" fmla="*/ 35 w 47"/>
                <a:gd name="T1" fmla="*/ 2 h 20"/>
                <a:gd name="T2" fmla="*/ 29 w 47"/>
                <a:gd name="T3" fmla="*/ 1 h 20"/>
                <a:gd name="T4" fmla="*/ 22 w 47"/>
                <a:gd name="T5" fmla="*/ 1 h 20"/>
                <a:gd name="T6" fmla="*/ 17 w 47"/>
                <a:gd name="T7" fmla="*/ 1 h 20"/>
                <a:gd name="T8" fmla="*/ 16 w 47"/>
                <a:gd name="T9" fmla="*/ 0 h 20"/>
                <a:gd name="T10" fmla="*/ 11 w 47"/>
                <a:gd name="T11" fmla="*/ 4 h 20"/>
                <a:gd name="T12" fmla="*/ 3 w 47"/>
                <a:gd name="T13" fmla="*/ 8 h 20"/>
                <a:gd name="T14" fmla="*/ 0 w 47"/>
                <a:gd name="T15" fmla="*/ 11 h 20"/>
                <a:gd name="T16" fmla="*/ 4 w 47"/>
                <a:gd name="T17" fmla="*/ 17 h 20"/>
                <a:gd name="T18" fmla="*/ 16 w 47"/>
                <a:gd name="T19" fmla="*/ 17 h 20"/>
                <a:gd name="T20" fmla="*/ 24 w 47"/>
                <a:gd name="T21" fmla="*/ 15 h 20"/>
                <a:gd name="T22" fmla="*/ 32 w 47"/>
                <a:gd name="T23" fmla="*/ 10 h 20"/>
                <a:gd name="T24" fmla="*/ 40 w 47"/>
                <a:gd name="T25" fmla="*/ 12 h 20"/>
                <a:gd name="T26" fmla="*/ 45 w 47"/>
                <a:gd name="T27" fmla="*/ 14 h 20"/>
                <a:gd name="T28" fmla="*/ 44 w 47"/>
                <a:gd name="T29" fmla="*/ 11 h 20"/>
                <a:gd name="T30" fmla="*/ 47 w 47"/>
                <a:gd name="T31" fmla="*/ 5 h 20"/>
                <a:gd name="T32" fmla="*/ 47 w 47"/>
                <a:gd name="T33" fmla="*/ 5 h 20"/>
                <a:gd name="T34" fmla="*/ 43 w 47"/>
                <a:gd name="T35" fmla="*/ 4 h 20"/>
                <a:gd name="T36" fmla="*/ 35 w 47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20">
                  <a:moveTo>
                    <a:pt x="35" y="2"/>
                  </a:moveTo>
                  <a:cubicBezTo>
                    <a:pt x="33" y="2"/>
                    <a:pt x="31" y="1"/>
                    <a:pt x="29" y="1"/>
                  </a:cubicBezTo>
                  <a:cubicBezTo>
                    <a:pt x="27" y="2"/>
                    <a:pt x="23" y="1"/>
                    <a:pt x="22" y="1"/>
                  </a:cubicBezTo>
                  <a:cubicBezTo>
                    <a:pt x="20" y="0"/>
                    <a:pt x="19" y="2"/>
                    <a:pt x="17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4" y="1"/>
                    <a:pt x="12" y="2"/>
                    <a:pt x="11" y="4"/>
                  </a:cubicBezTo>
                  <a:cubicBezTo>
                    <a:pt x="8" y="7"/>
                    <a:pt x="5" y="8"/>
                    <a:pt x="3" y="8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1" y="13"/>
                    <a:pt x="3" y="16"/>
                    <a:pt x="4" y="17"/>
                  </a:cubicBezTo>
                  <a:cubicBezTo>
                    <a:pt x="7" y="20"/>
                    <a:pt x="16" y="19"/>
                    <a:pt x="16" y="17"/>
                  </a:cubicBezTo>
                  <a:cubicBezTo>
                    <a:pt x="16" y="16"/>
                    <a:pt x="23" y="15"/>
                    <a:pt x="24" y="15"/>
                  </a:cubicBezTo>
                  <a:cubicBezTo>
                    <a:pt x="26" y="15"/>
                    <a:pt x="31" y="9"/>
                    <a:pt x="32" y="10"/>
                  </a:cubicBezTo>
                  <a:cubicBezTo>
                    <a:pt x="33" y="10"/>
                    <a:pt x="39" y="11"/>
                    <a:pt x="40" y="12"/>
                  </a:cubicBezTo>
                  <a:cubicBezTo>
                    <a:pt x="41" y="13"/>
                    <a:pt x="43" y="14"/>
                    <a:pt x="45" y="14"/>
                  </a:cubicBezTo>
                  <a:cubicBezTo>
                    <a:pt x="44" y="13"/>
                    <a:pt x="44" y="12"/>
                    <a:pt x="44" y="11"/>
                  </a:cubicBezTo>
                  <a:cubicBezTo>
                    <a:pt x="44" y="10"/>
                    <a:pt x="46" y="6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5" y="4"/>
                    <a:pt x="43" y="4"/>
                    <a:pt x="43" y="4"/>
                  </a:cubicBezTo>
                  <a:cubicBezTo>
                    <a:pt x="42" y="3"/>
                    <a:pt x="38" y="2"/>
                    <a:pt x="35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622D15CC-193A-3B06-094F-245FFC769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403" y="3164908"/>
              <a:ext cx="93082" cy="161669"/>
            </a:xfrm>
            <a:custGeom>
              <a:avLst/>
              <a:gdLst>
                <a:gd name="T0" fmla="*/ 23 w 31"/>
                <a:gd name="T1" fmla="*/ 42 h 52"/>
                <a:gd name="T2" fmla="*/ 21 w 31"/>
                <a:gd name="T3" fmla="*/ 38 h 52"/>
                <a:gd name="T4" fmla="*/ 23 w 31"/>
                <a:gd name="T5" fmla="*/ 34 h 52"/>
                <a:gd name="T6" fmla="*/ 20 w 31"/>
                <a:gd name="T7" fmla="*/ 29 h 52"/>
                <a:gd name="T8" fmla="*/ 23 w 31"/>
                <a:gd name="T9" fmla="*/ 26 h 52"/>
                <a:gd name="T10" fmla="*/ 24 w 31"/>
                <a:gd name="T11" fmla="*/ 20 h 52"/>
                <a:gd name="T12" fmla="*/ 24 w 31"/>
                <a:gd name="T13" fmla="*/ 12 h 52"/>
                <a:gd name="T14" fmla="*/ 29 w 31"/>
                <a:gd name="T15" fmla="*/ 7 h 52"/>
                <a:gd name="T16" fmla="*/ 27 w 31"/>
                <a:gd name="T17" fmla="*/ 4 h 52"/>
                <a:gd name="T18" fmla="*/ 22 w 31"/>
                <a:gd name="T19" fmla="*/ 3 h 52"/>
                <a:gd name="T20" fmla="*/ 18 w 31"/>
                <a:gd name="T21" fmla="*/ 3 h 52"/>
                <a:gd name="T22" fmla="*/ 13 w 31"/>
                <a:gd name="T23" fmla="*/ 2 h 52"/>
                <a:gd name="T24" fmla="*/ 10 w 31"/>
                <a:gd name="T25" fmla="*/ 1 h 52"/>
                <a:gd name="T26" fmla="*/ 8 w 31"/>
                <a:gd name="T27" fmla="*/ 2 h 52"/>
                <a:gd name="T28" fmla="*/ 8 w 31"/>
                <a:gd name="T29" fmla="*/ 8 h 52"/>
                <a:gd name="T30" fmla="*/ 3 w 31"/>
                <a:gd name="T31" fmla="*/ 28 h 52"/>
                <a:gd name="T32" fmla="*/ 6 w 31"/>
                <a:gd name="T33" fmla="*/ 36 h 52"/>
                <a:gd name="T34" fmla="*/ 7 w 31"/>
                <a:gd name="T35" fmla="*/ 50 h 52"/>
                <a:gd name="T36" fmla="*/ 14 w 31"/>
                <a:gd name="T37" fmla="*/ 52 h 52"/>
                <a:gd name="T38" fmla="*/ 21 w 31"/>
                <a:gd name="T39" fmla="*/ 50 h 52"/>
                <a:gd name="T40" fmla="*/ 19 w 31"/>
                <a:gd name="T41" fmla="*/ 47 h 52"/>
                <a:gd name="T42" fmla="*/ 23 w 31"/>
                <a:gd name="T43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52">
                  <a:moveTo>
                    <a:pt x="23" y="42"/>
                  </a:moveTo>
                  <a:cubicBezTo>
                    <a:pt x="26" y="42"/>
                    <a:pt x="22" y="39"/>
                    <a:pt x="21" y="38"/>
                  </a:cubicBezTo>
                  <a:cubicBezTo>
                    <a:pt x="20" y="37"/>
                    <a:pt x="21" y="34"/>
                    <a:pt x="23" y="34"/>
                  </a:cubicBezTo>
                  <a:cubicBezTo>
                    <a:pt x="25" y="34"/>
                    <a:pt x="23" y="31"/>
                    <a:pt x="20" y="29"/>
                  </a:cubicBezTo>
                  <a:cubicBezTo>
                    <a:pt x="18" y="27"/>
                    <a:pt x="20" y="26"/>
                    <a:pt x="23" y="26"/>
                  </a:cubicBezTo>
                  <a:cubicBezTo>
                    <a:pt x="25" y="26"/>
                    <a:pt x="22" y="22"/>
                    <a:pt x="24" y="20"/>
                  </a:cubicBezTo>
                  <a:cubicBezTo>
                    <a:pt x="26" y="18"/>
                    <a:pt x="24" y="14"/>
                    <a:pt x="24" y="12"/>
                  </a:cubicBezTo>
                  <a:cubicBezTo>
                    <a:pt x="24" y="10"/>
                    <a:pt x="27" y="10"/>
                    <a:pt x="29" y="7"/>
                  </a:cubicBezTo>
                  <a:cubicBezTo>
                    <a:pt x="31" y="5"/>
                    <a:pt x="27" y="6"/>
                    <a:pt x="27" y="4"/>
                  </a:cubicBezTo>
                  <a:cubicBezTo>
                    <a:pt x="27" y="2"/>
                    <a:pt x="24" y="1"/>
                    <a:pt x="22" y="3"/>
                  </a:cubicBezTo>
                  <a:cubicBezTo>
                    <a:pt x="20" y="4"/>
                    <a:pt x="20" y="3"/>
                    <a:pt x="18" y="3"/>
                  </a:cubicBezTo>
                  <a:cubicBezTo>
                    <a:pt x="17" y="3"/>
                    <a:pt x="13" y="4"/>
                    <a:pt x="13" y="2"/>
                  </a:cubicBezTo>
                  <a:cubicBezTo>
                    <a:pt x="13" y="0"/>
                    <a:pt x="12" y="0"/>
                    <a:pt x="10" y="1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8" y="5"/>
                    <a:pt x="7" y="7"/>
                    <a:pt x="8" y="8"/>
                  </a:cubicBezTo>
                  <a:cubicBezTo>
                    <a:pt x="10" y="11"/>
                    <a:pt x="6" y="25"/>
                    <a:pt x="3" y="28"/>
                  </a:cubicBezTo>
                  <a:cubicBezTo>
                    <a:pt x="0" y="32"/>
                    <a:pt x="3" y="33"/>
                    <a:pt x="6" y="36"/>
                  </a:cubicBezTo>
                  <a:cubicBezTo>
                    <a:pt x="10" y="38"/>
                    <a:pt x="7" y="48"/>
                    <a:pt x="7" y="50"/>
                  </a:cubicBezTo>
                  <a:cubicBezTo>
                    <a:pt x="7" y="52"/>
                    <a:pt x="10" y="52"/>
                    <a:pt x="14" y="52"/>
                  </a:cubicBezTo>
                  <a:cubicBezTo>
                    <a:pt x="16" y="52"/>
                    <a:pt x="18" y="51"/>
                    <a:pt x="21" y="50"/>
                  </a:cubicBezTo>
                  <a:cubicBezTo>
                    <a:pt x="20" y="49"/>
                    <a:pt x="19" y="48"/>
                    <a:pt x="19" y="47"/>
                  </a:cubicBezTo>
                  <a:cubicBezTo>
                    <a:pt x="19" y="46"/>
                    <a:pt x="19" y="43"/>
                    <a:pt x="23" y="4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3824DC69-46BF-74C1-878F-643200AEA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6377" y="2782421"/>
              <a:ext cx="105832" cy="93321"/>
            </a:xfrm>
            <a:custGeom>
              <a:avLst/>
              <a:gdLst>
                <a:gd name="T0" fmla="*/ 11 w 35"/>
                <a:gd name="T1" fmla="*/ 24 h 30"/>
                <a:gd name="T2" fmla="*/ 17 w 35"/>
                <a:gd name="T3" fmla="*/ 24 h 30"/>
                <a:gd name="T4" fmla="*/ 23 w 35"/>
                <a:gd name="T5" fmla="*/ 29 h 30"/>
                <a:gd name="T6" fmla="*/ 25 w 35"/>
                <a:gd name="T7" fmla="*/ 30 h 30"/>
                <a:gd name="T8" fmla="*/ 26 w 35"/>
                <a:gd name="T9" fmla="*/ 24 h 30"/>
                <a:gd name="T10" fmla="*/ 27 w 35"/>
                <a:gd name="T11" fmla="*/ 20 h 30"/>
                <a:gd name="T12" fmla="*/ 31 w 35"/>
                <a:gd name="T13" fmla="*/ 17 h 30"/>
                <a:gd name="T14" fmla="*/ 33 w 35"/>
                <a:gd name="T15" fmla="*/ 15 h 30"/>
                <a:gd name="T16" fmla="*/ 30 w 35"/>
                <a:gd name="T17" fmla="*/ 10 h 30"/>
                <a:gd name="T18" fmla="*/ 34 w 35"/>
                <a:gd name="T19" fmla="*/ 6 h 30"/>
                <a:gd name="T20" fmla="*/ 34 w 35"/>
                <a:gd name="T21" fmla="*/ 1 h 30"/>
                <a:gd name="T22" fmla="*/ 32 w 35"/>
                <a:gd name="T23" fmla="*/ 1 h 30"/>
                <a:gd name="T24" fmla="*/ 24 w 35"/>
                <a:gd name="T25" fmla="*/ 2 h 30"/>
                <a:gd name="T26" fmla="*/ 20 w 35"/>
                <a:gd name="T27" fmla="*/ 7 h 30"/>
                <a:gd name="T28" fmla="*/ 16 w 35"/>
                <a:gd name="T29" fmla="*/ 8 h 30"/>
                <a:gd name="T30" fmla="*/ 12 w 35"/>
                <a:gd name="T31" fmla="*/ 10 h 30"/>
                <a:gd name="T32" fmla="*/ 8 w 35"/>
                <a:gd name="T33" fmla="*/ 17 h 30"/>
                <a:gd name="T34" fmla="*/ 2 w 35"/>
                <a:gd name="T35" fmla="*/ 24 h 30"/>
                <a:gd name="T36" fmla="*/ 0 w 35"/>
                <a:gd name="T37" fmla="*/ 25 h 30"/>
                <a:gd name="T38" fmla="*/ 3 w 35"/>
                <a:gd name="T39" fmla="*/ 26 h 30"/>
                <a:gd name="T40" fmla="*/ 11 w 35"/>
                <a:gd name="T41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0">
                  <a:moveTo>
                    <a:pt x="11" y="24"/>
                  </a:moveTo>
                  <a:cubicBezTo>
                    <a:pt x="13" y="22"/>
                    <a:pt x="16" y="23"/>
                    <a:pt x="17" y="24"/>
                  </a:cubicBezTo>
                  <a:cubicBezTo>
                    <a:pt x="19" y="26"/>
                    <a:pt x="21" y="26"/>
                    <a:pt x="23" y="29"/>
                  </a:cubicBezTo>
                  <a:cubicBezTo>
                    <a:pt x="24" y="29"/>
                    <a:pt x="24" y="30"/>
                    <a:pt x="25" y="30"/>
                  </a:cubicBezTo>
                  <a:cubicBezTo>
                    <a:pt x="25" y="29"/>
                    <a:pt x="25" y="25"/>
                    <a:pt x="26" y="24"/>
                  </a:cubicBezTo>
                  <a:cubicBezTo>
                    <a:pt x="27" y="22"/>
                    <a:pt x="25" y="20"/>
                    <a:pt x="27" y="20"/>
                  </a:cubicBezTo>
                  <a:cubicBezTo>
                    <a:pt x="28" y="20"/>
                    <a:pt x="31" y="20"/>
                    <a:pt x="31" y="17"/>
                  </a:cubicBezTo>
                  <a:cubicBezTo>
                    <a:pt x="31" y="15"/>
                    <a:pt x="32" y="16"/>
                    <a:pt x="33" y="15"/>
                  </a:cubicBezTo>
                  <a:cubicBezTo>
                    <a:pt x="34" y="13"/>
                    <a:pt x="31" y="11"/>
                    <a:pt x="30" y="10"/>
                  </a:cubicBezTo>
                  <a:cubicBezTo>
                    <a:pt x="30" y="9"/>
                    <a:pt x="32" y="9"/>
                    <a:pt x="34" y="6"/>
                  </a:cubicBezTo>
                  <a:cubicBezTo>
                    <a:pt x="35" y="5"/>
                    <a:pt x="35" y="3"/>
                    <a:pt x="34" y="1"/>
                  </a:cubicBezTo>
                  <a:cubicBezTo>
                    <a:pt x="34" y="1"/>
                    <a:pt x="33" y="2"/>
                    <a:pt x="32" y="1"/>
                  </a:cubicBezTo>
                  <a:cubicBezTo>
                    <a:pt x="30" y="0"/>
                    <a:pt x="27" y="1"/>
                    <a:pt x="24" y="2"/>
                  </a:cubicBezTo>
                  <a:cubicBezTo>
                    <a:pt x="20" y="2"/>
                    <a:pt x="19" y="6"/>
                    <a:pt x="20" y="7"/>
                  </a:cubicBezTo>
                  <a:cubicBezTo>
                    <a:pt x="22" y="9"/>
                    <a:pt x="17" y="10"/>
                    <a:pt x="16" y="8"/>
                  </a:cubicBezTo>
                  <a:cubicBezTo>
                    <a:pt x="16" y="6"/>
                    <a:pt x="12" y="7"/>
                    <a:pt x="12" y="10"/>
                  </a:cubicBezTo>
                  <a:cubicBezTo>
                    <a:pt x="13" y="12"/>
                    <a:pt x="8" y="13"/>
                    <a:pt x="8" y="17"/>
                  </a:cubicBezTo>
                  <a:cubicBezTo>
                    <a:pt x="9" y="20"/>
                    <a:pt x="4" y="23"/>
                    <a:pt x="2" y="24"/>
                  </a:cubicBezTo>
                  <a:cubicBezTo>
                    <a:pt x="1" y="25"/>
                    <a:pt x="1" y="25"/>
                    <a:pt x="0" y="25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6" y="26"/>
                    <a:pt x="10" y="25"/>
                    <a:pt x="11" y="2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A707E0C-89ED-63A0-E3DE-D1A27DB91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681" y="2900715"/>
              <a:ext cx="17850" cy="23659"/>
            </a:xfrm>
            <a:custGeom>
              <a:avLst/>
              <a:gdLst>
                <a:gd name="T0" fmla="*/ 4 w 6"/>
                <a:gd name="T1" fmla="*/ 0 h 8"/>
                <a:gd name="T2" fmla="*/ 1 w 6"/>
                <a:gd name="T3" fmla="*/ 7 h 8"/>
                <a:gd name="T4" fmla="*/ 6 w 6"/>
                <a:gd name="T5" fmla="*/ 8 h 8"/>
                <a:gd name="T6" fmla="*/ 4 w 6"/>
                <a:gd name="T7" fmla="*/ 1 h 8"/>
                <a:gd name="T8" fmla="*/ 4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2" y="1"/>
                    <a:pt x="0" y="3"/>
                    <a:pt x="1" y="7"/>
                  </a:cubicBezTo>
                  <a:cubicBezTo>
                    <a:pt x="2" y="7"/>
                    <a:pt x="5" y="7"/>
                    <a:pt x="6" y="8"/>
                  </a:cubicBezTo>
                  <a:cubicBezTo>
                    <a:pt x="6" y="3"/>
                    <a:pt x="4" y="2"/>
                    <a:pt x="4" y="1"/>
                  </a:cubicBezTo>
                  <a:cubicBezTo>
                    <a:pt x="3" y="1"/>
                    <a:pt x="3" y="0"/>
                    <a:pt x="4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9E766F-25C1-77E4-EADE-6AE5B0295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1075" y="2850769"/>
              <a:ext cx="99457" cy="73605"/>
            </a:xfrm>
            <a:custGeom>
              <a:avLst/>
              <a:gdLst>
                <a:gd name="T0" fmla="*/ 1 w 33"/>
                <a:gd name="T1" fmla="*/ 7 h 24"/>
                <a:gd name="T2" fmla="*/ 4 w 33"/>
                <a:gd name="T3" fmla="*/ 10 h 24"/>
                <a:gd name="T4" fmla="*/ 8 w 33"/>
                <a:gd name="T5" fmla="*/ 12 h 24"/>
                <a:gd name="T6" fmla="*/ 13 w 33"/>
                <a:gd name="T7" fmla="*/ 16 h 24"/>
                <a:gd name="T8" fmla="*/ 16 w 33"/>
                <a:gd name="T9" fmla="*/ 18 h 24"/>
                <a:gd name="T10" fmla="*/ 20 w 33"/>
                <a:gd name="T11" fmla="*/ 17 h 24"/>
                <a:gd name="T12" fmla="*/ 22 w 33"/>
                <a:gd name="T13" fmla="*/ 21 h 24"/>
                <a:gd name="T14" fmla="*/ 26 w 33"/>
                <a:gd name="T15" fmla="*/ 23 h 24"/>
                <a:gd name="T16" fmla="*/ 28 w 33"/>
                <a:gd name="T17" fmla="*/ 23 h 24"/>
                <a:gd name="T18" fmla="*/ 31 w 33"/>
                <a:gd name="T19" fmla="*/ 16 h 24"/>
                <a:gd name="T20" fmla="*/ 32 w 33"/>
                <a:gd name="T21" fmla="*/ 14 h 24"/>
                <a:gd name="T22" fmla="*/ 30 w 33"/>
                <a:gd name="T23" fmla="*/ 8 h 24"/>
                <a:gd name="T24" fmla="*/ 30 w 33"/>
                <a:gd name="T25" fmla="*/ 8 h 24"/>
                <a:gd name="T26" fmla="*/ 28 w 33"/>
                <a:gd name="T27" fmla="*/ 7 h 24"/>
                <a:gd name="T28" fmla="*/ 22 w 33"/>
                <a:gd name="T29" fmla="*/ 2 h 24"/>
                <a:gd name="T30" fmla="*/ 16 w 33"/>
                <a:gd name="T31" fmla="*/ 2 h 24"/>
                <a:gd name="T32" fmla="*/ 8 w 33"/>
                <a:gd name="T33" fmla="*/ 4 h 24"/>
                <a:gd name="T34" fmla="*/ 5 w 33"/>
                <a:gd name="T35" fmla="*/ 3 h 24"/>
                <a:gd name="T36" fmla="*/ 0 w 33"/>
                <a:gd name="T37" fmla="*/ 6 h 24"/>
                <a:gd name="T38" fmla="*/ 1 w 33"/>
                <a:gd name="T39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24">
                  <a:moveTo>
                    <a:pt x="1" y="7"/>
                  </a:moveTo>
                  <a:cubicBezTo>
                    <a:pt x="1" y="8"/>
                    <a:pt x="3" y="11"/>
                    <a:pt x="4" y="10"/>
                  </a:cubicBezTo>
                  <a:cubicBezTo>
                    <a:pt x="5" y="9"/>
                    <a:pt x="7" y="12"/>
                    <a:pt x="8" y="12"/>
                  </a:cubicBezTo>
                  <a:cubicBezTo>
                    <a:pt x="10" y="13"/>
                    <a:pt x="13" y="15"/>
                    <a:pt x="13" y="16"/>
                  </a:cubicBezTo>
                  <a:cubicBezTo>
                    <a:pt x="14" y="17"/>
                    <a:pt x="14" y="19"/>
                    <a:pt x="16" y="18"/>
                  </a:cubicBezTo>
                  <a:cubicBezTo>
                    <a:pt x="18" y="18"/>
                    <a:pt x="20" y="15"/>
                    <a:pt x="20" y="17"/>
                  </a:cubicBezTo>
                  <a:cubicBezTo>
                    <a:pt x="20" y="18"/>
                    <a:pt x="20" y="21"/>
                    <a:pt x="22" y="21"/>
                  </a:cubicBezTo>
                  <a:cubicBezTo>
                    <a:pt x="24" y="20"/>
                    <a:pt x="24" y="24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7" y="19"/>
                    <a:pt x="29" y="17"/>
                    <a:pt x="31" y="16"/>
                  </a:cubicBezTo>
                  <a:cubicBezTo>
                    <a:pt x="31" y="15"/>
                    <a:pt x="32" y="15"/>
                    <a:pt x="32" y="14"/>
                  </a:cubicBezTo>
                  <a:cubicBezTo>
                    <a:pt x="33" y="12"/>
                    <a:pt x="30" y="10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8"/>
                    <a:pt x="29" y="7"/>
                    <a:pt x="28" y="7"/>
                  </a:cubicBezTo>
                  <a:cubicBezTo>
                    <a:pt x="26" y="4"/>
                    <a:pt x="24" y="4"/>
                    <a:pt x="22" y="2"/>
                  </a:cubicBezTo>
                  <a:cubicBezTo>
                    <a:pt x="21" y="1"/>
                    <a:pt x="18" y="0"/>
                    <a:pt x="16" y="2"/>
                  </a:cubicBezTo>
                  <a:cubicBezTo>
                    <a:pt x="15" y="3"/>
                    <a:pt x="11" y="4"/>
                    <a:pt x="8" y="4"/>
                  </a:cubicBezTo>
                  <a:cubicBezTo>
                    <a:pt x="8" y="4"/>
                    <a:pt x="7" y="4"/>
                    <a:pt x="5" y="3"/>
                  </a:cubicBezTo>
                  <a:cubicBezTo>
                    <a:pt x="4" y="4"/>
                    <a:pt x="2" y="5"/>
                    <a:pt x="0" y="6"/>
                  </a:cubicBezTo>
                  <a:cubicBezTo>
                    <a:pt x="0" y="6"/>
                    <a:pt x="1" y="6"/>
                    <a:pt x="1" y="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6D1E59D3-F9DE-763E-A555-82F9E17F9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357" y="2959863"/>
              <a:ext cx="232067" cy="155098"/>
            </a:xfrm>
            <a:custGeom>
              <a:avLst/>
              <a:gdLst>
                <a:gd name="T0" fmla="*/ 69 w 77"/>
                <a:gd name="T1" fmla="*/ 33 h 50"/>
                <a:gd name="T2" fmla="*/ 65 w 77"/>
                <a:gd name="T3" fmla="*/ 31 h 50"/>
                <a:gd name="T4" fmla="*/ 65 w 77"/>
                <a:gd name="T5" fmla="*/ 31 h 50"/>
                <a:gd name="T6" fmla="*/ 64 w 77"/>
                <a:gd name="T7" fmla="*/ 21 h 50"/>
                <a:gd name="T8" fmla="*/ 59 w 77"/>
                <a:gd name="T9" fmla="*/ 10 h 50"/>
                <a:gd name="T10" fmla="*/ 53 w 77"/>
                <a:gd name="T11" fmla="*/ 0 h 50"/>
                <a:gd name="T12" fmla="*/ 49 w 77"/>
                <a:gd name="T13" fmla="*/ 2 h 50"/>
                <a:gd name="T14" fmla="*/ 44 w 77"/>
                <a:gd name="T15" fmla="*/ 5 h 50"/>
                <a:gd name="T16" fmla="*/ 40 w 77"/>
                <a:gd name="T17" fmla="*/ 5 h 50"/>
                <a:gd name="T18" fmla="*/ 36 w 77"/>
                <a:gd name="T19" fmla="*/ 6 h 50"/>
                <a:gd name="T20" fmla="*/ 31 w 77"/>
                <a:gd name="T21" fmla="*/ 5 h 50"/>
                <a:gd name="T22" fmla="*/ 23 w 77"/>
                <a:gd name="T23" fmla="*/ 3 h 50"/>
                <a:gd name="T24" fmla="*/ 20 w 77"/>
                <a:gd name="T25" fmla="*/ 3 h 50"/>
                <a:gd name="T26" fmla="*/ 19 w 77"/>
                <a:gd name="T27" fmla="*/ 5 h 50"/>
                <a:gd name="T28" fmla="*/ 13 w 77"/>
                <a:gd name="T29" fmla="*/ 9 h 50"/>
                <a:gd name="T30" fmla="*/ 6 w 77"/>
                <a:gd name="T31" fmla="*/ 21 h 50"/>
                <a:gd name="T32" fmla="*/ 0 w 77"/>
                <a:gd name="T33" fmla="*/ 25 h 50"/>
                <a:gd name="T34" fmla="*/ 3 w 77"/>
                <a:gd name="T35" fmla="*/ 30 h 50"/>
                <a:gd name="T36" fmla="*/ 6 w 77"/>
                <a:gd name="T37" fmla="*/ 33 h 50"/>
                <a:gd name="T38" fmla="*/ 7 w 77"/>
                <a:gd name="T39" fmla="*/ 38 h 50"/>
                <a:gd name="T40" fmla="*/ 17 w 77"/>
                <a:gd name="T41" fmla="*/ 41 h 50"/>
                <a:gd name="T42" fmla="*/ 17 w 77"/>
                <a:gd name="T43" fmla="*/ 45 h 50"/>
                <a:gd name="T44" fmla="*/ 22 w 77"/>
                <a:gd name="T45" fmla="*/ 48 h 50"/>
                <a:gd name="T46" fmla="*/ 31 w 77"/>
                <a:gd name="T47" fmla="*/ 49 h 50"/>
                <a:gd name="T48" fmla="*/ 40 w 77"/>
                <a:gd name="T49" fmla="*/ 49 h 50"/>
                <a:gd name="T50" fmla="*/ 46 w 77"/>
                <a:gd name="T51" fmla="*/ 47 h 50"/>
                <a:gd name="T52" fmla="*/ 56 w 77"/>
                <a:gd name="T53" fmla="*/ 45 h 50"/>
                <a:gd name="T54" fmla="*/ 63 w 77"/>
                <a:gd name="T55" fmla="*/ 47 h 50"/>
                <a:gd name="T56" fmla="*/ 68 w 77"/>
                <a:gd name="T57" fmla="*/ 49 h 50"/>
                <a:gd name="T58" fmla="*/ 68 w 77"/>
                <a:gd name="T59" fmla="*/ 45 h 50"/>
                <a:gd name="T60" fmla="*/ 72 w 77"/>
                <a:gd name="T61" fmla="*/ 38 h 50"/>
                <a:gd name="T62" fmla="*/ 76 w 77"/>
                <a:gd name="T63" fmla="*/ 34 h 50"/>
                <a:gd name="T64" fmla="*/ 76 w 77"/>
                <a:gd name="T65" fmla="*/ 33 h 50"/>
                <a:gd name="T66" fmla="*/ 73 w 77"/>
                <a:gd name="T67" fmla="*/ 31 h 50"/>
                <a:gd name="T68" fmla="*/ 69 w 77"/>
                <a:gd name="T6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50">
                  <a:moveTo>
                    <a:pt x="69" y="33"/>
                  </a:moveTo>
                  <a:cubicBezTo>
                    <a:pt x="67" y="33"/>
                    <a:pt x="65" y="32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3" y="29"/>
                    <a:pt x="63" y="23"/>
                    <a:pt x="64" y="21"/>
                  </a:cubicBezTo>
                  <a:cubicBezTo>
                    <a:pt x="66" y="19"/>
                    <a:pt x="61" y="12"/>
                    <a:pt x="59" y="10"/>
                  </a:cubicBezTo>
                  <a:cubicBezTo>
                    <a:pt x="58" y="8"/>
                    <a:pt x="55" y="4"/>
                    <a:pt x="53" y="0"/>
                  </a:cubicBezTo>
                  <a:cubicBezTo>
                    <a:pt x="51" y="1"/>
                    <a:pt x="49" y="1"/>
                    <a:pt x="49" y="2"/>
                  </a:cubicBezTo>
                  <a:cubicBezTo>
                    <a:pt x="48" y="3"/>
                    <a:pt x="46" y="5"/>
                    <a:pt x="44" y="5"/>
                  </a:cubicBezTo>
                  <a:cubicBezTo>
                    <a:pt x="43" y="5"/>
                    <a:pt x="41" y="4"/>
                    <a:pt x="40" y="5"/>
                  </a:cubicBezTo>
                  <a:cubicBezTo>
                    <a:pt x="39" y="6"/>
                    <a:pt x="37" y="7"/>
                    <a:pt x="36" y="6"/>
                  </a:cubicBezTo>
                  <a:cubicBezTo>
                    <a:pt x="36" y="5"/>
                    <a:pt x="33" y="5"/>
                    <a:pt x="31" y="5"/>
                  </a:cubicBezTo>
                  <a:cubicBezTo>
                    <a:pt x="30" y="5"/>
                    <a:pt x="24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4"/>
                    <a:pt x="20" y="4"/>
                    <a:pt x="19" y="5"/>
                  </a:cubicBezTo>
                  <a:cubicBezTo>
                    <a:pt x="17" y="6"/>
                    <a:pt x="14" y="8"/>
                    <a:pt x="13" y="9"/>
                  </a:cubicBezTo>
                  <a:cubicBezTo>
                    <a:pt x="12" y="9"/>
                    <a:pt x="8" y="19"/>
                    <a:pt x="6" y="21"/>
                  </a:cubicBezTo>
                  <a:cubicBezTo>
                    <a:pt x="3" y="24"/>
                    <a:pt x="1" y="24"/>
                    <a:pt x="0" y="25"/>
                  </a:cubicBezTo>
                  <a:cubicBezTo>
                    <a:pt x="0" y="26"/>
                    <a:pt x="3" y="29"/>
                    <a:pt x="3" y="30"/>
                  </a:cubicBezTo>
                  <a:cubicBezTo>
                    <a:pt x="3" y="32"/>
                    <a:pt x="4" y="33"/>
                    <a:pt x="6" y="33"/>
                  </a:cubicBezTo>
                  <a:cubicBezTo>
                    <a:pt x="8" y="33"/>
                    <a:pt x="6" y="38"/>
                    <a:pt x="7" y="38"/>
                  </a:cubicBezTo>
                  <a:cubicBezTo>
                    <a:pt x="9" y="39"/>
                    <a:pt x="17" y="39"/>
                    <a:pt x="17" y="41"/>
                  </a:cubicBezTo>
                  <a:cubicBezTo>
                    <a:pt x="17" y="43"/>
                    <a:pt x="18" y="44"/>
                    <a:pt x="17" y="45"/>
                  </a:cubicBezTo>
                  <a:cubicBezTo>
                    <a:pt x="19" y="45"/>
                    <a:pt x="21" y="48"/>
                    <a:pt x="22" y="48"/>
                  </a:cubicBezTo>
                  <a:cubicBezTo>
                    <a:pt x="23" y="48"/>
                    <a:pt x="30" y="49"/>
                    <a:pt x="31" y="49"/>
                  </a:cubicBezTo>
                  <a:cubicBezTo>
                    <a:pt x="32" y="49"/>
                    <a:pt x="38" y="49"/>
                    <a:pt x="40" y="49"/>
                  </a:cubicBezTo>
                  <a:cubicBezTo>
                    <a:pt x="42" y="50"/>
                    <a:pt x="44" y="49"/>
                    <a:pt x="46" y="47"/>
                  </a:cubicBezTo>
                  <a:cubicBezTo>
                    <a:pt x="48" y="45"/>
                    <a:pt x="54" y="45"/>
                    <a:pt x="56" y="45"/>
                  </a:cubicBezTo>
                  <a:cubicBezTo>
                    <a:pt x="58" y="45"/>
                    <a:pt x="62" y="46"/>
                    <a:pt x="63" y="47"/>
                  </a:cubicBezTo>
                  <a:cubicBezTo>
                    <a:pt x="63" y="48"/>
                    <a:pt x="65" y="49"/>
                    <a:pt x="68" y="49"/>
                  </a:cubicBezTo>
                  <a:cubicBezTo>
                    <a:pt x="68" y="48"/>
                    <a:pt x="68" y="47"/>
                    <a:pt x="68" y="45"/>
                  </a:cubicBezTo>
                  <a:cubicBezTo>
                    <a:pt x="68" y="42"/>
                    <a:pt x="69" y="38"/>
                    <a:pt x="72" y="38"/>
                  </a:cubicBezTo>
                  <a:cubicBezTo>
                    <a:pt x="74" y="38"/>
                    <a:pt x="77" y="38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5" y="32"/>
                    <a:pt x="74" y="31"/>
                    <a:pt x="73" y="31"/>
                  </a:cubicBezTo>
                  <a:cubicBezTo>
                    <a:pt x="72" y="31"/>
                    <a:pt x="69" y="33"/>
                    <a:pt x="69" y="3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E57393C9-3212-8505-A924-EA4798C6D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742" y="2953290"/>
              <a:ext cx="79055" cy="102522"/>
            </a:xfrm>
            <a:custGeom>
              <a:avLst/>
              <a:gdLst>
                <a:gd name="T0" fmla="*/ 19 w 26"/>
                <a:gd name="T1" fmla="*/ 9 h 33"/>
                <a:gd name="T2" fmla="*/ 13 w 26"/>
                <a:gd name="T3" fmla="*/ 4 h 33"/>
                <a:gd name="T4" fmla="*/ 6 w 26"/>
                <a:gd name="T5" fmla="*/ 1 h 33"/>
                <a:gd name="T6" fmla="*/ 0 w 26"/>
                <a:gd name="T7" fmla="*/ 2 h 33"/>
                <a:gd name="T8" fmla="*/ 6 w 26"/>
                <a:gd name="T9" fmla="*/ 12 h 33"/>
                <a:gd name="T10" fmla="*/ 11 w 26"/>
                <a:gd name="T11" fmla="*/ 23 h 33"/>
                <a:gd name="T12" fmla="*/ 12 w 26"/>
                <a:gd name="T13" fmla="*/ 33 h 33"/>
                <a:gd name="T14" fmla="*/ 17 w 26"/>
                <a:gd name="T15" fmla="*/ 25 h 33"/>
                <a:gd name="T16" fmla="*/ 20 w 26"/>
                <a:gd name="T17" fmla="*/ 22 h 33"/>
                <a:gd name="T18" fmla="*/ 26 w 26"/>
                <a:gd name="T19" fmla="*/ 23 h 33"/>
                <a:gd name="T20" fmla="*/ 24 w 26"/>
                <a:gd name="T21" fmla="*/ 17 h 33"/>
                <a:gd name="T22" fmla="*/ 19 w 26"/>
                <a:gd name="T2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33">
                  <a:moveTo>
                    <a:pt x="19" y="9"/>
                  </a:moveTo>
                  <a:cubicBezTo>
                    <a:pt x="18" y="6"/>
                    <a:pt x="15" y="4"/>
                    <a:pt x="13" y="4"/>
                  </a:cubicBezTo>
                  <a:cubicBezTo>
                    <a:pt x="11" y="4"/>
                    <a:pt x="8" y="0"/>
                    <a:pt x="6" y="1"/>
                  </a:cubicBezTo>
                  <a:cubicBezTo>
                    <a:pt x="5" y="1"/>
                    <a:pt x="3" y="1"/>
                    <a:pt x="0" y="2"/>
                  </a:cubicBezTo>
                  <a:cubicBezTo>
                    <a:pt x="2" y="6"/>
                    <a:pt x="5" y="10"/>
                    <a:pt x="6" y="12"/>
                  </a:cubicBezTo>
                  <a:cubicBezTo>
                    <a:pt x="8" y="14"/>
                    <a:pt x="13" y="21"/>
                    <a:pt x="11" y="23"/>
                  </a:cubicBezTo>
                  <a:cubicBezTo>
                    <a:pt x="10" y="25"/>
                    <a:pt x="10" y="31"/>
                    <a:pt x="12" y="33"/>
                  </a:cubicBezTo>
                  <a:cubicBezTo>
                    <a:pt x="14" y="31"/>
                    <a:pt x="17" y="27"/>
                    <a:pt x="17" y="25"/>
                  </a:cubicBezTo>
                  <a:cubicBezTo>
                    <a:pt x="17" y="24"/>
                    <a:pt x="17" y="21"/>
                    <a:pt x="20" y="22"/>
                  </a:cubicBezTo>
                  <a:cubicBezTo>
                    <a:pt x="23" y="22"/>
                    <a:pt x="26" y="24"/>
                    <a:pt x="26" y="23"/>
                  </a:cubicBezTo>
                  <a:cubicBezTo>
                    <a:pt x="26" y="22"/>
                    <a:pt x="25" y="18"/>
                    <a:pt x="24" y="17"/>
                  </a:cubicBezTo>
                  <a:cubicBezTo>
                    <a:pt x="23" y="16"/>
                    <a:pt x="20" y="12"/>
                    <a:pt x="19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EECD0F49-496B-53EF-A0AF-3A3453CDD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985" y="3099188"/>
              <a:ext cx="160661" cy="90692"/>
            </a:xfrm>
            <a:custGeom>
              <a:avLst/>
              <a:gdLst>
                <a:gd name="T0" fmla="*/ 41 w 53"/>
                <a:gd name="T1" fmla="*/ 0 h 29"/>
                <a:gd name="T2" fmla="*/ 31 w 53"/>
                <a:gd name="T3" fmla="*/ 2 h 29"/>
                <a:gd name="T4" fmla="*/ 25 w 53"/>
                <a:gd name="T5" fmla="*/ 4 h 29"/>
                <a:gd name="T6" fmla="*/ 16 w 53"/>
                <a:gd name="T7" fmla="*/ 4 h 29"/>
                <a:gd name="T8" fmla="*/ 7 w 53"/>
                <a:gd name="T9" fmla="*/ 3 h 29"/>
                <a:gd name="T10" fmla="*/ 2 w 53"/>
                <a:gd name="T11" fmla="*/ 0 h 29"/>
                <a:gd name="T12" fmla="*/ 1 w 53"/>
                <a:gd name="T13" fmla="*/ 1 h 29"/>
                <a:gd name="T14" fmla="*/ 1 w 53"/>
                <a:gd name="T15" fmla="*/ 6 h 29"/>
                <a:gd name="T16" fmla="*/ 4 w 53"/>
                <a:gd name="T17" fmla="*/ 12 h 29"/>
                <a:gd name="T18" fmla="*/ 1 w 53"/>
                <a:gd name="T19" fmla="*/ 15 h 29"/>
                <a:gd name="T20" fmla="*/ 1 w 53"/>
                <a:gd name="T21" fmla="*/ 19 h 29"/>
                <a:gd name="T22" fmla="*/ 6 w 53"/>
                <a:gd name="T23" fmla="*/ 25 h 29"/>
                <a:gd name="T24" fmla="*/ 8 w 53"/>
                <a:gd name="T25" fmla="*/ 27 h 29"/>
                <a:gd name="T26" fmla="*/ 19 w 53"/>
                <a:gd name="T27" fmla="*/ 27 h 29"/>
                <a:gd name="T28" fmla="*/ 28 w 53"/>
                <a:gd name="T29" fmla="*/ 29 h 29"/>
                <a:gd name="T30" fmla="*/ 31 w 53"/>
                <a:gd name="T31" fmla="*/ 27 h 29"/>
                <a:gd name="T32" fmla="*/ 35 w 53"/>
                <a:gd name="T33" fmla="*/ 25 h 29"/>
                <a:gd name="T34" fmla="*/ 35 w 53"/>
                <a:gd name="T35" fmla="*/ 22 h 29"/>
                <a:gd name="T36" fmla="*/ 44 w 53"/>
                <a:gd name="T37" fmla="*/ 22 h 29"/>
                <a:gd name="T38" fmla="*/ 47 w 53"/>
                <a:gd name="T39" fmla="*/ 22 h 29"/>
                <a:gd name="T40" fmla="*/ 46 w 53"/>
                <a:gd name="T41" fmla="*/ 20 h 29"/>
                <a:gd name="T42" fmla="*/ 44 w 53"/>
                <a:gd name="T43" fmla="*/ 14 h 29"/>
                <a:gd name="T44" fmla="*/ 51 w 53"/>
                <a:gd name="T45" fmla="*/ 6 h 29"/>
                <a:gd name="T46" fmla="*/ 53 w 53"/>
                <a:gd name="T47" fmla="*/ 4 h 29"/>
                <a:gd name="T48" fmla="*/ 48 w 53"/>
                <a:gd name="T49" fmla="*/ 2 h 29"/>
                <a:gd name="T50" fmla="*/ 41 w 53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29">
                  <a:moveTo>
                    <a:pt x="41" y="0"/>
                  </a:moveTo>
                  <a:cubicBezTo>
                    <a:pt x="39" y="0"/>
                    <a:pt x="33" y="0"/>
                    <a:pt x="31" y="2"/>
                  </a:cubicBezTo>
                  <a:cubicBezTo>
                    <a:pt x="29" y="4"/>
                    <a:pt x="27" y="5"/>
                    <a:pt x="25" y="4"/>
                  </a:cubicBezTo>
                  <a:cubicBezTo>
                    <a:pt x="23" y="4"/>
                    <a:pt x="17" y="4"/>
                    <a:pt x="16" y="4"/>
                  </a:cubicBezTo>
                  <a:cubicBezTo>
                    <a:pt x="15" y="4"/>
                    <a:pt x="8" y="3"/>
                    <a:pt x="7" y="3"/>
                  </a:cubicBezTo>
                  <a:cubicBezTo>
                    <a:pt x="6" y="3"/>
                    <a:pt x="4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5"/>
                    <a:pt x="1" y="6"/>
                  </a:cubicBezTo>
                  <a:cubicBezTo>
                    <a:pt x="3" y="8"/>
                    <a:pt x="6" y="12"/>
                    <a:pt x="4" y="12"/>
                  </a:cubicBezTo>
                  <a:cubicBezTo>
                    <a:pt x="2" y="12"/>
                    <a:pt x="1" y="14"/>
                    <a:pt x="1" y="15"/>
                  </a:cubicBezTo>
                  <a:cubicBezTo>
                    <a:pt x="1" y="16"/>
                    <a:pt x="1" y="19"/>
                    <a:pt x="1" y="19"/>
                  </a:cubicBezTo>
                  <a:cubicBezTo>
                    <a:pt x="2" y="20"/>
                    <a:pt x="6" y="24"/>
                    <a:pt x="6" y="25"/>
                  </a:cubicBezTo>
                  <a:cubicBezTo>
                    <a:pt x="6" y="26"/>
                    <a:pt x="8" y="26"/>
                    <a:pt x="8" y="27"/>
                  </a:cubicBezTo>
                  <a:cubicBezTo>
                    <a:pt x="11" y="27"/>
                    <a:pt x="17" y="26"/>
                    <a:pt x="19" y="27"/>
                  </a:cubicBezTo>
                  <a:cubicBezTo>
                    <a:pt x="21" y="28"/>
                    <a:pt x="28" y="29"/>
                    <a:pt x="28" y="29"/>
                  </a:cubicBezTo>
                  <a:cubicBezTo>
                    <a:pt x="30" y="29"/>
                    <a:pt x="32" y="28"/>
                    <a:pt x="31" y="27"/>
                  </a:cubicBezTo>
                  <a:cubicBezTo>
                    <a:pt x="31" y="26"/>
                    <a:pt x="33" y="25"/>
                    <a:pt x="35" y="25"/>
                  </a:cubicBezTo>
                  <a:cubicBezTo>
                    <a:pt x="35" y="24"/>
                    <a:pt x="35" y="23"/>
                    <a:pt x="35" y="22"/>
                  </a:cubicBezTo>
                  <a:cubicBezTo>
                    <a:pt x="36" y="22"/>
                    <a:pt x="41" y="21"/>
                    <a:pt x="44" y="22"/>
                  </a:cubicBezTo>
                  <a:cubicBezTo>
                    <a:pt x="45" y="23"/>
                    <a:pt x="46" y="23"/>
                    <a:pt x="47" y="22"/>
                  </a:cubicBezTo>
                  <a:cubicBezTo>
                    <a:pt x="47" y="21"/>
                    <a:pt x="46" y="20"/>
                    <a:pt x="46" y="20"/>
                  </a:cubicBezTo>
                  <a:cubicBezTo>
                    <a:pt x="45" y="20"/>
                    <a:pt x="42" y="14"/>
                    <a:pt x="44" y="14"/>
                  </a:cubicBezTo>
                  <a:cubicBezTo>
                    <a:pt x="46" y="13"/>
                    <a:pt x="48" y="7"/>
                    <a:pt x="51" y="6"/>
                  </a:cubicBezTo>
                  <a:cubicBezTo>
                    <a:pt x="52" y="6"/>
                    <a:pt x="52" y="5"/>
                    <a:pt x="53" y="4"/>
                  </a:cubicBezTo>
                  <a:cubicBezTo>
                    <a:pt x="50" y="4"/>
                    <a:pt x="48" y="3"/>
                    <a:pt x="48" y="2"/>
                  </a:cubicBezTo>
                  <a:cubicBezTo>
                    <a:pt x="47" y="1"/>
                    <a:pt x="43" y="0"/>
                    <a:pt x="41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E6C0C6CB-2771-EEC1-F47A-3FD2305A9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7357" y="3155706"/>
              <a:ext cx="68855" cy="49946"/>
            </a:xfrm>
            <a:custGeom>
              <a:avLst/>
              <a:gdLst>
                <a:gd name="T0" fmla="*/ 5 w 23"/>
                <a:gd name="T1" fmla="*/ 16 h 16"/>
                <a:gd name="T2" fmla="*/ 5 w 23"/>
                <a:gd name="T3" fmla="*/ 16 h 16"/>
                <a:gd name="T4" fmla="*/ 5 w 23"/>
                <a:gd name="T5" fmla="*/ 16 h 16"/>
                <a:gd name="T6" fmla="*/ 5 w 23"/>
                <a:gd name="T7" fmla="*/ 16 h 16"/>
                <a:gd name="T8" fmla="*/ 6 w 23"/>
                <a:gd name="T9" fmla="*/ 16 h 16"/>
                <a:gd name="T10" fmla="*/ 6 w 23"/>
                <a:gd name="T11" fmla="*/ 16 h 16"/>
                <a:gd name="T12" fmla="*/ 9 w 23"/>
                <a:gd name="T13" fmla="*/ 16 h 16"/>
                <a:gd name="T14" fmla="*/ 9 w 23"/>
                <a:gd name="T15" fmla="*/ 16 h 16"/>
                <a:gd name="T16" fmla="*/ 10 w 23"/>
                <a:gd name="T17" fmla="*/ 16 h 16"/>
                <a:gd name="T18" fmla="*/ 10 w 23"/>
                <a:gd name="T19" fmla="*/ 16 h 16"/>
                <a:gd name="T20" fmla="*/ 11 w 23"/>
                <a:gd name="T21" fmla="*/ 15 h 16"/>
                <a:gd name="T22" fmla="*/ 15 w 23"/>
                <a:gd name="T23" fmla="*/ 13 h 16"/>
                <a:gd name="T24" fmla="*/ 22 w 23"/>
                <a:gd name="T25" fmla="*/ 9 h 16"/>
                <a:gd name="T26" fmla="*/ 23 w 23"/>
                <a:gd name="T27" fmla="*/ 9 h 16"/>
                <a:gd name="T28" fmla="*/ 21 w 23"/>
                <a:gd name="T29" fmla="*/ 7 h 16"/>
                <a:gd name="T30" fmla="*/ 16 w 23"/>
                <a:gd name="T31" fmla="*/ 1 h 16"/>
                <a:gd name="T32" fmla="*/ 16 w 23"/>
                <a:gd name="T33" fmla="*/ 1 h 16"/>
                <a:gd name="T34" fmla="*/ 16 w 23"/>
                <a:gd name="T35" fmla="*/ 1 h 16"/>
                <a:gd name="T36" fmla="*/ 16 w 23"/>
                <a:gd name="T37" fmla="*/ 0 h 16"/>
                <a:gd name="T38" fmla="*/ 2 w 23"/>
                <a:gd name="T39" fmla="*/ 2 h 16"/>
                <a:gd name="T40" fmla="*/ 1 w 23"/>
                <a:gd name="T41" fmla="*/ 2 h 16"/>
                <a:gd name="T42" fmla="*/ 0 w 23"/>
                <a:gd name="T43" fmla="*/ 11 h 16"/>
                <a:gd name="T44" fmla="*/ 5 w 23"/>
                <a:gd name="T4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6"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3" y="15"/>
                    <a:pt x="13" y="13"/>
                    <a:pt x="15" y="13"/>
                  </a:cubicBezTo>
                  <a:cubicBezTo>
                    <a:pt x="16" y="14"/>
                    <a:pt x="22" y="11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1" y="8"/>
                    <a:pt x="21" y="7"/>
                  </a:cubicBezTo>
                  <a:cubicBezTo>
                    <a:pt x="21" y="6"/>
                    <a:pt x="17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0" y="5"/>
                    <a:pt x="0" y="9"/>
                    <a:pt x="0" y="11"/>
                  </a:cubicBezTo>
                  <a:cubicBezTo>
                    <a:pt x="1" y="13"/>
                    <a:pt x="3" y="14"/>
                    <a:pt x="5" y="1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EA9C2828-30CF-8E98-172F-2510DB444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985" y="2819224"/>
              <a:ext cx="452657" cy="270764"/>
            </a:xfrm>
            <a:custGeom>
              <a:avLst/>
              <a:gdLst>
                <a:gd name="T0" fmla="*/ 140 w 150"/>
                <a:gd name="T1" fmla="*/ 50 h 87"/>
                <a:gd name="T2" fmla="*/ 148 w 150"/>
                <a:gd name="T3" fmla="*/ 45 h 87"/>
                <a:gd name="T4" fmla="*/ 149 w 150"/>
                <a:gd name="T5" fmla="*/ 40 h 87"/>
                <a:gd name="T6" fmla="*/ 150 w 150"/>
                <a:gd name="T7" fmla="*/ 34 h 87"/>
                <a:gd name="T8" fmla="*/ 138 w 150"/>
                <a:gd name="T9" fmla="*/ 29 h 87"/>
                <a:gd name="T10" fmla="*/ 127 w 150"/>
                <a:gd name="T11" fmla="*/ 23 h 87"/>
                <a:gd name="T12" fmla="*/ 118 w 150"/>
                <a:gd name="T13" fmla="*/ 24 h 87"/>
                <a:gd name="T14" fmla="*/ 111 w 150"/>
                <a:gd name="T15" fmla="*/ 21 h 87"/>
                <a:gd name="T16" fmla="*/ 101 w 150"/>
                <a:gd name="T17" fmla="*/ 13 h 87"/>
                <a:gd name="T18" fmla="*/ 98 w 150"/>
                <a:gd name="T19" fmla="*/ 2 h 87"/>
                <a:gd name="T20" fmla="*/ 85 w 150"/>
                <a:gd name="T21" fmla="*/ 1 h 87"/>
                <a:gd name="T22" fmla="*/ 79 w 150"/>
                <a:gd name="T23" fmla="*/ 2 h 87"/>
                <a:gd name="T24" fmla="*/ 69 w 150"/>
                <a:gd name="T25" fmla="*/ 9 h 87"/>
                <a:gd name="T26" fmla="*/ 59 w 150"/>
                <a:gd name="T27" fmla="*/ 11 h 87"/>
                <a:gd name="T28" fmla="*/ 49 w 150"/>
                <a:gd name="T29" fmla="*/ 9 h 87"/>
                <a:gd name="T30" fmla="*/ 35 w 150"/>
                <a:gd name="T31" fmla="*/ 7 h 87"/>
                <a:gd name="T32" fmla="*/ 15 w 150"/>
                <a:gd name="T33" fmla="*/ 8 h 87"/>
                <a:gd name="T34" fmla="*/ 11 w 150"/>
                <a:gd name="T35" fmla="*/ 12 h 87"/>
                <a:gd name="T36" fmla="*/ 11 w 150"/>
                <a:gd name="T37" fmla="*/ 23 h 87"/>
                <a:gd name="T38" fmla="*/ 3 w 150"/>
                <a:gd name="T39" fmla="*/ 37 h 87"/>
                <a:gd name="T40" fmla="*/ 3 w 150"/>
                <a:gd name="T41" fmla="*/ 47 h 87"/>
                <a:gd name="T42" fmla="*/ 8 w 150"/>
                <a:gd name="T43" fmla="*/ 48 h 87"/>
                <a:gd name="T44" fmla="*/ 21 w 150"/>
                <a:gd name="T45" fmla="*/ 51 h 87"/>
                <a:gd name="T46" fmla="*/ 29 w 150"/>
                <a:gd name="T47" fmla="*/ 50 h 87"/>
                <a:gd name="T48" fmla="*/ 44 w 150"/>
                <a:gd name="T49" fmla="*/ 44 h 87"/>
                <a:gd name="T50" fmla="*/ 57 w 150"/>
                <a:gd name="T51" fmla="*/ 52 h 87"/>
                <a:gd name="T52" fmla="*/ 64 w 150"/>
                <a:gd name="T53" fmla="*/ 66 h 87"/>
                <a:gd name="T54" fmla="*/ 55 w 150"/>
                <a:gd name="T55" fmla="*/ 68 h 87"/>
                <a:gd name="T56" fmla="*/ 54 w 150"/>
                <a:gd name="T57" fmla="*/ 78 h 87"/>
                <a:gd name="T58" fmla="*/ 61 w 150"/>
                <a:gd name="T59" fmla="*/ 78 h 87"/>
                <a:gd name="T60" fmla="*/ 72 w 150"/>
                <a:gd name="T61" fmla="*/ 63 h 87"/>
                <a:gd name="T62" fmla="*/ 83 w 150"/>
                <a:gd name="T63" fmla="*/ 68 h 87"/>
                <a:gd name="T64" fmla="*/ 85 w 150"/>
                <a:gd name="T65" fmla="*/ 76 h 87"/>
                <a:gd name="T66" fmla="*/ 94 w 150"/>
                <a:gd name="T67" fmla="*/ 86 h 87"/>
                <a:gd name="T68" fmla="*/ 109 w 150"/>
                <a:gd name="T69" fmla="*/ 81 h 87"/>
                <a:gd name="T70" fmla="*/ 112 w 150"/>
                <a:gd name="T71" fmla="*/ 77 h 87"/>
                <a:gd name="T72" fmla="*/ 115 w 150"/>
                <a:gd name="T73" fmla="*/ 64 h 87"/>
                <a:gd name="T74" fmla="*/ 133 w 150"/>
                <a:gd name="T7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0" h="87">
                  <a:moveTo>
                    <a:pt x="133" y="54"/>
                  </a:moveTo>
                  <a:cubicBezTo>
                    <a:pt x="134" y="54"/>
                    <a:pt x="138" y="50"/>
                    <a:pt x="140" y="50"/>
                  </a:cubicBezTo>
                  <a:cubicBezTo>
                    <a:pt x="141" y="50"/>
                    <a:pt x="147" y="51"/>
                    <a:pt x="147" y="50"/>
                  </a:cubicBezTo>
                  <a:cubicBezTo>
                    <a:pt x="147" y="49"/>
                    <a:pt x="148" y="46"/>
                    <a:pt x="148" y="45"/>
                  </a:cubicBezTo>
                  <a:cubicBezTo>
                    <a:pt x="148" y="44"/>
                    <a:pt x="146" y="43"/>
                    <a:pt x="146" y="42"/>
                  </a:cubicBezTo>
                  <a:cubicBezTo>
                    <a:pt x="147" y="41"/>
                    <a:pt x="149" y="41"/>
                    <a:pt x="149" y="40"/>
                  </a:cubicBezTo>
                  <a:cubicBezTo>
                    <a:pt x="149" y="39"/>
                    <a:pt x="147" y="38"/>
                    <a:pt x="147" y="37"/>
                  </a:cubicBezTo>
                  <a:cubicBezTo>
                    <a:pt x="147" y="37"/>
                    <a:pt x="150" y="35"/>
                    <a:pt x="150" y="34"/>
                  </a:cubicBezTo>
                  <a:cubicBezTo>
                    <a:pt x="149" y="32"/>
                    <a:pt x="147" y="32"/>
                    <a:pt x="145" y="31"/>
                  </a:cubicBezTo>
                  <a:cubicBezTo>
                    <a:pt x="142" y="30"/>
                    <a:pt x="140" y="30"/>
                    <a:pt x="138" y="29"/>
                  </a:cubicBezTo>
                  <a:cubicBezTo>
                    <a:pt x="135" y="28"/>
                    <a:pt x="131" y="29"/>
                    <a:pt x="131" y="28"/>
                  </a:cubicBezTo>
                  <a:cubicBezTo>
                    <a:pt x="131" y="27"/>
                    <a:pt x="128" y="25"/>
                    <a:pt x="127" y="23"/>
                  </a:cubicBezTo>
                  <a:cubicBezTo>
                    <a:pt x="126" y="22"/>
                    <a:pt x="124" y="23"/>
                    <a:pt x="122" y="24"/>
                  </a:cubicBezTo>
                  <a:cubicBezTo>
                    <a:pt x="121" y="25"/>
                    <a:pt x="119" y="25"/>
                    <a:pt x="118" y="24"/>
                  </a:cubicBezTo>
                  <a:cubicBezTo>
                    <a:pt x="116" y="23"/>
                    <a:pt x="115" y="22"/>
                    <a:pt x="114" y="22"/>
                  </a:cubicBezTo>
                  <a:cubicBezTo>
                    <a:pt x="113" y="23"/>
                    <a:pt x="110" y="22"/>
                    <a:pt x="111" y="21"/>
                  </a:cubicBezTo>
                  <a:cubicBezTo>
                    <a:pt x="111" y="19"/>
                    <a:pt x="108" y="15"/>
                    <a:pt x="107" y="14"/>
                  </a:cubicBezTo>
                  <a:cubicBezTo>
                    <a:pt x="106" y="14"/>
                    <a:pt x="102" y="14"/>
                    <a:pt x="101" y="13"/>
                  </a:cubicBezTo>
                  <a:cubicBezTo>
                    <a:pt x="100" y="11"/>
                    <a:pt x="98" y="9"/>
                    <a:pt x="99" y="8"/>
                  </a:cubicBezTo>
                  <a:cubicBezTo>
                    <a:pt x="100" y="7"/>
                    <a:pt x="99" y="3"/>
                    <a:pt x="98" y="2"/>
                  </a:cubicBezTo>
                  <a:cubicBezTo>
                    <a:pt x="97" y="0"/>
                    <a:pt x="92" y="0"/>
                    <a:pt x="91" y="1"/>
                  </a:cubicBezTo>
                  <a:cubicBezTo>
                    <a:pt x="90" y="1"/>
                    <a:pt x="87" y="0"/>
                    <a:pt x="85" y="1"/>
                  </a:cubicBezTo>
                  <a:cubicBezTo>
                    <a:pt x="84" y="2"/>
                    <a:pt x="83" y="3"/>
                    <a:pt x="81" y="3"/>
                  </a:cubicBezTo>
                  <a:cubicBezTo>
                    <a:pt x="80" y="3"/>
                    <a:pt x="80" y="3"/>
                    <a:pt x="79" y="2"/>
                  </a:cubicBezTo>
                  <a:cubicBezTo>
                    <a:pt x="77" y="3"/>
                    <a:pt x="74" y="3"/>
                    <a:pt x="74" y="3"/>
                  </a:cubicBezTo>
                  <a:cubicBezTo>
                    <a:pt x="74" y="3"/>
                    <a:pt x="69" y="7"/>
                    <a:pt x="69" y="9"/>
                  </a:cubicBezTo>
                  <a:cubicBezTo>
                    <a:pt x="69" y="10"/>
                    <a:pt x="68" y="13"/>
                    <a:pt x="67" y="11"/>
                  </a:cubicBezTo>
                  <a:cubicBezTo>
                    <a:pt x="66" y="10"/>
                    <a:pt x="61" y="10"/>
                    <a:pt x="59" y="11"/>
                  </a:cubicBezTo>
                  <a:cubicBezTo>
                    <a:pt x="58" y="12"/>
                    <a:pt x="56" y="8"/>
                    <a:pt x="54" y="9"/>
                  </a:cubicBezTo>
                  <a:cubicBezTo>
                    <a:pt x="52" y="10"/>
                    <a:pt x="49" y="7"/>
                    <a:pt x="49" y="9"/>
                  </a:cubicBezTo>
                  <a:cubicBezTo>
                    <a:pt x="48" y="10"/>
                    <a:pt x="45" y="9"/>
                    <a:pt x="43" y="8"/>
                  </a:cubicBezTo>
                  <a:cubicBezTo>
                    <a:pt x="41" y="7"/>
                    <a:pt x="37" y="8"/>
                    <a:pt x="35" y="7"/>
                  </a:cubicBezTo>
                  <a:cubicBezTo>
                    <a:pt x="34" y="5"/>
                    <a:pt x="24" y="5"/>
                    <a:pt x="21" y="5"/>
                  </a:cubicBezTo>
                  <a:cubicBezTo>
                    <a:pt x="17" y="5"/>
                    <a:pt x="17" y="7"/>
                    <a:pt x="15" y="8"/>
                  </a:cubicBezTo>
                  <a:cubicBezTo>
                    <a:pt x="14" y="10"/>
                    <a:pt x="12" y="9"/>
                    <a:pt x="11" y="9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2" y="13"/>
                    <a:pt x="16" y="19"/>
                    <a:pt x="15" y="20"/>
                  </a:cubicBezTo>
                  <a:cubicBezTo>
                    <a:pt x="14" y="22"/>
                    <a:pt x="12" y="22"/>
                    <a:pt x="11" y="23"/>
                  </a:cubicBezTo>
                  <a:cubicBezTo>
                    <a:pt x="10" y="25"/>
                    <a:pt x="3" y="30"/>
                    <a:pt x="3" y="31"/>
                  </a:cubicBezTo>
                  <a:cubicBezTo>
                    <a:pt x="3" y="32"/>
                    <a:pt x="4" y="36"/>
                    <a:pt x="3" y="37"/>
                  </a:cubicBezTo>
                  <a:cubicBezTo>
                    <a:pt x="2" y="38"/>
                    <a:pt x="0" y="42"/>
                    <a:pt x="0" y="43"/>
                  </a:cubicBezTo>
                  <a:cubicBezTo>
                    <a:pt x="0" y="45"/>
                    <a:pt x="2" y="47"/>
                    <a:pt x="3" y="47"/>
                  </a:cubicBezTo>
                  <a:cubicBezTo>
                    <a:pt x="4" y="48"/>
                    <a:pt x="4" y="48"/>
                    <a:pt x="5" y="48"/>
                  </a:cubicBezTo>
                  <a:cubicBezTo>
                    <a:pt x="6" y="48"/>
                    <a:pt x="7" y="48"/>
                    <a:pt x="8" y="48"/>
                  </a:cubicBezTo>
                  <a:cubicBezTo>
                    <a:pt x="9" y="48"/>
                    <a:pt x="15" y="50"/>
                    <a:pt x="16" y="50"/>
                  </a:cubicBezTo>
                  <a:cubicBezTo>
                    <a:pt x="18" y="50"/>
                    <a:pt x="21" y="50"/>
                    <a:pt x="21" y="51"/>
                  </a:cubicBezTo>
                  <a:cubicBezTo>
                    <a:pt x="22" y="52"/>
                    <a:pt x="24" y="51"/>
                    <a:pt x="25" y="50"/>
                  </a:cubicBezTo>
                  <a:cubicBezTo>
                    <a:pt x="26" y="49"/>
                    <a:pt x="28" y="50"/>
                    <a:pt x="29" y="50"/>
                  </a:cubicBezTo>
                  <a:cubicBezTo>
                    <a:pt x="31" y="50"/>
                    <a:pt x="33" y="48"/>
                    <a:pt x="34" y="47"/>
                  </a:cubicBezTo>
                  <a:cubicBezTo>
                    <a:pt x="35" y="46"/>
                    <a:pt x="42" y="44"/>
                    <a:pt x="44" y="44"/>
                  </a:cubicBezTo>
                  <a:cubicBezTo>
                    <a:pt x="46" y="43"/>
                    <a:pt x="49" y="47"/>
                    <a:pt x="51" y="47"/>
                  </a:cubicBezTo>
                  <a:cubicBezTo>
                    <a:pt x="53" y="47"/>
                    <a:pt x="56" y="49"/>
                    <a:pt x="57" y="52"/>
                  </a:cubicBezTo>
                  <a:cubicBezTo>
                    <a:pt x="58" y="55"/>
                    <a:pt x="61" y="59"/>
                    <a:pt x="62" y="60"/>
                  </a:cubicBezTo>
                  <a:cubicBezTo>
                    <a:pt x="63" y="61"/>
                    <a:pt x="64" y="65"/>
                    <a:pt x="64" y="66"/>
                  </a:cubicBezTo>
                  <a:cubicBezTo>
                    <a:pt x="64" y="67"/>
                    <a:pt x="61" y="65"/>
                    <a:pt x="58" y="65"/>
                  </a:cubicBezTo>
                  <a:cubicBezTo>
                    <a:pt x="55" y="64"/>
                    <a:pt x="55" y="67"/>
                    <a:pt x="55" y="68"/>
                  </a:cubicBezTo>
                  <a:cubicBezTo>
                    <a:pt x="55" y="70"/>
                    <a:pt x="51" y="75"/>
                    <a:pt x="50" y="76"/>
                  </a:cubicBezTo>
                  <a:cubicBezTo>
                    <a:pt x="50" y="77"/>
                    <a:pt x="52" y="78"/>
                    <a:pt x="54" y="78"/>
                  </a:cubicBezTo>
                  <a:cubicBezTo>
                    <a:pt x="54" y="78"/>
                    <a:pt x="57" y="76"/>
                    <a:pt x="58" y="76"/>
                  </a:cubicBezTo>
                  <a:cubicBezTo>
                    <a:pt x="59" y="76"/>
                    <a:pt x="60" y="77"/>
                    <a:pt x="61" y="78"/>
                  </a:cubicBezTo>
                  <a:cubicBezTo>
                    <a:pt x="61" y="74"/>
                    <a:pt x="62" y="75"/>
                    <a:pt x="65" y="72"/>
                  </a:cubicBezTo>
                  <a:cubicBezTo>
                    <a:pt x="69" y="69"/>
                    <a:pt x="69" y="64"/>
                    <a:pt x="72" y="63"/>
                  </a:cubicBezTo>
                  <a:cubicBezTo>
                    <a:pt x="76" y="63"/>
                    <a:pt x="77" y="61"/>
                    <a:pt x="82" y="62"/>
                  </a:cubicBezTo>
                  <a:cubicBezTo>
                    <a:pt x="86" y="63"/>
                    <a:pt x="79" y="66"/>
                    <a:pt x="83" y="68"/>
                  </a:cubicBezTo>
                  <a:cubicBezTo>
                    <a:pt x="86" y="69"/>
                    <a:pt x="96" y="67"/>
                    <a:pt x="96" y="70"/>
                  </a:cubicBezTo>
                  <a:cubicBezTo>
                    <a:pt x="97" y="72"/>
                    <a:pt x="85" y="75"/>
                    <a:pt x="85" y="76"/>
                  </a:cubicBezTo>
                  <a:cubicBezTo>
                    <a:pt x="85" y="77"/>
                    <a:pt x="91" y="78"/>
                    <a:pt x="94" y="80"/>
                  </a:cubicBezTo>
                  <a:cubicBezTo>
                    <a:pt x="96" y="81"/>
                    <a:pt x="93" y="85"/>
                    <a:pt x="94" y="86"/>
                  </a:cubicBezTo>
                  <a:cubicBezTo>
                    <a:pt x="95" y="87"/>
                    <a:pt x="98" y="86"/>
                    <a:pt x="101" y="84"/>
                  </a:cubicBezTo>
                  <a:cubicBezTo>
                    <a:pt x="103" y="83"/>
                    <a:pt x="106" y="83"/>
                    <a:pt x="109" y="81"/>
                  </a:cubicBezTo>
                  <a:cubicBezTo>
                    <a:pt x="112" y="79"/>
                    <a:pt x="119" y="81"/>
                    <a:pt x="120" y="79"/>
                  </a:cubicBezTo>
                  <a:cubicBezTo>
                    <a:pt x="121" y="78"/>
                    <a:pt x="118" y="77"/>
                    <a:pt x="112" y="77"/>
                  </a:cubicBezTo>
                  <a:cubicBezTo>
                    <a:pt x="105" y="78"/>
                    <a:pt x="105" y="72"/>
                    <a:pt x="105" y="70"/>
                  </a:cubicBezTo>
                  <a:cubicBezTo>
                    <a:pt x="105" y="69"/>
                    <a:pt x="112" y="64"/>
                    <a:pt x="115" y="64"/>
                  </a:cubicBezTo>
                  <a:cubicBezTo>
                    <a:pt x="119" y="63"/>
                    <a:pt x="122" y="62"/>
                    <a:pt x="126" y="60"/>
                  </a:cubicBezTo>
                  <a:cubicBezTo>
                    <a:pt x="128" y="60"/>
                    <a:pt x="130" y="59"/>
                    <a:pt x="133" y="58"/>
                  </a:cubicBezTo>
                  <a:cubicBezTo>
                    <a:pt x="133" y="57"/>
                    <a:pt x="132" y="55"/>
                    <a:pt x="133" y="5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12280E0B-F52B-400F-50B4-5785A27FC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212" y="2682527"/>
              <a:ext cx="238441" cy="177442"/>
            </a:xfrm>
            <a:custGeom>
              <a:avLst/>
              <a:gdLst>
                <a:gd name="T0" fmla="*/ 74 w 79"/>
                <a:gd name="T1" fmla="*/ 27 h 57"/>
                <a:gd name="T2" fmla="*/ 69 w 79"/>
                <a:gd name="T3" fmla="*/ 23 h 57"/>
                <a:gd name="T4" fmla="*/ 65 w 79"/>
                <a:gd name="T5" fmla="*/ 18 h 57"/>
                <a:gd name="T6" fmla="*/ 64 w 79"/>
                <a:gd name="T7" fmla="*/ 12 h 57"/>
                <a:gd name="T8" fmla="*/ 64 w 79"/>
                <a:gd name="T9" fmla="*/ 6 h 57"/>
                <a:gd name="T10" fmla="*/ 56 w 79"/>
                <a:gd name="T11" fmla="*/ 4 h 57"/>
                <a:gd name="T12" fmla="*/ 51 w 79"/>
                <a:gd name="T13" fmla="*/ 4 h 57"/>
                <a:gd name="T14" fmla="*/ 47 w 79"/>
                <a:gd name="T15" fmla="*/ 2 h 57"/>
                <a:gd name="T16" fmla="*/ 43 w 79"/>
                <a:gd name="T17" fmla="*/ 0 h 57"/>
                <a:gd name="T18" fmla="*/ 42 w 79"/>
                <a:gd name="T19" fmla="*/ 0 h 57"/>
                <a:gd name="T20" fmla="*/ 40 w 79"/>
                <a:gd name="T21" fmla="*/ 1 h 57"/>
                <a:gd name="T22" fmla="*/ 36 w 79"/>
                <a:gd name="T23" fmla="*/ 4 h 57"/>
                <a:gd name="T24" fmla="*/ 31 w 79"/>
                <a:gd name="T25" fmla="*/ 4 h 57"/>
                <a:gd name="T26" fmla="*/ 28 w 79"/>
                <a:gd name="T27" fmla="*/ 9 h 57"/>
                <a:gd name="T28" fmla="*/ 27 w 79"/>
                <a:gd name="T29" fmla="*/ 12 h 57"/>
                <a:gd name="T30" fmla="*/ 25 w 79"/>
                <a:gd name="T31" fmla="*/ 14 h 57"/>
                <a:gd name="T32" fmla="*/ 20 w 79"/>
                <a:gd name="T33" fmla="*/ 18 h 57"/>
                <a:gd name="T34" fmla="*/ 19 w 79"/>
                <a:gd name="T35" fmla="*/ 22 h 57"/>
                <a:gd name="T36" fmla="*/ 14 w 79"/>
                <a:gd name="T37" fmla="*/ 24 h 57"/>
                <a:gd name="T38" fmla="*/ 9 w 79"/>
                <a:gd name="T39" fmla="*/ 26 h 57"/>
                <a:gd name="T40" fmla="*/ 3 w 79"/>
                <a:gd name="T41" fmla="*/ 26 h 57"/>
                <a:gd name="T42" fmla="*/ 3 w 79"/>
                <a:gd name="T43" fmla="*/ 26 h 57"/>
                <a:gd name="T44" fmla="*/ 4 w 79"/>
                <a:gd name="T45" fmla="*/ 33 h 57"/>
                <a:gd name="T46" fmla="*/ 5 w 79"/>
                <a:gd name="T47" fmla="*/ 40 h 57"/>
                <a:gd name="T48" fmla="*/ 0 w 79"/>
                <a:gd name="T49" fmla="*/ 44 h 57"/>
                <a:gd name="T50" fmla="*/ 3 w 79"/>
                <a:gd name="T51" fmla="*/ 49 h 57"/>
                <a:gd name="T52" fmla="*/ 3 w 79"/>
                <a:gd name="T53" fmla="*/ 53 h 57"/>
                <a:gd name="T54" fmla="*/ 7 w 79"/>
                <a:gd name="T55" fmla="*/ 52 h 57"/>
                <a:gd name="T56" fmla="*/ 13 w 79"/>
                <a:gd name="T57" fmla="*/ 49 h 57"/>
                <a:gd name="T58" fmla="*/ 27 w 79"/>
                <a:gd name="T59" fmla="*/ 51 h 57"/>
                <a:gd name="T60" fmla="*/ 35 w 79"/>
                <a:gd name="T61" fmla="*/ 52 h 57"/>
                <a:gd name="T62" fmla="*/ 41 w 79"/>
                <a:gd name="T63" fmla="*/ 53 h 57"/>
                <a:gd name="T64" fmla="*/ 46 w 79"/>
                <a:gd name="T65" fmla="*/ 53 h 57"/>
                <a:gd name="T66" fmla="*/ 51 w 79"/>
                <a:gd name="T67" fmla="*/ 55 h 57"/>
                <a:gd name="T68" fmla="*/ 59 w 79"/>
                <a:gd name="T69" fmla="*/ 55 h 57"/>
                <a:gd name="T70" fmla="*/ 61 w 79"/>
                <a:gd name="T71" fmla="*/ 53 h 57"/>
                <a:gd name="T72" fmla="*/ 66 w 79"/>
                <a:gd name="T73" fmla="*/ 47 h 57"/>
                <a:gd name="T74" fmla="*/ 71 w 79"/>
                <a:gd name="T75" fmla="*/ 46 h 57"/>
                <a:gd name="T76" fmla="*/ 70 w 79"/>
                <a:gd name="T77" fmla="*/ 43 h 57"/>
                <a:gd name="T78" fmla="*/ 69 w 79"/>
                <a:gd name="T79" fmla="*/ 35 h 57"/>
                <a:gd name="T80" fmla="*/ 74 w 79"/>
                <a:gd name="T81" fmla="*/ 36 h 57"/>
                <a:gd name="T82" fmla="*/ 79 w 79"/>
                <a:gd name="T83" fmla="*/ 32 h 57"/>
                <a:gd name="T84" fmla="*/ 74 w 79"/>
                <a:gd name="T85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7">
                  <a:moveTo>
                    <a:pt x="74" y="27"/>
                  </a:moveTo>
                  <a:cubicBezTo>
                    <a:pt x="73" y="27"/>
                    <a:pt x="72" y="24"/>
                    <a:pt x="69" y="23"/>
                  </a:cubicBezTo>
                  <a:cubicBezTo>
                    <a:pt x="67" y="22"/>
                    <a:pt x="67" y="19"/>
                    <a:pt x="65" y="18"/>
                  </a:cubicBezTo>
                  <a:cubicBezTo>
                    <a:pt x="63" y="16"/>
                    <a:pt x="65" y="14"/>
                    <a:pt x="64" y="12"/>
                  </a:cubicBezTo>
                  <a:cubicBezTo>
                    <a:pt x="64" y="10"/>
                    <a:pt x="65" y="6"/>
                    <a:pt x="64" y="6"/>
                  </a:cubicBezTo>
                  <a:cubicBezTo>
                    <a:pt x="63" y="5"/>
                    <a:pt x="58" y="3"/>
                    <a:pt x="56" y="4"/>
                  </a:cubicBezTo>
                  <a:cubicBezTo>
                    <a:pt x="54" y="4"/>
                    <a:pt x="52" y="5"/>
                    <a:pt x="51" y="4"/>
                  </a:cubicBezTo>
                  <a:cubicBezTo>
                    <a:pt x="50" y="2"/>
                    <a:pt x="49" y="1"/>
                    <a:pt x="47" y="2"/>
                  </a:cubicBezTo>
                  <a:cubicBezTo>
                    <a:pt x="45" y="2"/>
                    <a:pt x="44" y="1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38" y="2"/>
                    <a:pt x="38" y="4"/>
                    <a:pt x="36" y="4"/>
                  </a:cubicBezTo>
                  <a:cubicBezTo>
                    <a:pt x="35" y="4"/>
                    <a:pt x="33" y="3"/>
                    <a:pt x="31" y="4"/>
                  </a:cubicBezTo>
                  <a:cubicBezTo>
                    <a:pt x="29" y="6"/>
                    <a:pt x="28" y="8"/>
                    <a:pt x="28" y="9"/>
                  </a:cubicBezTo>
                  <a:cubicBezTo>
                    <a:pt x="29" y="10"/>
                    <a:pt x="29" y="12"/>
                    <a:pt x="27" y="12"/>
                  </a:cubicBezTo>
                  <a:cubicBezTo>
                    <a:pt x="26" y="12"/>
                    <a:pt x="26" y="14"/>
                    <a:pt x="25" y="14"/>
                  </a:cubicBezTo>
                  <a:cubicBezTo>
                    <a:pt x="23" y="15"/>
                    <a:pt x="21" y="17"/>
                    <a:pt x="20" y="18"/>
                  </a:cubicBezTo>
                  <a:cubicBezTo>
                    <a:pt x="20" y="20"/>
                    <a:pt x="20" y="22"/>
                    <a:pt x="19" y="22"/>
                  </a:cubicBezTo>
                  <a:cubicBezTo>
                    <a:pt x="18" y="22"/>
                    <a:pt x="15" y="23"/>
                    <a:pt x="14" y="24"/>
                  </a:cubicBezTo>
                  <a:cubicBezTo>
                    <a:pt x="13" y="25"/>
                    <a:pt x="11" y="27"/>
                    <a:pt x="9" y="26"/>
                  </a:cubicBezTo>
                  <a:cubicBezTo>
                    <a:pt x="8" y="26"/>
                    <a:pt x="6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9"/>
                    <a:pt x="3" y="31"/>
                    <a:pt x="4" y="33"/>
                  </a:cubicBezTo>
                  <a:cubicBezTo>
                    <a:pt x="6" y="34"/>
                    <a:pt x="7" y="39"/>
                    <a:pt x="5" y="40"/>
                  </a:cubicBezTo>
                  <a:cubicBezTo>
                    <a:pt x="3" y="41"/>
                    <a:pt x="0" y="43"/>
                    <a:pt x="0" y="44"/>
                  </a:cubicBezTo>
                  <a:cubicBezTo>
                    <a:pt x="0" y="46"/>
                    <a:pt x="3" y="47"/>
                    <a:pt x="3" y="49"/>
                  </a:cubicBezTo>
                  <a:cubicBezTo>
                    <a:pt x="2" y="50"/>
                    <a:pt x="2" y="52"/>
                    <a:pt x="3" y="53"/>
                  </a:cubicBezTo>
                  <a:cubicBezTo>
                    <a:pt x="4" y="53"/>
                    <a:pt x="6" y="54"/>
                    <a:pt x="7" y="52"/>
                  </a:cubicBezTo>
                  <a:cubicBezTo>
                    <a:pt x="9" y="51"/>
                    <a:pt x="9" y="49"/>
                    <a:pt x="13" y="49"/>
                  </a:cubicBezTo>
                  <a:cubicBezTo>
                    <a:pt x="16" y="49"/>
                    <a:pt x="26" y="49"/>
                    <a:pt x="27" y="51"/>
                  </a:cubicBezTo>
                  <a:cubicBezTo>
                    <a:pt x="29" y="52"/>
                    <a:pt x="33" y="51"/>
                    <a:pt x="35" y="52"/>
                  </a:cubicBezTo>
                  <a:cubicBezTo>
                    <a:pt x="37" y="53"/>
                    <a:pt x="40" y="54"/>
                    <a:pt x="41" y="53"/>
                  </a:cubicBezTo>
                  <a:cubicBezTo>
                    <a:pt x="41" y="51"/>
                    <a:pt x="44" y="54"/>
                    <a:pt x="46" y="53"/>
                  </a:cubicBezTo>
                  <a:cubicBezTo>
                    <a:pt x="48" y="52"/>
                    <a:pt x="50" y="56"/>
                    <a:pt x="51" y="55"/>
                  </a:cubicBezTo>
                  <a:cubicBezTo>
                    <a:pt x="53" y="54"/>
                    <a:pt x="58" y="54"/>
                    <a:pt x="59" y="55"/>
                  </a:cubicBezTo>
                  <a:cubicBezTo>
                    <a:pt x="60" y="57"/>
                    <a:pt x="61" y="54"/>
                    <a:pt x="61" y="53"/>
                  </a:cubicBezTo>
                  <a:cubicBezTo>
                    <a:pt x="61" y="51"/>
                    <a:pt x="66" y="47"/>
                    <a:pt x="66" y="47"/>
                  </a:cubicBezTo>
                  <a:cubicBezTo>
                    <a:pt x="66" y="47"/>
                    <a:pt x="69" y="47"/>
                    <a:pt x="71" y="46"/>
                  </a:cubicBezTo>
                  <a:cubicBezTo>
                    <a:pt x="71" y="45"/>
                    <a:pt x="70" y="44"/>
                    <a:pt x="70" y="43"/>
                  </a:cubicBezTo>
                  <a:cubicBezTo>
                    <a:pt x="69" y="38"/>
                    <a:pt x="67" y="36"/>
                    <a:pt x="69" y="35"/>
                  </a:cubicBezTo>
                  <a:cubicBezTo>
                    <a:pt x="70" y="33"/>
                    <a:pt x="73" y="36"/>
                    <a:pt x="74" y="36"/>
                  </a:cubicBezTo>
                  <a:cubicBezTo>
                    <a:pt x="76" y="35"/>
                    <a:pt x="79" y="33"/>
                    <a:pt x="79" y="32"/>
                  </a:cubicBezTo>
                  <a:cubicBezTo>
                    <a:pt x="78" y="30"/>
                    <a:pt x="76" y="28"/>
                    <a:pt x="74" y="2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AD9EFA69-F87E-AC81-ABDB-F08861039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6282" y="2610236"/>
              <a:ext cx="187438" cy="90692"/>
            </a:xfrm>
            <a:custGeom>
              <a:avLst/>
              <a:gdLst>
                <a:gd name="T0" fmla="*/ 21 w 62"/>
                <a:gd name="T1" fmla="*/ 20 h 29"/>
                <a:gd name="T2" fmla="*/ 32 w 62"/>
                <a:gd name="T3" fmla="*/ 20 h 29"/>
                <a:gd name="T4" fmla="*/ 37 w 62"/>
                <a:gd name="T5" fmla="*/ 22 h 29"/>
                <a:gd name="T6" fmla="*/ 45 w 62"/>
                <a:gd name="T7" fmla="*/ 26 h 29"/>
                <a:gd name="T8" fmla="*/ 49 w 62"/>
                <a:gd name="T9" fmla="*/ 29 h 29"/>
                <a:gd name="T10" fmla="*/ 51 w 62"/>
                <a:gd name="T11" fmla="*/ 27 h 29"/>
                <a:gd name="T12" fmla="*/ 56 w 62"/>
                <a:gd name="T13" fmla="*/ 27 h 29"/>
                <a:gd name="T14" fmla="*/ 60 w 62"/>
                <a:gd name="T15" fmla="*/ 24 h 29"/>
                <a:gd name="T16" fmla="*/ 62 w 62"/>
                <a:gd name="T17" fmla="*/ 23 h 29"/>
                <a:gd name="T18" fmla="*/ 60 w 62"/>
                <a:gd name="T19" fmla="*/ 17 h 29"/>
                <a:gd name="T20" fmla="*/ 58 w 62"/>
                <a:gd name="T21" fmla="*/ 13 h 29"/>
                <a:gd name="T22" fmla="*/ 57 w 62"/>
                <a:gd name="T23" fmla="*/ 8 h 29"/>
                <a:gd name="T24" fmla="*/ 55 w 62"/>
                <a:gd name="T25" fmla="*/ 6 h 29"/>
                <a:gd name="T26" fmla="*/ 47 w 62"/>
                <a:gd name="T27" fmla="*/ 5 h 29"/>
                <a:gd name="T28" fmla="*/ 39 w 62"/>
                <a:gd name="T29" fmla="*/ 0 h 29"/>
                <a:gd name="T30" fmla="*/ 30 w 62"/>
                <a:gd name="T31" fmla="*/ 0 h 29"/>
                <a:gd name="T32" fmla="*/ 29 w 62"/>
                <a:gd name="T33" fmla="*/ 9 h 29"/>
                <a:gd name="T34" fmla="*/ 22 w 62"/>
                <a:gd name="T35" fmla="*/ 12 h 29"/>
                <a:gd name="T36" fmla="*/ 15 w 62"/>
                <a:gd name="T37" fmla="*/ 3 h 29"/>
                <a:gd name="T38" fmla="*/ 7 w 62"/>
                <a:gd name="T39" fmla="*/ 7 h 29"/>
                <a:gd name="T40" fmla="*/ 3 w 62"/>
                <a:gd name="T41" fmla="*/ 14 h 29"/>
                <a:gd name="T42" fmla="*/ 2 w 62"/>
                <a:gd name="T43" fmla="*/ 22 h 29"/>
                <a:gd name="T44" fmla="*/ 2 w 62"/>
                <a:gd name="T45" fmla="*/ 22 h 29"/>
                <a:gd name="T46" fmla="*/ 9 w 62"/>
                <a:gd name="T47" fmla="*/ 20 h 29"/>
                <a:gd name="T48" fmla="*/ 21 w 62"/>
                <a:gd name="T49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29">
                  <a:moveTo>
                    <a:pt x="21" y="20"/>
                  </a:moveTo>
                  <a:cubicBezTo>
                    <a:pt x="23" y="20"/>
                    <a:pt x="29" y="21"/>
                    <a:pt x="32" y="20"/>
                  </a:cubicBezTo>
                  <a:cubicBezTo>
                    <a:pt x="35" y="19"/>
                    <a:pt x="35" y="23"/>
                    <a:pt x="37" y="22"/>
                  </a:cubicBezTo>
                  <a:cubicBezTo>
                    <a:pt x="39" y="22"/>
                    <a:pt x="42" y="25"/>
                    <a:pt x="45" y="26"/>
                  </a:cubicBezTo>
                  <a:cubicBezTo>
                    <a:pt x="46" y="27"/>
                    <a:pt x="47" y="28"/>
                    <a:pt x="49" y="29"/>
                  </a:cubicBezTo>
                  <a:cubicBezTo>
                    <a:pt x="49" y="29"/>
                    <a:pt x="50" y="28"/>
                    <a:pt x="51" y="27"/>
                  </a:cubicBezTo>
                  <a:cubicBezTo>
                    <a:pt x="53" y="26"/>
                    <a:pt x="55" y="27"/>
                    <a:pt x="56" y="27"/>
                  </a:cubicBezTo>
                  <a:cubicBezTo>
                    <a:pt x="58" y="27"/>
                    <a:pt x="58" y="25"/>
                    <a:pt x="60" y="24"/>
                  </a:cubicBezTo>
                  <a:cubicBezTo>
                    <a:pt x="60" y="23"/>
                    <a:pt x="61" y="23"/>
                    <a:pt x="62" y="23"/>
                  </a:cubicBezTo>
                  <a:cubicBezTo>
                    <a:pt x="61" y="21"/>
                    <a:pt x="61" y="19"/>
                    <a:pt x="60" y="17"/>
                  </a:cubicBezTo>
                  <a:cubicBezTo>
                    <a:pt x="59" y="16"/>
                    <a:pt x="57" y="14"/>
                    <a:pt x="58" y="13"/>
                  </a:cubicBezTo>
                  <a:cubicBezTo>
                    <a:pt x="58" y="11"/>
                    <a:pt x="58" y="9"/>
                    <a:pt x="57" y="8"/>
                  </a:cubicBezTo>
                  <a:cubicBezTo>
                    <a:pt x="56" y="7"/>
                    <a:pt x="56" y="6"/>
                    <a:pt x="55" y="6"/>
                  </a:cubicBezTo>
                  <a:cubicBezTo>
                    <a:pt x="52" y="5"/>
                    <a:pt x="48" y="5"/>
                    <a:pt x="47" y="5"/>
                  </a:cubicBezTo>
                  <a:cubicBezTo>
                    <a:pt x="46" y="6"/>
                    <a:pt x="40" y="1"/>
                    <a:pt x="39" y="0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27" y="3"/>
                    <a:pt x="29" y="5"/>
                    <a:pt x="29" y="9"/>
                  </a:cubicBezTo>
                  <a:cubicBezTo>
                    <a:pt x="29" y="13"/>
                    <a:pt x="25" y="12"/>
                    <a:pt x="22" y="12"/>
                  </a:cubicBezTo>
                  <a:cubicBezTo>
                    <a:pt x="20" y="12"/>
                    <a:pt x="16" y="5"/>
                    <a:pt x="15" y="3"/>
                  </a:cubicBezTo>
                  <a:cubicBezTo>
                    <a:pt x="13" y="2"/>
                    <a:pt x="9" y="5"/>
                    <a:pt x="7" y="7"/>
                  </a:cubicBezTo>
                  <a:cubicBezTo>
                    <a:pt x="4" y="9"/>
                    <a:pt x="5" y="12"/>
                    <a:pt x="3" y="14"/>
                  </a:cubicBezTo>
                  <a:cubicBezTo>
                    <a:pt x="1" y="15"/>
                    <a:pt x="0" y="18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5" y="22"/>
                    <a:pt x="7" y="21"/>
                    <a:pt x="9" y="20"/>
                  </a:cubicBezTo>
                  <a:cubicBezTo>
                    <a:pt x="12" y="18"/>
                    <a:pt x="19" y="20"/>
                    <a:pt x="21" y="2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39D01B84-CBB0-D83A-6810-383F3B76A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6282" y="2666754"/>
              <a:ext cx="147910" cy="99894"/>
            </a:xfrm>
            <a:custGeom>
              <a:avLst/>
              <a:gdLst>
                <a:gd name="T0" fmla="*/ 7 w 49"/>
                <a:gd name="T1" fmla="*/ 16 h 32"/>
                <a:gd name="T2" fmla="*/ 12 w 49"/>
                <a:gd name="T3" fmla="*/ 18 h 32"/>
                <a:gd name="T4" fmla="*/ 17 w 49"/>
                <a:gd name="T5" fmla="*/ 21 h 32"/>
                <a:gd name="T6" fmla="*/ 17 w 49"/>
                <a:gd name="T7" fmla="*/ 27 h 32"/>
                <a:gd name="T8" fmla="*/ 23 w 49"/>
                <a:gd name="T9" fmla="*/ 31 h 32"/>
                <a:gd name="T10" fmla="*/ 29 w 49"/>
                <a:gd name="T11" fmla="*/ 31 h 32"/>
                <a:gd name="T12" fmla="*/ 34 w 49"/>
                <a:gd name="T13" fmla="*/ 29 h 32"/>
                <a:gd name="T14" fmla="*/ 39 w 49"/>
                <a:gd name="T15" fmla="*/ 27 h 32"/>
                <a:gd name="T16" fmla="*/ 40 w 49"/>
                <a:gd name="T17" fmla="*/ 23 h 32"/>
                <a:gd name="T18" fmla="*/ 45 w 49"/>
                <a:gd name="T19" fmla="*/ 19 h 32"/>
                <a:gd name="T20" fmla="*/ 47 w 49"/>
                <a:gd name="T21" fmla="*/ 17 h 32"/>
                <a:gd name="T22" fmla="*/ 48 w 49"/>
                <a:gd name="T23" fmla="*/ 14 h 32"/>
                <a:gd name="T24" fmla="*/ 49 w 49"/>
                <a:gd name="T25" fmla="*/ 11 h 32"/>
                <a:gd name="T26" fmla="*/ 45 w 49"/>
                <a:gd name="T27" fmla="*/ 8 h 32"/>
                <a:gd name="T28" fmla="*/ 37 w 49"/>
                <a:gd name="T29" fmla="*/ 4 h 32"/>
                <a:gd name="T30" fmla="*/ 32 w 49"/>
                <a:gd name="T31" fmla="*/ 2 h 32"/>
                <a:gd name="T32" fmla="*/ 21 w 49"/>
                <a:gd name="T33" fmla="*/ 2 h 32"/>
                <a:gd name="T34" fmla="*/ 9 w 49"/>
                <a:gd name="T35" fmla="*/ 2 h 32"/>
                <a:gd name="T36" fmla="*/ 2 w 49"/>
                <a:gd name="T37" fmla="*/ 4 h 32"/>
                <a:gd name="T38" fmla="*/ 1 w 49"/>
                <a:gd name="T39" fmla="*/ 13 h 32"/>
                <a:gd name="T40" fmla="*/ 2 w 49"/>
                <a:gd name="T41" fmla="*/ 16 h 32"/>
                <a:gd name="T42" fmla="*/ 7 w 49"/>
                <a:gd name="T43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32">
                  <a:moveTo>
                    <a:pt x="7" y="16"/>
                  </a:moveTo>
                  <a:cubicBezTo>
                    <a:pt x="8" y="17"/>
                    <a:pt x="11" y="18"/>
                    <a:pt x="12" y="18"/>
                  </a:cubicBezTo>
                  <a:cubicBezTo>
                    <a:pt x="13" y="17"/>
                    <a:pt x="17" y="19"/>
                    <a:pt x="17" y="21"/>
                  </a:cubicBezTo>
                  <a:cubicBezTo>
                    <a:pt x="17" y="22"/>
                    <a:pt x="16" y="27"/>
                    <a:pt x="17" y="27"/>
                  </a:cubicBezTo>
                  <a:cubicBezTo>
                    <a:pt x="17" y="27"/>
                    <a:pt x="23" y="28"/>
                    <a:pt x="23" y="31"/>
                  </a:cubicBezTo>
                  <a:cubicBezTo>
                    <a:pt x="26" y="31"/>
                    <a:pt x="28" y="31"/>
                    <a:pt x="29" y="31"/>
                  </a:cubicBezTo>
                  <a:cubicBezTo>
                    <a:pt x="31" y="32"/>
                    <a:pt x="33" y="30"/>
                    <a:pt x="34" y="29"/>
                  </a:cubicBezTo>
                  <a:cubicBezTo>
                    <a:pt x="35" y="28"/>
                    <a:pt x="38" y="27"/>
                    <a:pt x="39" y="27"/>
                  </a:cubicBezTo>
                  <a:cubicBezTo>
                    <a:pt x="40" y="27"/>
                    <a:pt x="40" y="25"/>
                    <a:pt x="40" y="23"/>
                  </a:cubicBezTo>
                  <a:cubicBezTo>
                    <a:pt x="41" y="22"/>
                    <a:pt x="43" y="20"/>
                    <a:pt x="45" y="19"/>
                  </a:cubicBezTo>
                  <a:cubicBezTo>
                    <a:pt x="46" y="19"/>
                    <a:pt x="46" y="17"/>
                    <a:pt x="47" y="17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3"/>
                    <a:pt x="48" y="12"/>
                    <a:pt x="49" y="11"/>
                  </a:cubicBezTo>
                  <a:cubicBezTo>
                    <a:pt x="47" y="10"/>
                    <a:pt x="46" y="9"/>
                    <a:pt x="45" y="8"/>
                  </a:cubicBezTo>
                  <a:cubicBezTo>
                    <a:pt x="42" y="7"/>
                    <a:pt x="39" y="4"/>
                    <a:pt x="37" y="4"/>
                  </a:cubicBezTo>
                  <a:cubicBezTo>
                    <a:pt x="35" y="5"/>
                    <a:pt x="35" y="1"/>
                    <a:pt x="32" y="2"/>
                  </a:cubicBezTo>
                  <a:cubicBezTo>
                    <a:pt x="29" y="3"/>
                    <a:pt x="23" y="2"/>
                    <a:pt x="21" y="2"/>
                  </a:cubicBezTo>
                  <a:cubicBezTo>
                    <a:pt x="19" y="2"/>
                    <a:pt x="12" y="0"/>
                    <a:pt x="9" y="2"/>
                  </a:cubicBezTo>
                  <a:cubicBezTo>
                    <a:pt x="7" y="3"/>
                    <a:pt x="5" y="4"/>
                    <a:pt x="2" y="4"/>
                  </a:cubicBezTo>
                  <a:cubicBezTo>
                    <a:pt x="4" y="8"/>
                    <a:pt x="3" y="11"/>
                    <a:pt x="1" y="13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5"/>
                    <a:pt x="6" y="15"/>
                    <a:pt x="7" y="1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BA759046-0D34-3D22-4DF5-1788C0C43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156" y="2980893"/>
              <a:ext cx="114757" cy="68348"/>
            </a:xfrm>
            <a:custGeom>
              <a:avLst/>
              <a:gdLst>
                <a:gd name="T0" fmla="*/ 34 w 38"/>
                <a:gd name="T1" fmla="*/ 9 h 22"/>
                <a:gd name="T2" fmla="*/ 29 w 38"/>
                <a:gd name="T3" fmla="*/ 7 h 22"/>
                <a:gd name="T4" fmla="*/ 29 w 38"/>
                <a:gd name="T5" fmla="*/ 3 h 22"/>
                <a:gd name="T6" fmla="*/ 24 w 38"/>
                <a:gd name="T7" fmla="*/ 1 h 22"/>
                <a:gd name="T8" fmla="*/ 19 w 38"/>
                <a:gd name="T9" fmla="*/ 1 h 22"/>
                <a:gd name="T10" fmla="*/ 12 w 38"/>
                <a:gd name="T11" fmla="*/ 2 h 22"/>
                <a:gd name="T12" fmla="*/ 10 w 38"/>
                <a:gd name="T13" fmla="*/ 3 h 22"/>
                <a:gd name="T14" fmla="*/ 6 w 38"/>
                <a:gd name="T15" fmla="*/ 7 h 22"/>
                <a:gd name="T16" fmla="*/ 1 w 38"/>
                <a:gd name="T17" fmla="*/ 13 h 22"/>
                <a:gd name="T18" fmla="*/ 2 w 38"/>
                <a:gd name="T19" fmla="*/ 16 h 22"/>
                <a:gd name="T20" fmla="*/ 6 w 38"/>
                <a:gd name="T21" fmla="*/ 16 h 22"/>
                <a:gd name="T22" fmla="*/ 7 w 38"/>
                <a:gd name="T23" fmla="*/ 21 h 22"/>
                <a:gd name="T24" fmla="*/ 7 w 38"/>
                <a:gd name="T25" fmla="*/ 21 h 22"/>
                <a:gd name="T26" fmla="*/ 14 w 38"/>
                <a:gd name="T27" fmla="*/ 20 h 22"/>
                <a:gd name="T28" fmla="*/ 18 w 38"/>
                <a:gd name="T29" fmla="*/ 14 h 22"/>
                <a:gd name="T30" fmla="*/ 23 w 38"/>
                <a:gd name="T31" fmla="*/ 20 h 22"/>
                <a:gd name="T32" fmla="*/ 25 w 38"/>
                <a:gd name="T33" fmla="*/ 17 h 22"/>
                <a:gd name="T34" fmla="*/ 28 w 38"/>
                <a:gd name="T35" fmla="*/ 15 h 22"/>
                <a:gd name="T36" fmla="*/ 32 w 38"/>
                <a:gd name="T37" fmla="*/ 14 h 22"/>
                <a:gd name="T38" fmla="*/ 35 w 38"/>
                <a:gd name="T39" fmla="*/ 13 h 22"/>
                <a:gd name="T40" fmla="*/ 36 w 38"/>
                <a:gd name="T41" fmla="*/ 11 h 22"/>
                <a:gd name="T42" fmla="*/ 38 w 38"/>
                <a:gd name="T43" fmla="*/ 10 h 22"/>
                <a:gd name="T44" fmla="*/ 34 w 38"/>
                <a:gd name="T4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22">
                  <a:moveTo>
                    <a:pt x="34" y="9"/>
                  </a:moveTo>
                  <a:cubicBezTo>
                    <a:pt x="32" y="10"/>
                    <a:pt x="29" y="8"/>
                    <a:pt x="29" y="7"/>
                  </a:cubicBezTo>
                  <a:cubicBezTo>
                    <a:pt x="29" y="6"/>
                    <a:pt x="29" y="5"/>
                    <a:pt x="29" y="3"/>
                  </a:cubicBezTo>
                  <a:cubicBezTo>
                    <a:pt x="28" y="3"/>
                    <a:pt x="26" y="2"/>
                    <a:pt x="24" y="1"/>
                  </a:cubicBezTo>
                  <a:cubicBezTo>
                    <a:pt x="22" y="0"/>
                    <a:pt x="21" y="0"/>
                    <a:pt x="19" y="1"/>
                  </a:cubicBezTo>
                  <a:cubicBezTo>
                    <a:pt x="17" y="2"/>
                    <a:pt x="14" y="2"/>
                    <a:pt x="12" y="2"/>
                  </a:cubicBezTo>
                  <a:cubicBezTo>
                    <a:pt x="11" y="2"/>
                    <a:pt x="11" y="3"/>
                    <a:pt x="10" y="3"/>
                  </a:cubicBezTo>
                  <a:cubicBezTo>
                    <a:pt x="9" y="3"/>
                    <a:pt x="6" y="5"/>
                    <a:pt x="6" y="7"/>
                  </a:cubicBezTo>
                  <a:cubicBezTo>
                    <a:pt x="6" y="8"/>
                    <a:pt x="2" y="10"/>
                    <a:pt x="1" y="13"/>
                  </a:cubicBezTo>
                  <a:cubicBezTo>
                    <a:pt x="0" y="17"/>
                    <a:pt x="0" y="18"/>
                    <a:pt x="2" y="16"/>
                  </a:cubicBezTo>
                  <a:cubicBezTo>
                    <a:pt x="4" y="14"/>
                    <a:pt x="6" y="15"/>
                    <a:pt x="6" y="16"/>
                  </a:cubicBezTo>
                  <a:cubicBezTo>
                    <a:pt x="6" y="18"/>
                    <a:pt x="8" y="18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0"/>
                    <a:pt x="13" y="20"/>
                    <a:pt x="14" y="20"/>
                  </a:cubicBezTo>
                  <a:cubicBezTo>
                    <a:pt x="16" y="20"/>
                    <a:pt x="18" y="15"/>
                    <a:pt x="18" y="14"/>
                  </a:cubicBezTo>
                  <a:cubicBezTo>
                    <a:pt x="19" y="14"/>
                    <a:pt x="21" y="18"/>
                    <a:pt x="23" y="20"/>
                  </a:cubicBezTo>
                  <a:cubicBezTo>
                    <a:pt x="25" y="22"/>
                    <a:pt x="25" y="18"/>
                    <a:pt x="25" y="17"/>
                  </a:cubicBezTo>
                  <a:cubicBezTo>
                    <a:pt x="25" y="15"/>
                    <a:pt x="27" y="15"/>
                    <a:pt x="28" y="15"/>
                  </a:cubicBezTo>
                  <a:cubicBezTo>
                    <a:pt x="30" y="15"/>
                    <a:pt x="32" y="16"/>
                    <a:pt x="32" y="14"/>
                  </a:cubicBezTo>
                  <a:cubicBezTo>
                    <a:pt x="32" y="12"/>
                    <a:pt x="34" y="13"/>
                    <a:pt x="35" y="13"/>
                  </a:cubicBezTo>
                  <a:cubicBezTo>
                    <a:pt x="36" y="13"/>
                    <a:pt x="36" y="11"/>
                    <a:pt x="36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9"/>
                    <a:pt x="35" y="9"/>
                    <a:pt x="34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3F8BB8B8-DC0A-EEDC-1EEE-6C99285F4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06" y="2732474"/>
              <a:ext cx="225691" cy="266821"/>
            </a:xfrm>
            <a:custGeom>
              <a:avLst/>
              <a:gdLst>
                <a:gd name="T0" fmla="*/ 9 w 75"/>
                <a:gd name="T1" fmla="*/ 22 h 86"/>
                <a:gd name="T2" fmla="*/ 5 w 75"/>
                <a:gd name="T3" fmla="*/ 26 h 86"/>
                <a:gd name="T4" fmla="*/ 8 w 75"/>
                <a:gd name="T5" fmla="*/ 31 h 86"/>
                <a:gd name="T6" fmla="*/ 6 w 75"/>
                <a:gd name="T7" fmla="*/ 33 h 86"/>
                <a:gd name="T8" fmla="*/ 2 w 75"/>
                <a:gd name="T9" fmla="*/ 36 h 86"/>
                <a:gd name="T10" fmla="*/ 1 w 75"/>
                <a:gd name="T11" fmla="*/ 40 h 86"/>
                <a:gd name="T12" fmla="*/ 0 w 75"/>
                <a:gd name="T13" fmla="*/ 46 h 86"/>
                <a:gd name="T14" fmla="*/ 2 w 75"/>
                <a:gd name="T15" fmla="*/ 52 h 86"/>
                <a:gd name="T16" fmla="*/ 1 w 75"/>
                <a:gd name="T17" fmla="*/ 55 h 86"/>
                <a:gd name="T18" fmla="*/ 3 w 75"/>
                <a:gd name="T19" fmla="*/ 62 h 86"/>
                <a:gd name="T20" fmla="*/ 5 w 75"/>
                <a:gd name="T21" fmla="*/ 63 h 86"/>
                <a:gd name="T22" fmla="*/ 10 w 75"/>
                <a:gd name="T23" fmla="*/ 65 h 86"/>
                <a:gd name="T24" fmla="*/ 15 w 75"/>
                <a:gd name="T25" fmla="*/ 67 h 86"/>
                <a:gd name="T26" fmla="*/ 17 w 75"/>
                <a:gd name="T27" fmla="*/ 70 h 86"/>
                <a:gd name="T28" fmla="*/ 13 w 75"/>
                <a:gd name="T29" fmla="*/ 77 h 86"/>
                <a:gd name="T30" fmla="*/ 13 w 75"/>
                <a:gd name="T31" fmla="*/ 82 h 86"/>
                <a:gd name="T32" fmla="*/ 20 w 75"/>
                <a:gd name="T33" fmla="*/ 81 h 86"/>
                <a:gd name="T34" fmla="*/ 25 w 75"/>
                <a:gd name="T35" fmla="*/ 81 h 86"/>
                <a:gd name="T36" fmla="*/ 30 w 75"/>
                <a:gd name="T37" fmla="*/ 83 h 86"/>
                <a:gd name="T38" fmla="*/ 31 w 75"/>
                <a:gd name="T39" fmla="*/ 82 h 86"/>
                <a:gd name="T40" fmla="*/ 36 w 75"/>
                <a:gd name="T41" fmla="*/ 84 h 86"/>
                <a:gd name="T42" fmla="*/ 41 w 75"/>
                <a:gd name="T43" fmla="*/ 83 h 86"/>
                <a:gd name="T44" fmla="*/ 46 w 75"/>
                <a:gd name="T45" fmla="*/ 83 h 86"/>
                <a:gd name="T46" fmla="*/ 55 w 75"/>
                <a:gd name="T47" fmla="*/ 81 h 86"/>
                <a:gd name="T48" fmla="*/ 58 w 75"/>
                <a:gd name="T49" fmla="*/ 78 h 86"/>
                <a:gd name="T50" fmla="*/ 61 w 75"/>
                <a:gd name="T51" fmla="*/ 73 h 86"/>
                <a:gd name="T52" fmla="*/ 66 w 75"/>
                <a:gd name="T53" fmla="*/ 70 h 86"/>
                <a:gd name="T54" fmla="*/ 57 w 75"/>
                <a:gd name="T55" fmla="*/ 63 h 86"/>
                <a:gd name="T56" fmla="*/ 54 w 75"/>
                <a:gd name="T57" fmla="*/ 56 h 86"/>
                <a:gd name="T58" fmla="*/ 54 w 75"/>
                <a:gd name="T59" fmla="*/ 51 h 86"/>
                <a:gd name="T60" fmla="*/ 63 w 75"/>
                <a:gd name="T61" fmla="*/ 48 h 86"/>
                <a:gd name="T62" fmla="*/ 69 w 75"/>
                <a:gd name="T63" fmla="*/ 45 h 86"/>
                <a:gd name="T64" fmla="*/ 74 w 75"/>
                <a:gd name="T65" fmla="*/ 45 h 86"/>
                <a:gd name="T66" fmla="*/ 74 w 75"/>
                <a:gd name="T67" fmla="*/ 40 h 86"/>
                <a:gd name="T68" fmla="*/ 72 w 75"/>
                <a:gd name="T69" fmla="*/ 33 h 86"/>
                <a:gd name="T70" fmla="*/ 71 w 75"/>
                <a:gd name="T71" fmla="*/ 29 h 86"/>
                <a:gd name="T72" fmla="*/ 69 w 75"/>
                <a:gd name="T73" fmla="*/ 25 h 86"/>
                <a:gd name="T74" fmla="*/ 69 w 75"/>
                <a:gd name="T75" fmla="*/ 21 h 86"/>
                <a:gd name="T76" fmla="*/ 69 w 75"/>
                <a:gd name="T77" fmla="*/ 13 h 86"/>
                <a:gd name="T78" fmla="*/ 69 w 75"/>
                <a:gd name="T79" fmla="*/ 12 h 86"/>
                <a:gd name="T80" fmla="*/ 68 w 75"/>
                <a:gd name="T81" fmla="*/ 11 h 86"/>
                <a:gd name="T82" fmla="*/ 63 w 75"/>
                <a:gd name="T83" fmla="*/ 8 h 86"/>
                <a:gd name="T84" fmla="*/ 64 w 75"/>
                <a:gd name="T85" fmla="*/ 3 h 86"/>
                <a:gd name="T86" fmla="*/ 56 w 75"/>
                <a:gd name="T87" fmla="*/ 5 h 86"/>
                <a:gd name="T88" fmla="*/ 47 w 75"/>
                <a:gd name="T89" fmla="*/ 10 h 86"/>
                <a:gd name="T90" fmla="*/ 42 w 75"/>
                <a:gd name="T91" fmla="*/ 7 h 86"/>
                <a:gd name="T92" fmla="*/ 39 w 75"/>
                <a:gd name="T93" fmla="*/ 6 h 86"/>
                <a:gd name="T94" fmla="*/ 33 w 75"/>
                <a:gd name="T95" fmla="*/ 3 h 86"/>
                <a:gd name="T96" fmla="*/ 33 w 75"/>
                <a:gd name="T97" fmla="*/ 1 h 86"/>
                <a:gd name="T98" fmla="*/ 30 w 75"/>
                <a:gd name="T99" fmla="*/ 1 h 86"/>
                <a:gd name="T100" fmla="*/ 22 w 75"/>
                <a:gd name="T101" fmla="*/ 0 h 86"/>
                <a:gd name="T102" fmla="*/ 23 w 75"/>
                <a:gd name="T103" fmla="*/ 4 h 86"/>
                <a:gd name="T104" fmla="*/ 26 w 75"/>
                <a:gd name="T105" fmla="*/ 11 h 86"/>
                <a:gd name="T106" fmla="*/ 22 w 75"/>
                <a:gd name="T107" fmla="*/ 15 h 86"/>
                <a:gd name="T108" fmla="*/ 16 w 75"/>
                <a:gd name="T109" fmla="*/ 14 h 86"/>
                <a:gd name="T110" fmla="*/ 9 w 75"/>
                <a:gd name="T111" fmla="*/ 15 h 86"/>
                <a:gd name="T112" fmla="*/ 9 w 75"/>
                <a:gd name="T113" fmla="*/ 17 h 86"/>
                <a:gd name="T114" fmla="*/ 9 w 75"/>
                <a:gd name="T115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" h="86">
                  <a:moveTo>
                    <a:pt x="9" y="22"/>
                  </a:moveTo>
                  <a:cubicBezTo>
                    <a:pt x="7" y="25"/>
                    <a:pt x="5" y="25"/>
                    <a:pt x="5" y="26"/>
                  </a:cubicBezTo>
                  <a:cubicBezTo>
                    <a:pt x="6" y="27"/>
                    <a:pt x="9" y="29"/>
                    <a:pt x="8" y="31"/>
                  </a:cubicBezTo>
                  <a:cubicBezTo>
                    <a:pt x="7" y="32"/>
                    <a:pt x="6" y="31"/>
                    <a:pt x="6" y="33"/>
                  </a:cubicBezTo>
                  <a:cubicBezTo>
                    <a:pt x="6" y="36"/>
                    <a:pt x="3" y="36"/>
                    <a:pt x="2" y="36"/>
                  </a:cubicBezTo>
                  <a:cubicBezTo>
                    <a:pt x="0" y="36"/>
                    <a:pt x="2" y="38"/>
                    <a:pt x="1" y="40"/>
                  </a:cubicBezTo>
                  <a:cubicBezTo>
                    <a:pt x="0" y="41"/>
                    <a:pt x="0" y="45"/>
                    <a:pt x="0" y="46"/>
                  </a:cubicBezTo>
                  <a:cubicBezTo>
                    <a:pt x="0" y="48"/>
                    <a:pt x="3" y="50"/>
                    <a:pt x="2" y="52"/>
                  </a:cubicBezTo>
                  <a:cubicBezTo>
                    <a:pt x="2" y="53"/>
                    <a:pt x="0" y="54"/>
                    <a:pt x="1" y="55"/>
                  </a:cubicBezTo>
                  <a:cubicBezTo>
                    <a:pt x="1" y="56"/>
                    <a:pt x="3" y="57"/>
                    <a:pt x="3" y="62"/>
                  </a:cubicBezTo>
                  <a:cubicBezTo>
                    <a:pt x="4" y="62"/>
                    <a:pt x="5" y="62"/>
                    <a:pt x="5" y="63"/>
                  </a:cubicBezTo>
                  <a:cubicBezTo>
                    <a:pt x="6" y="64"/>
                    <a:pt x="8" y="65"/>
                    <a:pt x="10" y="65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6" y="67"/>
                    <a:pt x="19" y="68"/>
                    <a:pt x="17" y="70"/>
                  </a:cubicBezTo>
                  <a:cubicBezTo>
                    <a:pt x="14" y="72"/>
                    <a:pt x="14" y="74"/>
                    <a:pt x="13" y="77"/>
                  </a:cubicBezTo>
                  <a:cubicBezTo>
                    <a:pt x="13" y="78"/>
                    <a:pt x="13" y="80"/>
                    <a:pt x="13" y="82"/>
                  </a:cubicBezTo>
                  <a:cubicBezTo>
                    <a:pt x="15" y="82"/>
                    <a:pt x="18" y="82"/>
                    <a:pt x="20" y="81"/>
                  </a:cubicBezTo>
                  <a:cubicBezTo>
                    <a:pt x="22" y="80"/>
                    <a:pt x="23" y="80"/>
                    <a:pt x="25" y="81"/>
                  </a:cubicBezTo>
                  <a:cubicBezTo>
                    <a:pt x="27" y="82"/>
                    <a:pt x="29" y="83"/>
                    <a:pt x="30" y="83"/>
                  </a:cubicBezTo>
                  <a:cubicBezTo>
                    <a:pt x="30" y="83"/>
                    <a:pt x="31" y="82"/>
                    <a:pt x="31" y="82"/>
                  </a:cubicBezTo>
                  <a:cubicBezTo>
                    <a:pt x="33" y="82"/>
                    <a:pt x="35" y="86"/>
                    <a:pt x="36" y="84"/>
                  </a:cubicBezTo>
                  <a:cubicBezTo>
                    <a:pt x="37" y="82"/>
                    <a:pt x="40" y="82"/>
                    <a:pt x="41" y="83"/>
                  </a:cubicBezTo>
                  <a:cubicBezTo>
                    <a:pt x="42" y="84"/>
                    <a:pt x="44" y="84"/>
                    <a:pt x="46" y="83"/>
                  </a:cubicBezTo>
                  <a:cubicBezTo>
                    <a:pt x="47" y="81"/>
                    <a:pt x="53" y="80"/>
                    <a:pt x="55" y="81"/>
                  </a:cubicBezTo>
                  <a:cubicBezTo>
                    <a:pt x="56" y="81"/>
                    <a:pt x="59" y="83"/>
                    <a:pt x="58" y="78"/>
                  </a:cubicBezTo>
                  <a:cubicBezTo>
                    <a:pt x="57" y="74"/>
                    <a:pt x="61" y="75"/>
                    <a:pt x="61" y="73"/>
                  </a:cubicBezTo>
                  <a:cubicBezTo>
                    <a:pt x="62" y="72"/>
                    <a:pt x="67" y="71"/>
                    <a:pt x="66" y="70"/>
                  </a:cubicBezTo>
                  <a:cubicBezTo>
                    <a:pt x="65" y="68"/>
                    <a:pt x="59" y="64"/>
                    <a:pt x="57" y="63"/>
                  </a:cubicBezTo>
                  <a:cubicBezTo>
                    <a:pt x="55" y="62"/>
                    <a:pt x="55" y="58"/>
                    <a:pt x="54" y="56"/>
                  </a:cubicBezTo>
                  <a:cubicBezTo>
                    <a:pt x="53" y="54"/>
                    <a:pt x="51" y="52"/>
                    <a:pt x="54" y="51"/>
                  </a:cubicBezTo>
                  <a:cubicBezTo>
                    <a:pt x="56" y="51"/>
                    <a:pt x="61" y="50"/>
                    <a:pt x="63" y="48"/>
                  </a:cubicBezTo>
                  <a:cubicBezTo>
                    <a:pt x="65" y="46"/>
                    <a:pt x="68" y="46"/>
                    <a:pt x="69" y="45"/>
                  </a:cubicBezTo>
                  <a:cubicBezTo>
                    <a:pt x="71" y="44"/>
                    <a:pt x="73" y="46"/>
                    <a:pt x="74" y="45"/>
                  </a:cubicBezTo>
                  <a:cubicBezTo>
                    <a:pt x="75" y="44"/>
                    <a:pt x="75" y="41"/>
                    <a:pt x="74" y="40"/>
                  </a:cubicBezTo>
                  <a:cubicBezTo>
                    <a:pt x="73" y="39"/>
                    <a:pt x="72" y="36"/>
                    <a:pt x="72" y="33"/>
                  </a:cubicBezTo>
                  <a:cubicBezTo>
                    <a:pt x="72" y="30"/>
                    <a:pt x="71" y="30"/>
                    <a:pt x="71" y="29"/>
                  </a:cubicBezTo>
                  <a:cubicBezTo>
                    <a:pt x="71" y="27"/>
                    <a:pt x="70" y="25"/>
                    <a:pt x="69" y="25"/>
                  </a:cubicBezTo>
                  <a:cubicBezTo>
                    <a:pt x="68" y="24"/>
                    <a:pt x="67" y="23"/>
                    <a:pt x="69" y="21"/>
                  </a:cubicBezTo>
                  <a:cubicBezTo>
                    <a:pt x="70" y="19"/>
                    <a:pt x="69" y="14"/>
                    <a:pt x="69" y="1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9"/>
                    <a:pt x="66" y="8"/>
                    <a:pt x="63" y="8"/>
                  </a:cubicBezTo>
                  <a:cubicBezTo>
                    <a:pt x="60" y="8"/>
                    <a:pt x="65" y="5"/>
                    <a:pt x="64" y="3"/>
                  </a:cubicBezTo>
                  <a:cubicBezTo>
                    <a:pt x="63" y="1"/>
                    <a:pt x="59" y="6"/>
                    <a:pt x="56" y="5"/>
                  </a:cubicBezTo>
                  <a:cubicBezTo>
                    <a:pt x="53" y="4"/>
                    <a:pt x="49" y="8"/>
                    <a:pt x="47" y="10"/>
                  </a:cubicBezTo>
                  <a:cubicBezTo>
                    <a:pt x="44" y="12"/>
                    <a:pt x="40" y="10"/>
                    <a:pt x="42" y="7"/>
                  </a:cubicBezTo>
                  <a:cubicBezTo>
                    <a:pt x="44" y="4"/>
                    <a:pt x="42" y="5"/>
                    <a:pt x="39" y="6"/>
                  </a:cubicBezTo>
                  <a:cubicBezTo>
                    <a:pt x="37" y="7"/>
                    <a:pt x="33" y="5"/>
                    <a:pt x="33" y="3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28" y="0"/>
                    <a:pt x="25" y="0"/>
                    <a:pt x="22" y="0"/>
                  </a:cubicBezTo>
                  <a:cubicBezTo>
                    <a:pt x="23" y="2"/>
                    <a:pt x="24" y="3"/>
                    <a:pt x="23" y="4"/>
                  </a:cubicBezTo>
                  <a:cubicBezTo>
                    <a:pt x="22" y="6"/>
                    <a:pt x="24" y="8"/>
                    <a:pt x="26" y="11"/>
                  </a:cubicBezTo>
                  <a:cubicBezTo>
                    <a:pt x="27" y="14"/>
                    <a:pt x="22" y="13"/>
                    <a:pt x="22" y="15"/>
                  </a:cubicBezTo>
                  <a:cubicBezTo>
                    <a:pt x="22" y="17"/>
                    <a:pt x="17" y="15"/>
                    <a:pt x="16" y="14"/>
                  </a:cubicBezTo>
                  <a:cubicBezTo>
                    <a:pt x="14" y="13"/>
                    <a:pt x="9" y="14"/>
                    <a:pt x="9" y="15"/>
                  </a:cubicBezTo>
                  <a:cubicBezTo>
                    <a:pt x="10" y="15"/>
                    <a:pt x="9" y="16"/>
                    <a:pt x="9" y="17"/>
                  </a:cubicBezTo>
                  <a:cubicBezTo>
                    <a:pt x="10" y="19"/>
                    <a:pt x="10" y="21"/>
                    <a:pt x="9" y="2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B5257D6C-9336-A3BB-D058-E474F8A7E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658" y="2097625"/>
              <a:ext cx="265219" cy="439006"/>
            </a:xfrm>
            <a:custGeom>
              <a:avLst/>
              <a:gdLst>
                <a:gd name="T0" fmla="*/ 75 w 88"/>
                <a:gd name="T1" fmla="*/ 118 h 141"/>
                <a:gd name="T2" fmla="*/ 87 w 88"/>
                <a:gd name="T3" fmla="*/ 106 h 141"/>
                <a:gd name="T4" fmla="*/ 85 w 88"/>
                <a:gd name="T5" fmla="*/ 99 h 141"/>
                <a:gd name="T6" fmla="*/ 74 w 88"/>
                <a:gd name="T7" fmla="*/ 91 h 141"/>
                <a:gd name="T8" fmla="*/ 80 w 88"/>
                <a:gd name="T9" fmla="*/ 86 h 141"/>
                <a:gd name="T10" fmla="*/ 75 w 88"/>
                <a:gd name="T11" fmla="*/ 82 h 141"/>
                <a:gd name="T12" fmla="*/ 76 w 88"/>
                <a:gd name="T13" fmla="*/ 78 h 141"/>
                <a:gd name="T14" fmla="*/ 72 w 88"/>
                <a:gd name="T15" fmla="*/ 75 h 141"/>
                <a:gd name="T16" fmla="*/ 74 w 88"/>
                <a:gd name="T17" fmla="*/ 72 h 141"/>
                <a:gd name="T18" fmla="*/ 73 w 88"/>
                <a:gd name="T19" fmla="*/ 66 h 141"/>
                <a:gd name="T20" fmla="*/ 76 w 88"/>
                <a:gd name="T21" fmla="*/ 61 h 141"/>
                <a:gd name="T22" fmla="*/ 68 w 88"/>
                <a:gd name="T23" fmla="*/ 48 h 141"/>
                <a:gd name="T24" fmla="*/ 70 w 88"/>
                <a:gd name="T25" fmla="*/ 43 h 141"/>
                <a:gd name="T26" fmla="*/ 75 w 88"/>
                <a:gd name="T27" fmla="*/ 37 h 141"/>
                <a:gd name="T28" fmla="*/ 69 w 88"/>
                <a:gd name="T29" fmla="*/ 31 h 141"/>
                <a:gd name="T30" fmla="*/ 64 w 88"/>
                <a:gd name="T31" fmla="*/ 28 h 141"/>
                <a:gd name="T32" fmla="*/ 63 w 88"/>
                <a:gd name="T33" fmla="*/ 23 h 141"/>
                <a:gd name="T34" fmla="*/ 64 w 88"/>
                <a:gd name="T35" fmla="*/ 19 h 141"/>
                <a:gd name="T36" fmla="*/ 67 w 88"/>
                <a:gd name="T37" fmla="*/ 16 h 141"/>
                <a:gd name="T38" fmla="*/ 69 w 88"/>
                <a:gd name="T39" fmla="*/ 13 h 141"/>
                <a:gd name="T40" fmla="*/ 69 w 88"/>
                <a:gd name="T41" fmla="*/ 8 h 141"/>
                <a:gd name="T42" fmla="*/ 61 w 88"/>
                <a:gd name="T43" fmla="*/ 2 h 141"/>
                <a:gd name="T44" fmla="*/ 54 w 88"/>
                <a:gd name="T45" fmla="*/ 2 h 141"/>
                <a:gd name="T46" fmla="*/ 45 w 88"/>
                <a:gd name="T47" fmla="*/ 4 h 141"/>
                <a:gd name="T48" fmla="*/ 40 w 88"/>
                <a:gd name="T49" fmla="*/ 10 h 141"/>
                <a:gd name="T50" fmla="*/ 39 w 88"/>
                <a:gd name="T51" fmla="*/ 17 h 141"/>
                <a:gd name="T52" fmla="*/ 35 w 88"/>
                <a:gd name="T53" fmla="*/ 22 h 141"/>
                <a:gd name="T54" fmla="*/ 30 w 88"/>
                <a:gd name="T55" fmla="*/ 21 h 141"/>
                <a:gd name="T56" fmla="*/ 24 w 88"/>
                <a:gd name="T57" fmla="*/ 20 h 141"/>
                <a:gd name="T58" fmla="*/ 15 w 88"/>
                <a:gd name="T59" fmla="*/ 20 h 141"/>
                <a:gd name="T60" fmla="*/ 5 w 88"/>
                <a:gd name="T61" fmla="*/ 13 h 141"/>
                <a:gd name="T62" fmla="*/ 0 w 88"/>
                <a:gd name="T63" fmla="*/ 17 h 141"/>
                <a:gd name="T64" fmla="*/ 9 w 88"/>
                <a:gd name="T65" fmla="*/ 24 h 141"/>
                <a:gd name="T66" fmla="*/ 21 w 88"/>
                <a:gd name="T67" fmla="*/ 31 h 141"/>
                <a:gd name="T68" fmla="*/ 21 w 88"/>
                <a:gd name="T69" fmla="*/ 39 h 141"/>
                <a:gd name="T70" fmla="*/ 23 w 88"/>
                <a:gd name="T71" fmla="*/ 47 h 141"/>
                <a:gd name="T72" fmla="*/ 23 w 88"/>
                <a:gd name="T73" fmla="*/ 54 h 141"/>
                <a:gd name="T74" fmla="*/ 25 w 88"/>
                <a:gd name="T75" fmla="*/ 58 h 141"/>
                <a:gd name="T76" fmla="*/ 26 w 88"/>
                <a:gd name="T77" fmla="*/ 62 h 141"/>
                <a:gd name="T78" fmla="*/ 33 w 88"/>
                <a:gd name="T79" fmla="*/ 65 h 141"/>
                <a:gd name="T80" fmla="*/ 35 w 88"/>
                <a:gd name="T81" fmla="*/ 72 h 141"/>
                <a:gd name="T82" fmla="*/ 34 w 88"/>
                <a:gd name="T83" fmla="*/ 75 h 141"/>
                <a:gd name="T84" fmla="*/ 29 w 88"/>
                <a:gd name="T85" fmla="*/ 78 h 141"/>
                <a:gd name="T86" fmla="*/ 21 w 88"/>
                <a:gd name="T87" fmla="*/ 87 h 141"/>
                <a:gd name="T88" fmla="*/ 16 w 88"/>
                <a:gd name="T89" fmla="*/ 91 h 141"/>
                <a:gd name="T90" fmla="*/ 11 w 88"/>
                <a:gd name="T91" fmla="*/ 95 h 141"/>
                <a:gd name="T92" fmla="*/ 5 w 88"/>
                <a:gd name="T93" fmla="*/ 98 h 141"/>
                <a:gd name="T94" fmla="*/ 2 w 88"/>
                <a:gd name="T95" fmla="*/ 104 h 141"/>
                <a:gd name="T96" fmla="*/ 2 w 88"/>
                <a:gd name="T97" fmla="*/ 108 h 141"/>
                <a:gd name="T98" fmla="*/ 3 w 88"/>
                <a:gd name="T99" fmla="*/ 114 h 141"/>
                <a:gd name="T100" fmla="*/ 4 w 88"/>
                <a:gd name="T101" fmla="*/ 124 h 141"/>
                <a:gd name="T102" fmla="*/ 2 w 88"/>
                <a:gd name="T103" fmla="*/ 132 h 141"/>
                <a:gd name="T104" fmla="*/ 10 w 88"/>
                <a:gd name="T105" fmla="*/ 136 h 141"/>
                <a:gd name="T106" fmla="*/ 15 w 88"/>
                <a:gd name="T107" fmla="*/ 138 h 141"/>
                <a:gd name="T108" fmla="*/ 24 w 88"/>
                <a:gd name="T109" fmla="*/ 140 h 141"/>
                <a:gd name="T110" fmla="*/ 50 w 88"/>
                <a:gd name="T111" fmla="*/ 134 h 141"/>
                <a:gd name="T112" fmla="*/ 58 w 88"/>
                <a:gd name="T113" fmla="*/ 134 h 141"/>
                <a:gd name="T114" fmla="*/ 62 w 88"/>
                <a:gd name="T115" fmla="*/ 128 h 141"/>
                <a:gd name="T116" fmla="*/ 75 w 88"/>
                <a:gd name="T117" fmla="*/ 11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141">
                  <a:moveTo>
                    <a:pt x="75" y="118"/>
                  </a:moveTo>
                  <a:cubicBezTo>
                    <a:pt x="77" y="113"/>
                    <a:pt x="86" y="110"/>
                    <a:pt x="87" y="106"/>
                  </a:cubicBezTo>
                  <a:cubicBezTo>
                    <a:pt x="88" y="104"/>
                    <a:pt x="88" y="103"/>
                    <a:pt x="85" y="99"/>
                  </a:cubicBezTo>
                  <a:cubicBezTo>
                    <a:pt x="82" y="96"/>
                    <a:pt x="75" y="93"/>
                    <a:pt x="74" y="91"/>
                  </a:cubicBezTo>
                  <a:cubicBezTo>
                    <a:pt x="74" y="89"/>
                    <a:pt x="80" y="89"/>
                    <a:pt x="80" y="86"/>
                  </a:cubicBezTo>
                  <a:cubicBezTo>
                    <a:pt x="79" y="84"/>
                    <a:pt x="76" y="84"/>
                    <a:pt x="75" y="82"/>
                  </a:cubicBezTo>
                  <a:cubicBezTo>
                    <a:pt x="74" y="80"/>
                    <a:pt x="77" y="79"/>
                    <a:pt x="76" y="78"/>
                  </a:cubicBezTo>
                  <a:cubicBezTo>
                    <a:pt x="76" y="77"/>
                    <a:pt x="72" y="76"/>
                    <a:pt x="72" y="75"/>
                  </a:cubicBezTo>
                  <a:cubicBezTo>
                    <a:pt x="72" y="74"/>
                    <a:pt x="75" y="74"/>
                    <a:pt x="74" y="72"/>
                  </a:cubicBezTo>
                  <a:cubicBezTo>
                    <a:pt x="74" y="71"/>
                    <a:pt x="71" y="68"/>
                    <a:pt x="73" y="66"/>
                  </a:cubicBezTo>
                  <a:cubicBezTo>
                    <a:pt x="75" y="64"/>
                    <a:pt x="78" y="66"/>
                    <a:pt x="76" y="61"/>
                  </a:cubicBezTo>
                  <a:cubicBezTo>
                    <a:pt x="73" y="56"/>
                    <a:pt x="69" y="50"/>
                    <a:pt x="68" y="48"/>
                  </a:cubicBezTo>
                  <a:cubicBezTo>
                    <a:pt x="67" y="47"/>
                    <a:pt x="69" y="44"/>
                    <a:pt x="70" y="43"/>
                  </a:cubicBezTo>
                  <a:cubicBezTo>
                    <a:pt x="72" y="42"/>
                    <a:pt x="75" y="39"/>
                    <a:pt x="75" y="37"/>
                  </a:cubicBezTo>
                  <a:cubicBezTo>
                    <a:pt x="75" y="36"/>
                    <a:pt x="71" y="32"/>
                    <a:pt x="69" y="31"/>
                  </a:cubicBezTo>
                  <a:cubicBezTo>
                    <a:pt x="68" y="30"/>
                    <a:pt x="65" y="30"/>
                    <a:pt x="64" y="28"/>
                  </a:cubicBezTo>
                  <a:cubicBezTo>
                    <a:pt x="63" y="25"/>
                    <a:pt x="62" y="25"/>
                    <a:pt x="63" y="23"/>
                  </a:cubicBezTo>
                  <a:cubicBezTo>
                    <a:pt x="64" y="22"/>
                    <a:pt x="64" y="20"/>
                    <a:pt x="64" y="19"/>
                  </a:cubicBezTo>
                  <a:cubicBezTo>
                    <a:pt x="64" y="17"/>
                    <a:pt x="67" y="18"/>
                    <a:pt x="67" y="16"/>
                  </a:cubicBezTo>
                  <a:cubicBezTo>
                    <a:pt x="68" y="15"/>
                    <a:pt x="68" y="14"/>
                    <a:pt x="69" y="13"/>
                  </a:cubicBezTo>
                  <a:cubicBezTo>
                    <a:pt x="69" y="11"/>
                    <a:pt x="70" y="10"/>
                    <a:pt x="69" y="8"/>
                  </a:cubicBezTo>
                  <a:cubicBezTo>
                    <a:pt x="69" y="6"/>
                    <a:pt x="62" y="5"/>
                    <a:pt x="61" y="2"/>
                  </a:cubicBezTo>
                  <a:cubicBezTo>
                    <a:pt x="59" y="0"/>
                    <a:pt x="55" y="1"/>
                    <a:pt x="54" y="2"/>
                  </a:cubicBezTo>
                  <a:cubicBezTo>
                    <a:pt x="53" y="4"/>
                    <a:pt x="45" y="2"/>
                    <a:pt x="45" y="4"/>
                  </a:cubicBezTo>
                  <a:cubicBezTo>
                    <a:pt x="45" y="7"/>
                    <a:pt x="40" y="7"/>
                    <a:pt x="40" y="10"/>
                  </a:cubicBezTo>
                  <a:cubicBezTo>
                    <a:pt x="40" y="13"/>
                    <a:pt x="43" y="18"/>
                    <a:pt x="39" y="17"/>
                  </a:cubicBezTo>
                  <a:cubicBezTo>
                    <a:pt x="35" y="17"/>
                    <a:pt x="37" y="19"/>
                    <a:pt x="35" y="22"/>
                  </a:cubicBezTo>
                  <a:cubicBezTo>
                    <a:pt x="33" y="25"/>
                    <a:pt x="33" y="20"/>
                    <a:pt x="30" y="21"/>
                  </a:cubicBezTo>
                  <a:cubicBezTo>
                    <a:pt x="28" y="22"/>
                    <a:pt x="25" y="18"/>
                    <a:pt x="24" y="20"/>
                  </a:cubicBezTo>
                  <a:cubicBezTo>
                    <a:pt x="23" y="22"/>
                    <a:pt x="19" y="21"/>
                    <a:pt x="15" y="20"/>
                  </a:cubicBezTo>
                  <a:cubicBezTo>
                    <a:pt x="11" y="19"/>
                    <a:pt x="9" y="14"/>
                    <a:pt x="5" y="13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3" y="19"/>
                    <a:pt x="5" y="22"/>
                    <a:pt x="9" y="24"/>
                  </a:cubicBezTo>
                  <a:cubicBezTo>
                    <a:pt x="13" y="26"/>
                    <a:pt x="21" y="28"/>
                    <a:pt x="21" y="31"/>
                  </a:cubicBezTo>
                  <a:cubicBezTo>
                    <a:pt x="21" y="34"/>
                    <a:pt x="19" y="38"/>
                    <a:pt x="21" y="39"/>
                  </a:cubicBezTo>
                  <a:cubicBezTo>
                    <a:pt x="23" y="40"/>
                    <a:pt x="21" y="46"/>
                    <a:pt x="23" y="47"/>
                  </a:cubicBezTo>
                  <a:cubicBezTo>
                    <a:pt x="26" y="48"/>
                    <a:pt x="25" y="54"/>
                    <a:pt x="23" y="54"/>
                  </a:cubicBezTo>
                  <a:cubicBezTo>
                    <a:pt x="21" y="54"/>
                    <a:pt x="23" y="57"/>
                    <a:pt x="25" y="58"/>
                  </a:cubicBezTo>
                  <a:cubicBezTo>
                    <a:pt x="25" y="59"/>
                    <a:pt x="26" y="61"/>
                    <a:pt x="26" y="62"/>
                  </a:cubicBezTo>
                  <a:cubicBezTo>
                    <a:pt x="28" y="63"/>
                    <a:pt x="30" y="64"/>
                    <a:pt x="33" y="65"/>
                  </a:cubicBezTo>
                  <a:cubicBezTo>
                    <a:pt x="36" y="67"/>
                    <a:pt x="35" y="69"/>
                    <a:pt x="35" y="72"/>
                  </a:cubicBezTo>
                  <a:cubicBezTo>
                    <a:pt x="36" y="74"/>
                    <a:pt x="36" y="76"/>
                    <a:pt x="34" y="75"/>
                  </a:cubicBezTo>
                  <a:cubicBezTo>
                    <a:pt x="32" y="74"/>
                    <a:pt x="30" y="75"/>
                    <a:pt x="29" y="78"/>
                  </a:cubicBezTo>
                  <a:cubicBezTo>
                    <a:pt x="28" y="82"/>
                    <a:pt x="24" y="87"/>
                    <a:pt x="21" y="87"/>
                  </a:cubicBezTo>
                  <a:cubicBezTo>
                    <a:pt x="18" y="87"/>
                    <a:pt x="18" y="90"/>
                    <a:pt x="16" y="91"/>
                  </a:cubicBezTo>
                  <a:cubicBezTo>
                    <a:pt x="13" y="91"/>
                    <a:pt x="11" y="93"/>
                    <a:pt x="11" y="95"/>
                  </a:cubicBezTo>
                  <a:cubicBezTo>
                    <a:pt x="11" y="98"/>
                    <a:pt x="8" y="98"/>
                    <a:pt x="5" y="98"/>
                  </a:cubicBezTo>
                  <a:cubicBezTo>
                    <a:pt x="3" y="98"/>
                    <a:pt x="4" y="102"/>
                    <a:pt x="2" y="104"/>
                  </a:cubicBezTo>
                  <a:cubicBezTo>
                    <a:pt x="0" y="105"/>
                    <a:pt x="0" y="106"/>
                    <a:pt x="2" y="108"/>
                  </a:cubicBezTo>
                  <a:cubicBezTo>
                    <a:pt x="4" y="111"/>
                    <a:pt x="2" y="113"/>
                    <a:pt x="3" y="114"/>
                  </a:cubicBezTo>
                  <a:cubicBezTo>
                    <a:pt x="4" y="116"/>
                    <a:pt x="6" y="120"/>
                    <a:pt x="4" y="124"/>
                  </a:cubicBezTo>
                  <a:cubicBezTo>
                    <a:pt x="3" y="128"/>
                    <a:pt x="1" y="133"/>
                    <a:pt x="2" y="132"/>
                  </a:cubicBezTo>
                  <a:cubicBezTo>
                    <a:pt x="4" y="132"/>
                    <a:pt x="7" y="136"/>
                    <a:pt x="10" y="136"/>
                  </a:cubicBezTo>
                  <a:cubicBezTo>
                    <a:pt x="12" y="135"/>
                    <a:pt x="13" y="139"/>
                    <a:pt x="15" y="138"/>
                  </a:cubicBezTo>
                  <a:cubicBezTo>
                    <a:pt x="17" y="138"/>
                    <a:pt x="17" y="141"/>
                    <a:pt x="24" y="140"/>
                  </a:cubicBezTo>
                  <a:cubicBezTo>
                    <a:pt x="31" y="140"/>
                    <a:pt x="45" y="134"/>
                    <a:pt x="50" y="134"/>
                  </a:cubicBezTo>
                  <a:cubicBezTo>
                    <a:pt x="54" y="134"/>
                    <a:pt x="56" y="134"/>
                    <a:pt x="58" y="134"/>
                  </a:cubicBezTo>
                  <a:cubicBezTo>
                    <a:pt x="59" y="132"/>
                    <a:pt x="61" y="130"/>
                    <a:pt x="62" y="128"/>
                  </a:cubicBezTo>
                  <a:cubicBezTo>
                    <a:pt x="65" y="125"/>
                    <a:pt x="73" y="122"/>
                    <a:pt x="75" y="11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BE298F4C-D67A-FD31-7AAC-D6A92A1DB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3106" y="3469846"/>
              <a:ext cx="532987" cy="441634"/>
            </a:xfrm>
            <a:custGeom>
              <a:avLst/>
              <a:gdLst>
                <a:gd name="T0" fmla="*/ 106 w 177"/>
                <a:gd name="T1" fmla="*/ 30 h 142"/>
                <a:gd name="T2" fmla="*/ 91 w 177"/>
                <a:gd name="T3" fmla="*/ 28 h 142"/>
                <a:gd name="T4" fmla="*/ 81 w 177"/>
                <a:gd name="T5" fmla="*/ 25 h 142"/>
                <a:gd name="T6" fmla="*/ 61 w 177"/>
                <a:gd name="T7" fmla="*/ 10 h 142"/>
                <a:gd name="T8" fmla="*/ 44 w 177"/>
                <a:gd name="T9" fmla="*/ 0 h 142"/>
                <a:gd name="T10" fmla="*/ 37 w 177"/>
                <a:gd name="T11" fmla="*/ 0 h 142"/>
                <a:gd name="T12" fmla="*/ 29 w 177"/>
                <a:gd name="T13" fmla="*/ 3 h 142"/>
                <a:gd name="T14" fmla="*/ 20 w 177"/>
                <a:gd name="T15" fmla="*/ 8 h 142"/>
                <a:gd name="T16" fmla="*/ 27 w 177"/>
                <a:gd name="T17" fmla="*/ 16 h 142"/>
                <a:gd name="T18" fmla="*/ 22 w 177"/>
                <a:gd name="T19" fmla="*/ 20 h 142"/>
                <a:gd name="T20" fmla="*/ 16 w 177"/>
                <a:gd name="T21" fmla="*/ 22 h 142"/>
                <a:gd name="T22" fmla="*/ 10 w 177"/>
                <a:gd name="T23" fmla="*/ 27 h 142"/>
                <a:gd name="T24" fmla="*/ 1 w 177"/>
                <a:gd name="T25" fmla="*/ 23 h 142"/>
                <a:gd name="T26" fmla="*/ 0 w 177"/>
                <a:gd name="T27" fmla="*/ 26 h 142"/>
                <a:gd name="T28" fmla="*/ 0 w 177"/>
                <a:gd name="T29" fmla="*/ 28 h 142"/>
                <a:gd name="T30" fmla="*/ 1 w 177"/>
                <a:gd name="T31" fmla="*/ 38 h 142"/>
                <a:gd name="T32" fmla="*/ 8 w 177"/>
                <a:gd name="T33" fmla="*/ 46 h 142"/>
                <a:gd name="T34" fmla="*/ 20 w 177"/>
                <a:gd name="T35" fmla="*/ 65 h 142"/>
                <a:gd name="T36" fmla="*/ 27 w 177"/>
                <a:gd name="T37" fmla="*/ 74 h 142"/>
                <a:gd name="T38" fmla="*/ 35 w 177"/>
                <a:gd name="T39" fmla="*/ 84 h 142"/>
                <a:gd name="T40" fmla="*/ 37 w 177"/>
                <a:gd name="T41" fmla="*/ 93 h 142"/>
                <a:gd name="T42" fmla="*/ 43 w 177"/>
                <a:gd name="T43" fmla="*/ 107 h 142"/>
                <a:gd name="T44" fmla="*/ 53 w 177"/>
                <a:gd name="T45" fmla="*/ 118 h 142"/>
                <a:gd name="T46" fmla="*/ 61 w 177"/>
                <a:gd name="T47" fmla="*/ 131 h 142"/>
                <a:gd name="T48" fmla="*/ 64 w 177"/>
                <a:gd name="T49" fmla="*/ 138 h 142"/>
                <a:gd name="T50" fmla="*/ 67 w 177"/>
                <a:gd name="T51" fmla="*/ 142 h 142"/>
                <a:gd name="T52" fmla="*/ 70 w 177"/>
                <a:gd name="T53" fmla="*/ 140 h 142"/>
                <a:gd name="T54" fmla="*/ 70 w 177"/>
                <a:gd name="T55" fmla="*/ 136 h 142"/>
                <a:gd name="T56" fmla="*/ 74 w 177"/>
                <a:gd name="T57" fmla="*/ 133 h 142"/>
                <a:gd name="T58" fmla="*/ 80 w 177"/>
                <a:gd name="T59" fmla="*/ 134 h 142"/>
                <a:gd name="T60" fmla="*/ 90 w 177"/>
                <a:gd name="T61" fmla="*/ 134 h 142"/>
                <a:gd name="T62" fmla="*/ 102 w 177"/>
                <a:gd name="T63" fmla="*/ 136 h 142"/>
                <a:gd name="T64" fmla="*/ 108 w 177"/>
                <a:gd name="T65" fmla="*/ 134 h 142"/>
                <a:gd name="T66" fmla="*/ 121 w 177"/>
                <a:gd name="T67" fmla="*/ 123 h 142"/>
                <a:gd name="T68" fmla="*/ 138 w 177"/>
                <a:gd name="T69" fmla="*/ 122 h 142"/>
                <a:gd name="T70" fmla="*/ 171 w 177"/>
                <a:gd name="T71" fmla="*/ 111 h 142"/>
                <a:gd name="T72" fmla="*/ 177 w 177"/>
                <a:gd name="T73" fmla="*/ 93 h 142"/>
                <a:gd name="T74" fmla="*/ 173 w 177"/>
                <a:gd name="T75" fmla="*/ 87 h 142"/>
                <a:gd name="T76" fmla="*/ 152 w 177"/>
                <a:gd name="T77" fmla="*/ 85 h 142"/>
                <a:gd name="T78" fmla="*/ 145 w 177"/>
                <a:gd name="T79" fmla="*/ 76 h 142"/>
                <a:gd name="T80" fmla="*/ 142 w 177"/>
                <a:gd name="T81" fmla="*/ 71 h 142"/>
                <a:gd name="T82" fmla="*/ 135 w 177"/>
                <a:gd name="T83" fmla="*/ 66 h 142"/>
                <a:gd name="T84" fmla="*/ 130 w 177"/>
                <a:gd name="T85" fmla="*/ 57 h 142"/>
                <a:gd name="T86" fmla="*/ 127 w 177"/>
                <a:gd name="T87" fmla="*/ 48 h 142"/>
                <a:gd name="T88" fmla="*/ 118 w 177"/>
                <a:gd name="T89" fmla="*/ 38 h 142"/>
                <a:gd name="T90" fmla="*/ 117 w 177"/>
                <a:gd name="T91" fmla="*/ 34 h 142"/>
                <a:gd name="T92" fmla="*/ 110 w 177"/>
                <a:gd name="T93" fmla="*/ 34 h 142"/>
                <a:gd name="T94" fmla="*/ 106 w 177"/>
                <a:gd name="T95" fmla="*/ 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142">
                  <a:moveTo>
                    <a:pt x="106" y="30"/>
                  </a:moveTo>
                  <a:cubicBezTo>
                    <a:pt x="106" y="30"/>
                    <a:pt x="93" y="28"/>
                    <a:pt x="91" y="28"/>
                  </a:cubicBezTo>
                  <a:cubicBezTo>
                    <a:pt x="89" y="28"/>
                    <a:pt x="84" y="28"/>
                    <a:pt x="81" y="25"/>
                  </a:cubicBezTo>
                  <a:cubicBezTo>
                    <a:pt x="78" y="22"/>
                    <a:pt x="63" y="11"/>
                    <a:pt x="61" y="10"/>
                  </a:cubicBezTo>
                  <a:cubicBezTo>
                    <a:pt x="58" y="9"/>
                    <a:pt x="47" y="1"/>
                    <a:pt x="44" y="0"/>
                  </a:cubicBezTo>
                  <a:cubicBezTo>
                    <a:pt x="41" y="0"/>
                    <a:pt x="41" y="0"/>
                    <a:pt x="37" y="0"/>
                  </a:cubicBezTo>
                  <a:cubicBezTo>
                    <a:pt x="34" y="0"/>
                    <a:pt x="35" y="3"/>
                    <a:pt x="29" y="3"/>
                  </a:cubicBezTo>
                  <a:cubicBezTo>
                    <a:pt x="22" y="3"/>
                    <a:pt x="18" y="8"/>
                    <a:pt x="20" y="8"/>
                  </a:cubicBezTo>
                  <a:cubicBezTo>
                    <a:pt x="22" y="9"/>
                    <a:pt x="29" y="15"/>
                    <a:pt x="27" y="16"/>
                  </a:cubicBezTo>
                  <a:cubicBezTo>
                    <a:pt x="25" y="17"/>
                    <a:pt x="24" y="20"/>
                    <a:pt x="22" y="20"/>
                  </a:cubicBezTo>
                  <a:cubicBezTo>
                    <a:pt x="19" y="20"/>
                    <a:pt x="16" y="20"/>
                    <a:pt x="16" y="22"/>
                  </a:cubicBezTo>
                  <a:cubicBezTo>
                    <a:pt x="16" y="24"/>
                    <a:pt x="13" y="27"/>
                    <a:pt x="10" y="27"/>
                  </a:cubicBezTo>
                  <a:cubicBezTo>
                    <a:pt x="8" y="27"/>
                    <a:pt x="4" y="25"/>
                    <a:pt x="1" y="2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30"/>
                    <a:pt x="0" y="37"/>
                    <a:pt x="1" y="38"/>
                  </a:cubicBezTo>
                  <a:cubicBezTo>
                    <a:pt x="3" y="38"/>
                    <a:pt x="4" y="42"/>
                    <a:pt x="8" y="46"/>
                  </a:cubicBezTo>
                  <a:cubicBezTo>
                    <a:pt x="12" y="50"/>
                    <a:pt x="20" y="62"/>
                    <a:pt x="20" y="65"/>
                  </a:cubicBezTo>
                  <a:cubicBezTo>
                    <a:pt x="21" y="68"/>
                    <a:pt x="22" y="71"/>
                    <a:pt x="27" y="74"/>
                  </a:cubicBezTo>
                  <a:cubicBezTo>
                    <a:pt x="32" y="78"/>
                    <a:pt x="32" y="82"/>
                    <a:pt x="35" y="84"/>
                  </a:cubicBezTo>
                  <a:cubicBezTo>
                    <a:pt x="37" y="86"/>
                    <a:pt x="37" y="88"/>
                    <a:pt x="37" y="93"/>
                  </a:cubicBezTo>
                  <a:cubicBezTo>
                    <a:pt x="37" y="98"/>
                    <a:pt x="39" y="104"/>
                    <a:pt x="43" y="107"/>
                  </a:cubicBezTo>
                  <a:cubicBezTo>
                    <a:pt x="48" y="110"/>
                    <a:pt x="51" y="113"/>
                    <a:pt x="53" y="118"/>
                  </a:cubicBezTo>
                  <a:cubicBezTo>
                    <a:pt x="55" y="124"/>
                    <a:pt x="58" y="128"/>
                    <a:pt x="61" y="131"/>
                  </a:cubicBezTo>
                  <a:cubicBezTo>
                    <a:pt x="64" y="134"/>
                    <a:pt x="62" y="135"/>
                    <a:pt x="64" y="138"/>
                  </a:cubicBezTo>
                  <a:cubicBezTo>
                    <a:pt x="65" y="139"/>
                    <a:pt x="66" y="140"/>
                    <a:pt x="67" y="142"/>
                  </a:cubicBezTo>
                  <a:cubicBezTo>
                    <a:pt x="69" y="141"/>
                    <a:pt x="70" y="141"/>
                    <a:pt x="70" y="140"/>
                  </a:cubicBezTo>
                  <a:cubicBezTo>
                    <a:pt x="71" y="139"/>
                    <a:pt x="69" y="137"/>
                    <a:pt x="70" y="136"/>
                  </a:cubicBezTo>
                  <a:cubicBezTo>
                    <a:pt x="71" y="135"/>
                    <a:pt x="72" y="133"/>
                    <a:pt x="74" y="133"/>
                  </a:cubicBezTo>
                  <a:cubicBezTo>
                    <a:pt x="75" y="132"/>
                    <a:pt x="77" y="134"/>
                    <a:pt x="80" y="134"/>
                  </a:cubicBezTo>
                  <a:cubicBezTo>
                    <a:pt x="83" y="133"/>
                    <a:pt x="90" y="134"/>
                    <a:pt x="90" y="134"/>
                  </a:cubicBezTo>
                  <a:cubicBezTo>
                    <a:pt x="91" y="135"/>
                    <a:pt x="100" y="135"/>
                    <a:pt x="102" y="136"/>
                  </a:cubicBezTo>
                  <a:cubicBezTo>
                    <a:pt x="104" y="138"/>
                    <a:pt x="107" y="138"/>
                    <a:pt x="108" y="134"/>
                  </a:cubicBezTo>
                  <a:cubicBezTo>
                    <a:pt x="109" y="131"/>
                    <a:pt x="120" y="124"/>
                    <a:pt x="121" y="123"/>
                  </a:cubicBezTo>
                  <a:cubicBezTo>
                    <a:pt x="122" y="122"/>
                    <a:pt x="133" y="123"/>
                    <a:pt x="138" y="122"/>
                  </a:cubicBezTo>
                  <a:cubicBezTo>
                    <a:pt x="142" y="121"/>
                    <a:pt x="170" y="112"/>
                    <a:pt x="171" y="111"/>
                  </a:cubicBezTo>
                  <a:cubicBezTo>
                    <a:pt x="173" y="110"/>
                    <a:pt x="177" y="95"/>
                    <a:pt x="177" y="93"/>
                  </a:cubicBezTo>
                  <a:cubicBezTo>
                    <a:pt x="177" y="92"/>
                    <a:pt x="175" y="87"/>
                    <a:pt x="173" y="87"/>
                  </a:cubicBezTo>
                  <a:cubicBezTo>
                    <a:pt x="171" y="88"/>
                    <a:pt x="153" y="86"/>
                    <a:pt x="152" y="85"/>
                  </a:cubicBezTo>
                  <a:cubicBezTo>
                    <a:pt x="151" y="84"/>
                    <a:pt x="146" y="81"/>
                    <a:pt x="145" y="76"/>
                  </a:cubicBezTo>
                  <a:cubicBezTo>
                    <a:pt x="144" y="75"/>
                    <a:pt x="142" y="73"/>
                    <a:pt x="142" y="71"/>
                  </a:cubicBezTo>
                  <a:cubicBezTo>
                    <a:pt x="140" y="71"/>
                    <a:pt x="137" y="70"/>
                    <a:pt x="135" y="66"/>
                  </a:cubicBezTo>
                  <a:cubicBezTo>
                    <a:pt x="133" y="65"/>
                    <a:pt x="129" y="58"/>
                    <a:pt x="130" y="57"/>
                  </a:cubicBezTo>
                  <a:cubicBezTo>
                    <a:pt x="132" y="54"/>
                    <a:pt x="129" y="50"/>
                    <a:pt x="127" y="48"/>
                  </a:cubicBezTo>
                  <a:cubicBezTo>
                    <a:pt x="124" y="45"/>
                    <a:pt x="118" y="40"/>
                    <a:pt x="118" y="38"/>
                  </a:cubicBezTo>
                  <a:cubicBezTo>
                    <a:pt x="118" y="37"/>
                    <a:pt x="118" y="35"/>
                    <a:pt x="117" y="34"/>
                  </a:cubicBezTo>
                  <a:cubicBezTo>
                    <a:pt x="110" y="34"/>
                    <a:pt x="110" y="34"/>
                    <a:pt x="110" y="34"/>
                  </a:cubicBezTo>
                  <a:lnTo>
                    <a:pt x="106" y="30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FF32F89B-2A0A-DA53-4D4A-976E57BCB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012" y="3672260"/>
              <a:ext cx="205289" cy="236590"/>
            </a:xfrm>
            <a:custGeom>
              <a:avLst/>
              <a:gdLst>
                <a:gd name="T0" fmla="*/ 33 w 68"/>
                <a:gd name="T1" fmla="*/ 2 h 76"/>
                <a:gd name="T2" fmla="*/ 33 w 68"/>
                <a:gd name="T3" fmla="*/ 8 h 76"/>
                <a:gd name="T4" fmla="*/ 28 w 68"/>
                <a:gd name="T5" fmla="*/ 15 h 76"/>
                <a:gd name="T6" fmla="*/ 25 w 68"/>
                <a:gd name="T7" fmla="*/ 22 h 76"/>
                <a:gd name="T8" fmla="*/ 27 w 68"/>
                <a:gd name="T9" fmla="*/ 22 h 76"/>
                <a:gd name="T10" fmla="*/ 31 w 68"/>
                <a:gd name="T11" fmla="*/ 28 h 76"/>
                <a:gd name="T12" fmla="*/ 25 w 68"/>
                <a:gd name="T13" fmla="*/ 46 h 76"/>
                <a:gd name="T14" fmla="*/ 0 w 68"/>
                <a:gd name="T15" fmla="*/ 55 h 76"/>
                <a:gd name="T16" fmla="*/ 10 w 68"/>
                <a:gd name="T17" fmla="*/ 76 h 76"/>
                <a:gd name="T18" fmla="*/ 12 w 68"/>
                <a:gd name="T19" fmla="*/ 75 h 76"/>
                <a:gd name="T20" fmla="*/ 26 w 68"/>
                <a:gd name="T21" fmla="*/ 73 h 76"/>
                <a:gd name="T22" fmla="*/ 29 w 68"/>
                <a:gd name="T23" fmla="*/ 66 h 76"/>
                <a:gd name="T24" fmla="*/ 38 w 68"/>
                <a:gd name="T25" fmla="*/ 64 h 76"/>
                <a:gd name="T26" fmla="*/ 44 w 68"/>
                <a:gd name="T27" fmla="*/ 57 h 76"/>
                <a:gd name="T28" fmla="*/ 49 w 68"/>
                <a:gd name="T29" fmla="*/ 54 h 76"/>
                <a:gd name="T30" fmla="*/ 52 w 68"/>
                <a:gd name="T31" fmla="*/ 43 h 76"/>
                <a:gd name="T32" fmla="*/ 59 w 68"/>
                <a:gd name="T33" fmla="*/ 38 h 76"/>
                <a:gd name="T34" fmla="*/ 66 w 68"/>
                <a:gd name="T35" fmla="*/ 28 h 76"/>
                <a:gd name="T36" fmla="*/ 65 w 68"/>
                <a:gd name="T37" fmla="*/ 23 h 76"/>
                <a:gd name="T38" fmla="*/ 58 w 68"/>
                <a:gd name="T39" fmla="*/ 15 h 76"/>
                <a:gd name="T40" fmla="*/ 44 w 68"/>
                <a:gd name="T41" fmla="*/ 9 h 76"/>
                <a:gd name="T42" fmla="*/ 39 w 68"/>
                <a:gd name="T43" fmla="*/ 0 h 76"/>
                <a:gd name="T44" fmla="*/ 37 w 68"/>
                <a:gd name="T45" fmla="*/ 2 h 76"/>
                <a:gd name="T46" fmla="*/ 33 w 68"/>
                <a:gd name="T47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76">
                  <a:moveTo>
                    <a:pt x="33" y="2"/>
                  </a:moveTo>
                  <a:cubicBezTo>
                    <a:pt x="33" y="8"/>
                    <a:pt x="33" y="8"/>
                    <a:pt x="33" y="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2"/>
                    <a:pt x="27" y="22"/>
                    <a:pt x="27" y="22"/>
                  </a:cubicBezTo>
                  <a:cubicBezTo>
                    <a:pt x="29" y="22"/>
                    <a:pt x="31" y="27"/>
                    <a:pt x="31" y="28"/>
                  </a:cubicBezTo>
                  <a:cubicBezTo>
                    <a:pt x="31" y="30"/>
                    <a:pt x="27" y="45"/>
                    <a:pt x="25" y="46"/>
                  </a:cubicBezTo>
                  <a:cubicBezTo>
                    <a:pt x="25" y="47"/>
                    <a:pt x="10" y="52"/>
                    <a:pt x="0" y="55"/>
                  </a:cubicBezTo>
                  <a:cubicBezTo>
                    <a:pt x="2" y="59"/>
                    <a:pt x="6" y="68"/>
                    <a:pt x="10" y="76"/>
                  </a:cubicBezTo>
                  <a:cubicBezTo>
                    <a:pt x="11" y="76"/>
                    <a:pt x="11" y="75"/>
                    <a:pt x="12" y="75"/>
                  </a:cubicBezTo>
                  <a:cubicBezTo>
                    <a:pt x="17" y="72"/>
                    <a:pt x="22" y="74"/>
                    <a:pt x="26" y="73"/>
                  </a:cubicBezTo>
                  <a:cubicBezTo>
                    <a:pt x="29" y="72"/>
                    <a:pt x="26" y="69"/>
                    <a:pt x="29" y="66"/>
                  </a:cubicBezTo>
                  <a:cubicBezTo>
                    <a:pt x="32" y="63"/>
                    <a:pt x="37" y="65"/>
                    <a:pt x="38" y="64"/>
                  </a:cubicBezTo>
                  <a:cubicBezTo>
                    <a:pt x="40" y="64"/>
                    <a:pt x="41" y="58"/>
                    <a:pt x="44" y="57"/>
                  </a:cubicBezTo>
                  <a:cubicBezTo>
                    <a:pt x="46" y="56"/>
                    <a:pt x="49" y="56"/>
                    <a:pt x="49" y="54"/>
                  </a:cubicBezTo>
                  <a:cubicBezTo>
                    <a:pt x="49" y="52"/>
                    <a:pt x="49" y="43"/>
                    <a:pt x="52" y="43"/>
                  </a:cubicBezTo>
                  <a:cubicBezTo>
                    <a:pt x="55" y="42"/>
                    <a:pt x="59" y="39"/>
                    <a:pt x="59" y="38"/>
                  </a:cubicBezTo>
                  <a:cubicBezTo>
                    <a:pt x="59" y="36"/>
                    <a:pt x="64" y="31"/>
                    <a:pt x="66" y="28"/>
                  </a:cubicBezTo>
                  <a:cubicBezTo>
                    <a:pt x="67" y="25"/>
                    <a:pt x="68" y="24"/>
                    <a:pt x="65" y="23"/>
                  </a:cubicBezTo>
                  <a:cubicBezTo>
                    <a:pt x="63" y="23"/>
                    <a:pt x="59" y="16"/>
                    <a:pt x="58" y="15"/>
                  </a:cubicBezTo>
                  <a:cubicBezTo>
                    <a:pt x="57" y="13"/>
                    <a:pt x="50" y="14"/>
                    <a:pt x="44" y="9"/>
                  </a:cubicBezTo>
                  <a:cubicBezTo>
                    <a:pt x="42" y="8"/>
                    <a:pt x="40" y="4"/>
                    <a:pt x="39" y="0"/>
                  </a:cubicBezTo>
                  <a:cubicBezTo>
                    <a:pt x="37" y="2"/>
                    <a:pt x="37" y="2"/>
                    <a:pt x="37" y="2"/>
                  </a:cubicBezTo>
                  <a:lnTo>
                    <a:pt x="33" y="2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273EDCB9-33E9-5F84-8FAC-0A1F63654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859" y="3643344"/>
              <a:ext cx="30602" cy="47318"/>
            </a:xfrm>
            <a:custGeom>
              <a:avLst/>
              <a:gdLst>
                <a:gd name="T0" fmla="*/ 7 w 10"/>
                <a:gd name="T1" fmla="*/ 15 h 15"/>
                <a:gd name="T2" fmla="*/ 7 w 10"/>
                <a:gd name="T3" fmla="*/ 12 h 15"/>
                <a:gd name="T4" fmla="*/ 6 w 10"/>
                <a:gd name="T5" fmla="*/ 1 h 15"/>
                <a:gd name="T6" fmla="*/ 0 w 10"/>
                <a:gd name="T7" fmla="*/ 10 h 15"/>
                <a:gd name="T8" fmla="*/ 0 w 10"/>
                <a:gd name="T9" fmla="*/ 10 h 15"/>
                <a:gd name="T10" fmla="*/ 7 w 10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5">
                  <a:moveTo>
                    <a:pt x="7" y="15"/>
                  </a:moveTo>
                  <a:cubicBezTo>
                    <a:pt x="7" y="14"/>
                    <a:pt x="7" y="13"/>
                    <a:pt x="7" y="12"/>
                  </a:cubicBezTo>
                  <a:cubicBezTo>
                    <a:pt x="9" y="9"/>
                    <a:pt x="10" y="2"/>
                    <a:pt x="6" y="1"/>
                  </a:cubicBezTo>
                  <a:cubicBezTo>
                    <a:pt x="2" y="0"/>
                    <a:pt x="0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4"/>
                    <a:pt x="5" y="15"/>
                    <a:pt x="7" y="1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2CEF056B-9D27-7DDB-81E8-770FAB4CA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0461" y="3640715"/>
              <a:ext cx="119858" cy="99894"/>
            </a:xfrm>
            <a:custGeom>
              <a:avLst/>
              <a:gdLst>
                <a:gd name="T0" fmla="*/ 7 w 40"/>
                <a:gd name="T1" fmla="*/ 30 h 32"/>
                <a:gd name="T2" fmla="*/ 26 w 40"/>
                <a:gd name="T3" fmla="*/ 32 h 32"/>
                <a:gd name="T4" fmla="*/ 29 w 40"/>
                <a:gd name="T5" fmla="*/ 25 h 32"/>
                <a:gd name="T6" fmla="*/ 34 w 40"/>
                <a:gd name="T7" fmla="*/ 18 h 32"/>
                <a:gd name="T8" fmla="*/ 34 w 40"/>
                <a:gd name="T9" fmla="*/ 12 h 32"/>
                <a:gd name="T10" fmla="*/ 38 w 40"/>
                <a:gd name="T11" fmla="*/ 12 h 32"/>
                <a:gd name="T12" fmla="*/ 40 w 40"/>
                <a:gd name="T13" fmla="*/ 10 h 32"/>
                <a:gd name="T14" fmla="*/ 38 w 40"/>
                <a:gd name="T15" fmla="*/ 0 h 32"/>
                <a:gd name="T16" fmla="*/ 28 w 40"/>
                <a:gd name="T17" fmla="*/ 11 h 32"/>
                <a:gd name="T18" fmla="*/ 12 w 40"/>
                <a:gd name="T19" fmla="*/ 19 h 32"/>
                <a:gd name="T20" fmla="*/ 2 w 40"/>
                <a:gd name="T21" fmla="*/ 21 h 32"/>
                <a:gd name="T22" fmla="*/ 0 w 40"/>
                <a:gd name="T23" fmla="*/ 21 h 32"/>
                <a:gd name="T24" fmla="*/ 7 w 40"/>
                <a:gd name="T2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32">
                  <a:moveTo>
                    <a:pt x="7" y="30"/>
                  </a:moveTo>
                  <a:cubicBezTo>
                    <a:pt x="8" y="31"/>
                    <a:pt x="21" y="32"/>
                    <a:pt x="26" y="32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5"/>
                    <a:pt x="39" y="0"/>
                    <a:pt x="38" y="0"/>
                  </a:cubicBezTo>
                  <a:cubicBezTo>
                    <a:pt x="37" y="0"/>
                    <a:pt x="31" y="6"/>
                    <a:pt x="28" y="11"/>
                  </a:cubicBezTo>
                  <a:cubicBezTo>
                    <a:pt x="26" y="16"/>
                    <a:pt x="18" y="20"/>
                    <a:pt x="12" y="19"/>
                  </a:cubicBezTo>
                  <a:cubicBezTo>
                    <a:pt x="6" y="18"/>
                    <a:pt x="4" y="20"/>
                    <a:pt x="2" y="21"/>
                  </a:cubicBezTo>
                  <a:cubicBezTo>
                    <a:pt x="2" y="22"/>
                    <a:pt x="1" y="21"/>
                    <a:pt x="0" y="21"/>
                  </a:cubicBezTo>
                  <a:cubicBezTo>
                    <a:pt x="1" y="26"/>
                    <a:pt x="6" y="29"/>
                    <a:pt x="7" y="3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23671242-930F-4601-9E5D-93B5F59F0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0321" y="4175671"/>
              <a:ext cx="494734" cy="159041"/>
            </a:xfrm>
            <a:custGeom>
              <a:avLst/>
              <a:gdLst>
                <a:gd name="T0" fmla="*/ 30 w 164"/>
                <a:gd name="T1" fmla="*/ 18 h 51"/>
                <a:gd name="T2" fmla="*/ 23 w 164"/>
                <a:gd name="T3" fmla="*/ 9 h 51"/>
                <a:gd name="T4" fmla="*/ 19 w 164"/>
                <a:gd name="T5" fmla="*/ 5 h 51"/>
                <a:gd name="T6" fmla="*/ 19 w 164"/>
                <a:gd name="T7" fmla="*/ 4 h 51"/>
                <a:gd name="T8" fmla="*/ 16 w 164"/>
                <a:gd name="T9" fmla="*/ 7 h 51"/>
                <a:gd name="T10" fmla="*/ 9 w 164"/>
                <a:gd name="T11" fmla="*/ 7 h 51"/>
                <a:gd name="T12" fmla="*/ 5 w 164"/>
                <a:gd name="T13" fmla="*/ 2 h 51"/>
                <a:gd name="T14" fmla="*/ 0 w 164"/>
                <a:gd name="T15" fmla="*/ 1 h 51"/>
                <a:gd name="T16" fmla="*/ 3 w 164"/>
                <a:gd name="T17" fmla="*/ 14 h 51"/>
                <a:gd name="T18" fmla="*/ 11 w 164"/>
                <a:gd name="T19" fmla="*/ 30 h 51"/>
                <a:gd name="T20" fmla="*/ 19 w 164"/>
                <a:gd name="T21" fmla="*/ 38 h 51"/>
                <a:gd name="T22" fmla="*/ 35 w 164"/>
                <a:gd name="T23" fmla="*/ 46 h 51"/>
                <a:gd name="T24" fmla="*/ 30 w 164"/>
                <a:gd name="T25" fmla="*/ 34 h 51"/>
                <a:gd name="T26" fmla="*/ 30 w 164"/>
                <a:gd name="T27" fmla="*/ 18 h 51"/>
                <a:gd name="T28" fmla="*/ 157 w 164"/>
                <a:gd name="T29" fmla="*/ 9 h 51"/>
                <a:gd name="T30" fmla="*/ 150 w 164"/>
                <a:gd name="T31" fmla="*/ 7 h 51"/>
                <a:gd name="T32" fmla="*/ 142 w 164"/>
                <a:gd name="T33" fmla="*/ 0 h 51"/>
                <a:gd name="T34" fmla="*/ 135 w 164"/>
                <a:gd name="T35" fmla="*/ 9 h 51"/>
                <a:gd name="T36" fmla="*/ 131 w 164"/>
                <a:gd name="T37" fmla="*/ 14 h 51"/>
                <a:gd name="T38" fmla="*/ 129 w 164"/>
                <a:gd name="T39" fmla="*/ 17 h 51"/>
                <a:gd name="T40" fmla="*/ 129 w 164"/>
                <a:gd name="T41" fmla="*/ 22 h 51"/>
                <a:gd name="T42" fmla="*/ 124 w 164"/>
                <a:gd name="T43" fmla="*/ 24 h 51"/>
                <a:gd name="T44" fmla="*/ 119 w 164"/>
                <a:gd name="T45" fmla="*/ 18 h 51"/>
                <a:gd name="T46" fmla="*/ 119 w 164"/>
                <a:gd name="T47" fmla="*/ 18 h 51"/>
                <a:gd name="T48" fmla="*/ 111 w 164"/>
                <a:gd name="T49" fmla="*/ 29 h 51"/>
                <a:gd name="T50" fmla="*/ 99 w 164"/>
                <a:gd name="T51" fmla="*/ 33 h 51"/>
                <a:gd name="T52" fmla="*/ 94 w 164"/>
                <a:gd name="T53" fmla="*/ 44 h 51"/>
                <a:gd name="T54" fmla="*/ 81 w 164"/>
                <a:gd name="T55" fmla="*/ 41 h 51"/>
                <a:gd name="T56" fmla="*/ 84 w 164"/>
                <a:gd name="T57" fmla="*/ 46 h 51"/>
                <a:gd name="T58" fmla="*/ 91 w 164"/>
                <a:gd name="T59" fmla="*/ 49 h 51"/>
                <a:gd name="T60" fmla="*/ 102 w 164"/>
                <a:gd name="T61" fmla="*/ 48 h 51"/>
                <a:gd name="T62" fmla="*/ 110 w 164"/>
                <a:gd name="T63" fmla="*/ 45 h 51"/>
                <a:gd name="T64" fmla="*/ 118 w 164"/>
                <a:gd name="T65" fmla="*/ 46 h 51"/>
                <a:gd name="T66" fmla="*/ 125 w 164"/>
                <a:gd name="T67" fmla="*/ 41 h 51"/>
                <a:gd name="T68" fmla="*/ 128 w 164"/>
                <a:gd name="T69" fmla="*/ 33 h 51"/>
                <a:gd name="T70" fmla="*/ 133 w 164"/>
                <a:gd name="T71" fmla="*/ 26 h 51"/>
                <a:gd name="T72" fmla="*/ 146 w 164"/>
                <a:gd name="T73" fmla="*/ 21 h 51"/>
                <a:gd name="T74" fmla="*/ 150 w 164"/>
                <a:gd name="T75" fmla="*/ 22 h 51"/>
                <a:gd name="T76" fmla="*/ 155 w 164"/>
                <a:gd name="T77" fmla="*/ 17 h 51"/>
                <a:gd name="T78" fmla="*/ 163 w 164"/>
                <a:gd name="T79" fmla="*/ 14 h 51"/>
                <a:gd name="T80" fmla="*/ 157 w 164"/>
                <a:gd name="T81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51">
                  <a:moveTo>
                    <a:pt x="30" y="18"/>
                  </a:moveTo>
                  <a:cubicBezTo>
                    <a:pt x="30" y="13"/>
                    <a:pt x="25" y="13"/>
                    <a:pt x="23" y="9"/>
                  </a:cubicBezTo>
                  <a:cubicBezTo>
                    <a:pt x="22" y="5"/>
                    <a:pt x="20" y="8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6" y="5"/>
                    <a:pt x="17" y="7"/>
                    <a:pt x="16" y="7"/>
                  </a:cubicBezTo>
                  <a:cubicBezTo>
                    <a:pt x="15" y="8"/>
                    <a:pt x="9" y="8"/>
                    <a:pt x="9" y="7"/>
                  </a:cubicBezTo>
                  <a:cubicBezTo>
                    <a:pt x="9" y="5"/>
                    <a:pt x="8" y="2"/>
                    <a:pt x="5" y="2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2" y="6"/>
                    <a:pt x="3" y="10"/>
                    <a:pt x="3" y="14"/>
                  </a:cubicBezTo>
                  <a:cubicBezTo>
                    <a:pt x="3" y="19"/>
                    <a:pt x="10" y="27"/>
                    <a:pt x="11" y="30"/>
                  </a:cubicBezTo>
                  <a:cubicBezTo>
                    <a:pt x="12" y="34"/>
                    <a:pt x="14" y="35"/>
                    <a:pt x="19" y="38"/>
                  </a:cubicBezTo>
                  <a:cubicBezTo>
                    <a:pt x="24" y="42"/>
                    <a:pt x="34" y="47"/>
                    <a:pt x="35" y="46"/>
                  </a:cubicBezTo>
                  <a:cubicBezTo>
                    <a:pt x="37" y="45"/>
                    <a:pt x="33" y="37"/>
                    <a:pt x="30" y="34"/>
                  </a:cubicBezTo>
                  <a:cubicBezTo>
                    <a:pt x="27" y="31"/>
                    <a:pt x="30" y="24"/>
                    <a:pt x="30" y="18"/>
                  </a:cubicBezTo>
                  <a:close/>
                  <a:moveTo>
                    <a:pt x="157" y="9"/>
                  </a:moveTo>
                  <a:cubicBezTo>
                    <a:pt x="155" y="9"/>
                    <a:pt x="150" y="9"/>
                    <a:pt x="150" y="7"/>
                  </a:cubicBezTo>
                  <a:cubicBezTo>
                    <a:pt x="150" y="4"/>
                    <a:pt x="145" y="0"/>
                    <a:pt x="142" y="0"/>
                  </a:cubicBezTo>
                  <a:cubicBezTo>
                    <a:pt x="139" y="0"/>
                    <a:pt x="135" y="6"/>
                    <a:pt x="135" y="9"/>
                  </a:cubicBezTo>
                  <a:cubicBezTo>
                    <a:pt x="135" y="11"/>
                    <a:pt x="130" y="11"/>
                    <a:pt x="131" y="14"/>
                  </a:cubicBezTo>
                  <a:cubicBezTo>
                    <a:pt x="131" y="16"/>
                    <a:pt x="130" y="16"/>
                    <a:pt x="129" y="17"/>
                  </a:cubicBezTo>
                  <a:cubicBezTo>
                    <a:pt x="130" y="20"/>
                    <a:pt x="130" y="22"/>
                    <a:pt x="129" y="22"/>
                  </a:cubicBezTo>
                  <a:cubicBezTo>
                    <a:pt x="127" y="21"/>
                    <a:pt x="126" y="24"/>
                    <a:pt x="124" y="24"/>
                  </a:cubicBezTo>
                  <a:cubicBezTo>
                    <a:pt x="122" y="24"/>
                    <a:pt x="121" y="21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7" y="18"/>
                    <a:pt x="112" y="25"/>
                    <a:pt x="111" y="29"/>
                  </a:cubicBezTo>
                  <a:cubicBezTo>
                    <a:pt x="110" y="34"/>
                    <a:pt x="106" y="32"/>
                    <a:pt x="99" y="33"/>
                  </a:cubicBezTo>
                  <a:cubicBezTo>
                    <a:pt x="92" y="33"/>
                    <a:pt x="95" y="40"/>
                    <a:pt x="94" y="44"/>
                  </a:cubicBezTo>
                  <a:cubicBezTo>
                    <a:pt x="92" y="47"/>
                    <a:pt x="85" y="41"/>
                    <a:pt x="81" y="41"/>
                  </a:cubicBezTo>
                  <a:cubicBezTo>
                    <a:pt x="82" y="43"/>
                    <a:pt x="83" y="46"/>
                    <a:pt x="84" y="46"/>
                  </a:cubicBezTo>
                  <a:cubicBezTo>
                    <a:pt x="86" y="46"/>
                    <a:pt x="89" y="51"/>
                    <a:pt x="91" y="49"/>
                  </a:cubicBezTo>
                  <a:cubicBezTo>
                    <a:pt x="93" y="48"/>
                    <a:pt x="99" y="49"/>
                    <a:pt x="102" y="48"/>
                  </a:cubicBezTo>
                  <a:cubicBezTo>
                    <a:pt x="105" y="47"/>
                    <a:pt x="105" y="45"/>
                    <a:pt x="110" y="45"/>
                  </a:cubicBezTo>
                  <a:cubicBezTo>
                    <a:pt x="115" y="45"/>
                    <a:pt x="113" y="49"/>
                    <a:pt x="118" y="46"/>
                  </a:cubicBezTo>
                  <a:cubicBezTo>
                    <a:pt x="123" y="44"/>
                    <a:pt x="126" y="46"/>
                    <a:pt x="125" y="41"/>
                  </a:cubicBezTo>
                  <a:cubicBezTo>
                    <a:pt x="125" y="37"/>
                    <a:pt x="128" y="37"/>
                    <a:pt x="128" y="33"/>
                  </a:cubicBezTo>
                  <a:cubicBezTo>
                    <a:pt x="127" y="30"/>
                    <a:pt x="133" y="32"/>
                    <a:pt x="133" y="26"/>
                  </a:cubicBezTo>
                  <a:cubicBezTo>
                    <a:pt x="132" y="20"/>
                    <a:pt x="142" y="21"/>
                    <a:pt x="146" y="21"/>
                  </a:cubicBezTo>
                  <a:cubicBezTo>
                    <a:pt x="147" y="21"/>
                    <a:pt x="148" y="21"/>
                    <a:pt x="150" y="22"/>
                  </a:cubicBezTo>
                  <a:cubicBezTo>
                    <a:pt x="153" y="20"/>
                    <a:pt x="157" y="19"/>
                    <a:pt x="155" y="17"/>
                  </a:cubicBezTo>
                  <a:cubicBezTo>
                    <a:pt x="153" y="15"/>
                    <a:pt x="162" y="17"/>
                    <a:pt x="163" y="14"/>
                  </a:cubicBezTo>
                  <a:cubicBezTo>
                    <a:pt x="164" y="11"/>
                    <a:pt x="159" y="8"/>
                    <a:pt x="157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0F7F5BD0-630C-89C7-3EA8-63B926F4E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620" y="4228247"/>
              <a:ext cx="33152" cy="22344"/>
            </a:xfrm>
            <a:custGeom>
              <a:avLst/>
              <a:gdLst>
                <a:gd name="T0" fmla="*/ 5 w 11"/>
                <a:gd name="T1" fmla="*/ 7 h 7"/>
                <a:gd name="T2" fmla="*/ 10 w 11"/>
                <a:gd name="T3" fmla="*/ 5 h 7"/>
                <a:gd name="T4" fmla="*/ 10 w 11"/>
                <a:gd name="T5" fmla="*/ 0 h 7"/>
                <a:gd name="T6" fmla="*/ 6 w 11"/>
                <a:gd name="T7" fmla="*/ 2 h 7"/>
                <a:gd name="T8" fmla="*/ 0 w 11"/>
                <a:gd name="T9" fmla="*/ 1 h 7"/>
                <a:gd name="T10" fmla="*/ 5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5" y="7"/>
                  </a:moveTo>
                  <a:cubicBezTo>
                    <a:pt x="7" y="7"/>
                    <a:pt x="8" y="4"/>
                    <a:pt x="10" y="5"/>
                  </a:cubicBezTo>
                  <a:cubicBezTo>
                    <a:pt x="11" y="5"/>
                    <a:pt x="11" y="3"/>
                    <a:pt x="10" y="0"/>
                  </a:cubicBezTo>
                  <a:cubicBezTo>
                    <a:pt x="8" y="0"/>
                    <a:pt x="6" y="0"/>
                    <a:pt x="6" y="2"/>
                  </a:cubicBezTo>
                  <a:cubicBezTo>
                    <a:pt x="6" y="4"/>
                    <a:pt x="2" y="1"/>
                    <a:pt x="0" y="1"/>
                  </a:cubicBezTo>
                  <a:cubicBezTo>
                    <a:pt x="2" y="4"/>
                    <a:pt x="3" y="7"/>
                    <a:pt x="5" y="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5F3C465D-1AF3-813E-0BB8-679813D22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939" y="3310805"/>
              <a:ext cx="247367" cy="248418"/>
            </a:xfrm>
            <a:custGeom>
              <a:avLst/>
              <a:gdLst>
                <a:gd name="T0" fmla="*/ 69 w 82"/>
                <a:gd name="T1" fmla="*/ 73 h 80"/>
                <a:gd name="T2" fmla="*/ 73 w 82"/>
                <a:gd name="T3" fmla="*/ 70 h 80"/>
                <a:gd name="T4" fmla="*/ 79 w 82"/>
                <a:gd name="T5" fmla="*/ 73 h 80"/>
                <a:gd name="T6" fmla="*/ 82 w 82"/>
                <a:gd name="T7" fmla="*/ 71 h 80"/>
                <a:gd name="T8" fmla="*/ 78 w 82"/>
                <a:gd name="T9" fmla="*/ 64 h 80"/>
                <a:gd name="T10" fmla="*/ 75 w 82"/>
                <a:gd name="T11" fmla="*/ 59 h 80"/>
                <a:gd name="T12" fmla="*/ 75 w 82"/>
                <a:gd name="T13" fmla="*/ 53 h 80"/>
                <a:gd name="T14" fmla="*/ 71 w 82"/>
                <a:gd name="T15" fmla="*/ 48 h 80"/>
                <a:gd name="T16" fmla="*/ 62 w 82"/>
                <a:gd name="T17" fmla="*/ 42 h 80"/>
                <a:gd name="T18" fmla="*/ 58 w 82"/>
                <a:gd name="T19" fmla="*/ 37 h 80"/>
                <a:gd name="T20" fmla="*/ 57 w 82"/>
                <a:gd name="T21" fmla="*/ 29 h 80"/>
                <a:gd name="T22" fmla="*/ 60 w 82"/>
                <a:gd name="T23" fmla="*/ 23 h 80"/>
                <a:gd name="T24" fmla="*/ 61 w 82"/>
                <a:gd name="T25" fmla="*/ 18 h 80"/>
                <a:gd name="T26" fmla="*/ 58 w 82"/>
                <a:gd name="T27" fmla="*/ 15 h 80"/>
                <a:gd name="T28" fmla="*/ 53 w 82"/>
                <a:gd name="T29" fmla="*/ 10 h 80"/>
                <a:gd name="T30" fmla="*/ 50 w 82"/>
                <a:gd name="T31" fmla="*/ 3 h 80"/>
                <a:gd name="T32" fmla="*/ 41 w 82"/>
                <a:gd name="T33" fmla="*/ 2 h 80"/>
                <a:gd name="T34" fmla="*/ 34 w 82"/>
                <a:gd name="T35" fmla="*/ 0 h 80"/>
                <a:gd name="T36" fmla="*/ 30 w 82"/>
                <a:gd name="T37" fmla="*/ 3 h 80"/>
                <a:gd name="T38" fmla="*/ 30 w 82"/>
                <a:gd name="T39" fmla="*/ 3 h 80"/>
                <a:gd name="T40" fmla="*/ 25 w 82"/>
                <a:gd name="T41" fmla="*/ 7 h 80"/>
                <a:gd name="T42" fmla="*/ 20 w 82"/>
                <a:gd name="T43" fmla="*/ 11 h 80"/>
                <a:gd name="T44" fmla="*/ 21 w 82"/>
                <a:gd name="T45" fmla="*/ 18 h 80"/>
                <a:gd name="T46" fmla="*/ 20 w 82"/>
                <a:gd name="T47" fmla="*/ 24 h 80"/>
                <a:gd name="T48" fmla="*/ 18 w 82"/>
                <a:gd name="T49" fmla="*/ 29 h 80"/>
                <a:gd name="T50" fmla="*/ 0 w 82"/>
                <a:gd name="T51" fmla="*/ 39 h 80"/>
                <a:gd name="T52" fmla="*/ 1 w 82"/>
                <a:gd name="T53" fmla="*/ 43 h 80"/>
                <a:gd name="T54" fmla="*/ 3 w 82"/>
                <a:gd name="T55" fmla="*/ 51 h 80"/>
                <a:gd name="T56" fmla="*/ 9 w 82"/>
                <a:gd name="T57" fmla="*/ 51 h 80"/>
                <a:gd name="T58" fmla="*/ 26 w 82"/>
                <a:gd name="T59" fmla="*/ 61 h 80"/>
                <a:gd name="T60" fmla="*/ 46 w 82"/>
                <a:gd name="T61" fmla="*/ 76 h 80"/>
                <a:gd name="T62" fmla="*/ 56 w 82"/>
                <a:gd name="T63" fmla="*/ 79 h 80"/>
                <a:gd name="T64" fmla="*/ 66 w 82"/>
                <a:gd name="T65" fmla="*/ 80 h 80"/>
                <a:gd name="T66" fmla="*/ 69 w 82"/>
                <a:gd name="T67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80">
                  <a:moveTo>
                    <a:pt x="69" y="73"/>
                  </a:moveTo>
                  <a:cubicBezTo>
                    <a:pt x="70" y="72"/>
                    <a:pt x="71" y="70"/>
                    <a:pt x="73" y="70"/>
                  </a:cubicBezTo>
                  <a:cubicBezTo>
                    <a:pt x="75" y="70"/>
                    <a:pt x="76" y="71"/>
                    <a:pt x="79" y="73"/>
                  </a:cubicBezTo>
                  <a:cubicBezTo>
                    <a:pt x="80" y="72"/>
                    <a:pt x="81" y="71"/>
                    <a:pt x="82" y="71"/>
                  </a:cubicBezTo>
                  <a:cubicBezTo>
                    <a:pt x="80" y="69"/>
                    <a:pt x="77" y="66"/>
                    <a:pt x="78" y="64"/>
                  </a:cubicBezTo>
                  <a:cubicBezTo>
                    <a:pt x="78" y="62"/>
                    <a:pt x="75" y="60"/>
                    <a:pt x="75" y="59"/>
                  </a:cubicBezTo>
                  <a:cubicBezTo>
                    <a:pt x="74" y="57"/>
                    <a:pt x="77" y="54"/>
                    <a:pt x="75" y="53"/>
                  </a:cubicBezTo>
                  <a:cubicBezTo>
                    <a:pt x="74" y="52"/>
                    <a:pt x="74" y="48"/>
                    <a:pt x="71" y="48"/>
                  </a:cubicBezTo>
                  <a:cubicBezTo>
                    <a:pt x="69" y="48"/>
                    <a:pt x="62" y="44"/>
                    <a:pt x="62" y="42"/>
                  </a:cubicBezTo>
                  <a:cubicBezTo>
                    <a:pt x="62" y="39"/>
                    <a:pt x="59" y="38"/>
                    <a:pt x="58" y="37"/>
                  </a:cubicBezTo>
                  <a:cubicBezTo>
                    <a:pt x="57" y="36"/>
                    <a:pt x="55" y="30"/>
                    <a:pt x="57" y="29"/>
                  </a:cubicBezTo>
                  <a:cubicBezTo>
                    <a:pt x="59" y="28"/>
                    <a:pt x="58" y="23"/>
                    <a:pt x="60" y="23"/>
                  </a:cubicBezTo>
                  <a:cubicBezTo>
                    <a:pt x="62" y="23"/>
                    <a:pt x="61" y="20"/>
                    <a:pt x="61" y="18"/>
                  </a:cubicBezTo>
                  <a:cubicBezTo>
                    <a:pt x="62" y="16"/>
                    <a:pt x="60" y="15"/>
                    <a:pt x="58" y="15"/>
                  </a:cubicBezTo>
                  <a:cubicBezTo>
                    <a:pt x="56" y="15"/>
                    <a:pt x="53" y="12"/>
                    <a:pt x="53" y="10"/>
                  </a:cubicBezTo>
                  <a:cubicBezTo>
                    <a:pt x="53" y="8"/>
                    <a:pt x="50" y="4"/>
                    <a:pt x="50" y="3"/>
                  </a:cubicBezTo>
                  <a:cubicBezTo>
                    <a:pt x="50" y="8"/>
                    <a:pt x="43" y="1"/>
                    <a:pt x="41" y="2"/>
                  </a:cubicBezTo>
                  <a:cubicBezTo>
                    <a:pt x="39" y="3"/>
                    <a:pt x="38" y="0"/>
                    <a:pt x="34" y="0"/>
                  </a:cubicBezTo>
                  <a:cubicBezTo>
                    <a:pt x="31" y="1"/>
                    <a:pt x="32" y="2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1" y="8"/>
                    <a:pt x="20" y="11"/>
                  </a:cubicBezTo>
                  <a:cubicBezTo>
                    <a:pt x="19" y="13"/>
                    <a:pt x="22" y="16"/>
                    <a:pt x="21" y="18"/>
                  </a:cubicBezTo>
                  <a:cubicBezTo>
                    <a:pt x="19" y="19"/>
                    <a:pt x="20" y="23"/>
                    <a:pt x="20" y="24"/>
                  </a:cubicBezTo>
                  <a:cubicBezTo>
                    <a:pt x="20" y="26"/>
                    <a:pt x="18" y="29"/>
                    <a:pt x="18" y="29"/>
                  </a:cubicBezTo>
                  <a:cubicBezTo>
                    <a:pt x="18" y="29"/>
                    <a:pt x="8" y="35"/>
                    <a:pt x="0" y="39"/>
                  </a:cubicBezTo>
                  <a:cubicBezTo>
                    <a:pt x="0" y="41"/>
                    <a:pt x="0" y="42"/>
                    <a:pt x="1" y="43"/>
                  </a:cubicBezTo>
                  <a:cubicBezTo>
                    <a:pt x="1" y="45"/>
                    <a:pt x="2" y="48"/>
                    <a:pt x="3" y="51"/>
                  </a:cubicBezTo>
                  <a:cubicBezTo>
                    <a:pt x="6" y="51"/>
                    <a:pt x="6" y="51"/>
                    <a:pt x="9" y="51"/>
                  </a:cubicBezTo>
                  <a:cubicBezTo>
                    <a:pt x="12" y="52"/>
                    <a:pt x="23" y="60"/>
                    <a:pt x="26" y="61"/>
                  </a:cubicBezTo>
                  <a:cubicBezTo>
                    <a:pt x="28" y="62"/>
                    <a:pt x="43" y="73"/>
                    <a:pt x="46" y="76"/>
                  </a:cubicBezTo>
                  <a:cubicBezTo>
                    <a:pt x="49" y="79"/>
                    <a:pt x="54" y="79"/>
                    <a:pt x="56" y="79"/>
                  </a:cubicBezTo>
                  <a:cubicBezTo>
                    <a:pt x="57" y="79"/>
                    <a:pt x="62" y="80"/>
                    <a:pt x="66" y="80"/>
                  </a:cubicBezTo>
                  <a:cubicBezTo>
                    <a:pt x="67" y="77"/>
                    <a:pt x="69" y="74"/>
                    <a:pt x="69" y="7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6D786127-C78C-EE5A-42FE-E846F9CF3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7852" y="3528993"/>
              <a:ext cx="48452" cy="46004"/>
            </a:xfrm>
            <a:custGeom>
              <a:avLst/>
              <a:gdLst>
                <a:gd name="T0" fmla="*/ 5 w 16"/>
                <a:gd name="T1" fmla="*/ 11 h 15"/>
                <a:gd name="T2" fmla="*/ 9 w 16"/>
                <a:gd name="T3" fmla="*/ 15 h 15"/>
                <a:gd name="T4" fmla="*/ 16 w 16"/>
                <a:gd name="T5" fmla="*/ 15 h 15"/>
                <a:gd name="T6" fmla="*/ 12 w 16"/>
                <a:gd name="T7" fmla="*/ 4 h 15"/>
                <a:gd name="T8" fmla="*/ 13 w 16"/>
                <a:gd name="T9" fmla="*/ 3 h 15"/>
                <a:gd name="T10" fmla="*/ 7 w 16"/>
                <a:gd name="T11" fmla="*/ 0 h 15"/>
                <a:gd name="T12" fmla="*/ 3 w 16"/>
                <a:gd name="T13" fmla="*/ 3 h 15"/>
                <a:gd name="T14" fmla="*/ 0 w 16"/>
                <a:gd name="T15" fmla="*/ 10 h 15"/>
                <a:gd name="T16" fmla="*/ 5 w 16"/>
                <a:gd name="T1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5" y="11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4" y="11"/>
                    <a:pt x="12" y="6"/>
                    <a:pt x="12" y="4"/>
                  </a:cubicBezTo>
                  <a:cubicBezTo>
                    <a:pt x="12" y="4"/>
                    <a:pt x="12" y="3"/>
                    <a:pt x="13" y="3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5" y="0"/>
                    <a:pt x="4" y="2"/>
                    <a:pt x="3" y="3"/>
                  </a:cubicBezTo>
                  <a:cubicBezTo>
                    <a:pt x="3" y="4"/>
                    <a:pt x="1" y="7"/>
                    <a:pt x="0" y="10"/>
                  </a:cubicBezTo>
                  <a:cubicBezTo>
                    <a:pt x="3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19AABB7-8F1B-A4E8-F7AB-71F1C69412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1087" y="2869170"/>
              <a:ext cx="371051" cy="316767"/>
            </a:xfrm>
            <a:custGeom>
              <a:avLst/>
              <a:gdLst>
                <a:gd name="T0" fmla="*/ 108 w 123"/>
                <a:gd name="T1" fmla="*/ 23 h 102"/>
                <a:gd name="T2" fmla="*/ 103 w 123"/>
                <a:gd name="T3" fmla="*/ 21 h 102"/>
                <a:gd name="T4" fmla="*/ 98 w 123"/>
                <a:gd name="T5" fmla="*/ 19 h 102"/>
                <a:gd name="T6" fmla="*/ 89 w 123"/>
                <a:gd name="T7" fmla="*/ 17 h 102"/>
                <a:gd name="T8" fmla="*/ 85 w 123"/>
                <a:gd name="T9" fmla="*/ 15 h 102"/>
                <a:gd name="T10" fmla="*/ 83 w 123"/>
                <a:gd name="T11" fmla="*/ 11 h 102"/>
                <a:gd name="T12" fmla="*/ 79 w 123"/>
                <a:gd name="T13" fmla="*/ 12 h 102"/>
                <a:gd name="T14" fmla="*/ 76 w 123"/>
                <a:gd name="T15" fmla="*/ 10 h 102"/>
                <a:gd name="T16" fmla="*/ 71 w 123"/>
                <a:gd name="T17" fmla="*/ 6 h 102"/>
                <a:gd name="T18" fmla="*/ 67 w 123"/>
                <a:gd name="T19" fmla="*/ 4 h 102"/>
                <a:gd name="T20" fmla="*/ 64 w 123"/>
                <a:gd name="T21" fmla="*/ 1 h 102"/>
                <a:gd name="T22" fmla="*/ 63 w 123"/>
                <a:gd name="T23" fmla="*/ 0 h 102"/>
                <a:gd name="T24" fmla="*/ 61 w 123"/>
                <a:gd name="T25" fmla="*/ 0 h 102"/>
                <a:gd name="T26" fmla="*/ 56 w 123"/>
                <a:gd name="T27" fmla="*/ 7 h 102"/>
                <a:gd name="T28" fmla="*/ 47 w 123"/>
                <a:gd name="T29" fmla="*/ 13 h 102"/>
                <a:gd name="T30" fmla="*/ 42 w 123"/>
                <a:gd name="T31" fmla="*/ 19 h 102"/>
                <a:gd name="T32" fmla="*/ 31 w 123"/>
                <a:gd name="T33" fmla="*/ 15 h 102"/>
                <a:gd name="T34" fmla="*/ 26 w 123"/>
                <a:gd name="T35" fmla="*/ 18 h 102"/>
                <a:gd name="T36" fmla="*/ 27 w 123"/>
                <a:gd name="T37" fmla="*/ 27 h 102"/>
                <a:gd name="T38" fmla="*/ 20 w 123"/>
                <a:gd name="T39" fmla="*/ 27 h 102"/>
                <a:gd name="T40" fmla="*/ 15 w 123"/>
                <a:gd name="T41" fmla="*/ 25 h 102"/>
                <a:gd name="T42" fmla="*/ 7 w 123"/>
                <a:gd name="T43" fmla="*/ 25 h 102"/>
                <a:gd name="T44" fmla="*/ 1 w 123"/>
                <a:gd name="T45" fmla="*/ 29 h 102"/>
                <a:gd name="T46" fmla="*/ 2 w 123"/>
                <a:gd name="T47" fmla="*/ 35 h 102"/>
                <a:gd name="T48" fmla="*/ 14 w 123"/>
                <a:gd name="T49" fmla="*/ 38 h 102"/>
                <a:gd name="T50" fmla="*/ 21 w 123"/>
                <a:gd name="T51" fmla="*/ 40 h 102"/>
                <a:gd name="T52" fmla="*/ 24 w 123"/>
                <a:gd name="T53" fmla="*/ 44 h 102"/>
                <a:gd name="T54" fmla="*/ 30 w 123"/>
                <a:gd name="T55" fmla="*/ 51 h 102"/>
                <a:gd name="T56" fmla="*/ 33 w 123"/>
                <a:gd name="T57" fmla="*/ 58 h 102"/>
                <a:gd name="T58" fmla="*/ 31 w 123"/>
                <a:gd name="T59" fmla="*/ 68 h 102"/>
                <a:gd name="T60" fmla="*/ 27 w 123"/>
                <a:gd name="T61" fmla="*/ 83 h 102"/>
                <a:gd name="T62" fmla="*/ 27 w 123"/>
                <a:gd name="T63" fmla="*/ 83 h 102"/>
                <a:gd name="T64" fmla="*/ 32 w 123"/>
                <a:gd name="T65" fmla="*/ 86 h 102"/>
                <a:gd name="T66" fmla="*/ 40 w 123"/>
                <a:gd name="T67" fmla="*/ 89 h 102"/>
                <a:gd name="T68" fmla="*/ 46 w 123"/>
                <a:gd name="T69" fmla="*/ 89 h 102"/>
                <a:gd name="T70" fmla="*/ 50 w 123"/>
                <a:gd name="T71" fmla="*/ 90 h 102"/>
                <a:gd name="T72" fmla="*/ 60 w 123"/>
                <a:gd name="T73" fmla="*/ 92 h 102"/>
                <a:gd name="T74" fmla="*/ 69 w 123"/>
                <a:gd name="T75" fmla="*/ 92 h 102"/>
                <a:gd name="T76" fmla="*/ 69 w 123"/>
                <a:gd name="T77" fmla="*/ 90 h 102"/>
                <a:gd name="T78" fmla="*/ 75 w 123"/>
                <a:gd name="T79" fmla="*/ 82 h 102"/>
                <a:gd name="T80" fmla="*/ 91 w 123"/>
                <a:gd name="T81" fmla="*/ 85 h 102"/>
                <a:gd name="T82" fmla="*/ 101 w 123"/>
                <a:gd name="T83" fmla="*/ 82 h 102"/>
                <a:gd name="T84" fmla="*/ 106 w 123"/>
                <a:gd name="T85" fmla="*/ 79 h 102"/>
                <a:gd name="T86" fmla="*/ 107 w 123"/>
                <a:gd name="T87" fmla="*/ 76 h 102"/>
                <a:gd name="T88" fmla="*/ 103 w 123"/>
                <a:gd name="T89" fmla="*/ 74 h 102"/>
                <a:gd name="T90" fmla="*/ 101 w 123"/>
                <a:gd name="T91" fmla="*/ 70 h 102"/>
                <a:gd name="T92" fmla="*/ 99 w 123"/>
                <a:gd name="T93" fmla="*/ 66 h 102"/>
                <a:gd name="T94" fmla="*/ 100 w 123"/>
                <a:gd name="T95" fmla="*/ 64 h 102"/>
                <a:gd name="T96" fmla="*/ 102 w 123"/>
                <a:gd name="T97" fmla="*/ 61 h 102"/>
                <a:gd name="T98" fmla="*/ 101 w 123"/>
                <a:gd name="T99" fmla="*/ 57 h 102"/>
                <a:gd name="T100" fmla="*/ 100 w 123"/>
                <a:gd name="T101" fmla="*/ 52 h 102"/>
                <a:gd name="T102" fmla="*/ 96 w 123"/>
                <a:gd name="T103" fmla="*/ 52 h 102"/>
                <a:gd name="T104" fmla="*/ 95 w 123"/>
                <a:gd name="T105" fmla="*/ 49 h 102"/>
                <a:gd name="T106" fmla="*/ 100 w 123"/>
                <a:gd name="T107" fmla="*/ 43 h 102"/>
                <a:gd name="T108" fmla="*/ 104 w 123"/>
                <a:gd name="T109" fmla="*/ 39 h 102"/>
                <a:gd name="T110" fmla="*/ 106 w 123"/>
                <a:gd name="T111" fmla="*/ 33 h 102"/>
                <a:gd name="T112" fmla="*/ 110 w 123"/>
                <a:gd name="T113" fmla="*/ 26 h 102"/>
                <a:gd name="T114" fmla="*/ 108 w 123"/>
                <a:gd name="T115" fmla="*/ 23 h 102"/>
                <a:gd name="T116" fmla="*/ 121 w 123"/>
                <a:gd name="T117" fmla="*/ 86 h 102"/>
                <a:gd name="T118" fmla="*/ 116 w 123"/>
                <a:gd name="T119" fmla="*/ 91 h 102"/>
                <a:gd name="T120" fmla="*/ 120 w 123"/>
                <a:gd name="T121" fmla="*/ 102 h 102"/>
                <a:gd name="T122" fmla="*/ 121 w 123"/>
                <a:gd name="T123" fmla="*/ 8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102">
                  <a:moveTo>
                    <a:pt x="108" y="23"/>
                  </a:moveTo>
                  <a:cubicBezTo>
                    <a:pt x="107" y="23"/>
                    <a:pt x="106" y="21"/>
                    <a:pt x="103" y="21"/>
                  </a:cubicBezTo>
                  <a:cubicBezTo>
                    <a:pt x="101" y="21"/>
                    <a:pt x="99" y="20"/>
                    <a:pt x="98" y="19"/>
                  </a:cubicBezTo>
                  <a:cubicBezTo>
                    <a:pt x="97" y="17"/>
                    <a:pt x="91" y="17"/>
                    <a:pt x="89" y="17"/>
                  </a:cubicBezTo>
                  <a:cubicBezTo>
                    <a:pt x="87" y="18"/>
                    <a:pt x="87" y="14"/>
                    <a:pt x="85" y="15"/>
                  </a:cubicBezTo>
                  <a:cubicBezTo>
                    <a:pt x="83" y="15"/>
                    <a:pt x="83" y="12"/>
                    <a:pt x="83" y="11"/>
                  </a:cubicBezTo>
                  <a:cubicBezTo>
                    <a:pt x="83" y="9"/>
                    <a:pt x="81" y="12"/>
                    <a:pt x="79" y="12"/>
                  </a:cubicBezTo>
                  <a:cubicBezTo>
                    <a:pt x="77" y="13"/>
                    <a:pt x="77" y="11"/>
                    <a:pt x="76" y="10"/>
                  </a:cubicBezTo>
                  <a:cubicBezTo>
                    <a:pt x="76" y="9"/>
                    <a:pt x="73" y="7"/>
                    <a:pt x="71" y="6"/>
                  </a:cubicBezTo>
                  <a:cubicBezTo>
                    <a:pt x="70" y="6"/>
                    <a:pt x="68" y="3"/>
                    <a:pt x="67" y="4"/>
                  </a:cubicBezTo>
                  <a:cubicBezTo>
                    <a:pt x="66" y="5"/>
                    <a:pt x="64" y="2"/>
                    <a:pt x="64" y="1"/>
                  </a:cubicBezTo>
                  <a:cubicBezTo>
                    <a:pt x="64" y="0"/>
                    <a:pt x="63" y="0"/>
                    <a:pt x="63" y="0"/>
                  </a:cubicBezTo>
                  <a:cubicBezTo>
                    <a:pt x="62" y="0"/>
                    <a:pt x="62" y="0"/>
                    <a:pt x="61" y="0"/>
                  </a:cubicBezTo>
                  <a:cubicBezTo>
                    <a:pt x="58" y="0"/>
                    <a:pt x="55" y="2"/>
                    <a:pt x="56" y="7"/>
                  </a:cubicBezTo>
                  <a:cubicBezTo>
                    <a:pt x="56" y="12"/>
                    <a:pt x="52" y="12"/>
                    <a:pt x="47" y="13"/>
                  </a:cubicBezTo>
                  <a:cubicBezTo>
                    <a:pt x="42" y="13"/>
                    <a:pt x="44" y="17"/>
                    <a:pt x="42" y="19"/>
                  </a:cubicBezTo>
                  <a:cubicBezTo>
                    <a:pt x="40" y="20"/>
                    <a:pt x="32" y="18"/>
                    <a:pt x="31" y="15"/>
                  </a:cubicBezTo>
                  <a:cubicBezTo>
                    <a:pt x="30" y="12"/>
                    <a:pt x="23" y="15"/>
                    <a:pt x="26" y="18"/>
                  </a:cubicBezTo>
                  <a:cubicBezTo>
                    <a:pt x="29" y="22"/>
                    <a:pt x="29" y="26"/>
                    <a:pt x="27" y="27"/>
                  </a:cubicBezTo>
                  <a:cubicBezTo>
                    <a:pt x="26" y="29"/>
                    <a:pt x="22" y="25"/>
                    <a:pt x="20" y="27"/>
                  </a:cubicBezTo>
                  <a:cubicBezTo>
                    <a:pt x="18" y="29"/>
                    <a:pt x="18" y="26"/>
                    <a:pt x="15" y="25"/>
                  </a:cubicBezTo>
                  <a:cubicBezTo>
                    <a:pt x="12" y="24"/>
                    <a:pt x="11" y="26"/>
                    <a:pt x="7" y="25"/>
                  </a:cubicBezTo>
                  <a:cubicBezTo>
                    <a:pt x="2" y="25"/>
                    <a:pt x="0" y="28"/>
                    <a:pt x="1" y="29"/>
                  </a:cubicBezTo>
                  <a:cubicBezTo>
                    <a:pt x="3" y="31"/>
                    <a:pt x="1" y="33"/>
                    <a:pt x="2" y="35"/>
                  </a:cubicBezTo>
                  <a:cubicBezTo>
                    <a:pt x="4" y="36"/>
                    <a:pt x="9" y="36"/>
                    <a:pt x="14" y="38"/>
                  </a:cubicBezTo>
                  <a:cubicBezTo>
                    <a:pt x="18" y="40"/>
                    <a:pt x="19" y="39"/>
                    <a:pt x="21" y="40"/>
                  </a:cubicBezTo>
                  <a:cubicBezTo>
                    <a:pt x="23" y="42"/>
                    <a:pt x="24" y="41"/>
                    <a:pt x="24" y="44"/>
                  </a:cubicBezTo>
                  <a:cubicBezTo>
                    <a:pt x="24" y="47"/>
                    <a:pt x="26" y="50"/>
                    <a:pt x="30" y="51"/>
                  </a:cubicBezTo>
                  <a:cubicBezTo>
                    <a:pt x="34" y="52"/>
                    <a:pt x="31" y="55"/>
                    <a:pt x="33" y="58"/>
                  </a:cubicBezTo>
                  <a:cubicBezTo>
                    <a:pt x="34" y="61"/>
                    <a:pt x="31" y="64"/>
                    <a:pt x="31" y="68"/>
                  </a:cubicBezTo>
                  <a:cubicBezTo>
                    <a:pt x="32" y="71"/>
                    <a:pt x="29" y="82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9" y="84"/>
                    <a:pt x="31" y="85"/>
                    <a:pt x="32" y="86"/>
                  </a:cubicBezTo>
                  <a:cubicBezTo>
                    <a:pt x="33" y="87"/>
                    <a:pt x="37" y="88"/>
                    <a:pt x="40" y="89"/>
                  </a:cubicBezTo>
                  <a:cubicBezTo>
                    <a:pt x="42" y="91"/>
                    <a:pt x="46" y="91"/>
                    <a:pt x="46" y="89"/>
                  </a:cubicBezTo>
                  <a:cubicBezTo>
                    <a:pt x="46" y="87"/>
                    <a:pt x="49" y="88"/>
                    <a:pt x="50" y="90"/>
                  </a:cubicBezTo>
                  <a:cubicBezTo>
                    <a:pt x="52" y="91"/>
                    <a:pt x="58" y="92"/>
                    <a:pt x="60" y="92"/>
                  </a:cubicBezTo>
                  <a:cubicBezTo>
                    <a:pt x="63" y="93"/>
                    <a:pt x="66" y="92"/>
                    <a:pt x="69" y="92"/>
                  </a:cubicBezTo>
                  <a:cubicBezTo>
                    <a:pt x="69" y="92"/>
                    <a:pt x="69" y="91"/>
                    <a:pt x="69" y="90"/>
                  </a:cubicBezTo>
                  <a:cubicBezTo>
                    <a:pt x="67" y="85"/>
                    <a:pt x="71" y="83"/>
                    <a:pt x="75" y="82"/>
                  </a:cubicBezTo>
                  <a:cubicBezTo>
                    <a:pt x="80" y="81"/>
                    <a:pt x="89" y="84"/>
                    <a:pt x="91" y="85"/>
                  </a:cubicBezTo>
                  <a:cubicBezTo>
                    <a:pt x="93" y="87"/>
                    <a:pt x="97" y="86"/>
                    <a:pt x="101" y="82"/>
                  </a:cubicBezTo>
                  <a:cubicBezTo>
                    <a:pt x="103" y="80"/>
                    <a:pt x="104" y="79"/>
                    <a:pt x="106" y="79"/>
                  </a:cubicBezTo>
                  <a:cubicBezTo>
                    <a:pt x="106" y="78"/>
                    <a:pt x="107" y="77"/>
                    <a:pt x="107" y="76"/>
                  </a:cubicBezTo>
                  <a:cubicBezTo>
                    <a:pt x="107" y="74"/>
                    <a:pt x="105" y="75"/>
                    <a:pt x="103" y="74"/>
                  </a:cubicBezTo>
                  <a:cubicBezTo>
                    <a:pt x="101" y="74"/>
                    <a:pt x="100" y="72"/>
                    <a:pt x="101" y="70"/>
                  </a:cubicBezTo>
                  <a:cubicBezTo>
                    <a:pt x="102" y="68"/>
                    <a:pt x="100" y="68"/>
                    <a:pt x="99" y="66"/>
                  </a:cubicBezTo>
                  <a:cubicBezTo>
                    <a:pt x="97" y="64"/>
                    <a:pt x="99" y="65"/>
                    <a:pt x="100" y="64"/>
                  </a:cubicBezTo>
                  <a:cubicBezTo>
                    <a:pt x="101" y="63"/>
                    <a:pt x="103" y="61"/>
                    <a:pt x="102" y="61"/>
                  </a:cubicBezTo>
                  <a:cubicBezTo>
                    <a:pt x="101" y="60"/>
                    <a:pt x="100" y="59"/>
                    <a:pt x="101" y="57"/>
                  </a:cubicBezTo>
                  <a:cubicBezTo>
                    <a:pt x="102" y="54"/>
                    <a:pt x="100" y="54"/>
                    <a:pt x="100" y="52"/>
                  </a:cubicBezTo>
                  <a:cubicBezTo>
                    <a:pt x="100" y="51"/>
                    <a:pt x="98" y="50"/>
                    <a:pt x="96" y="52"/>
                  </a:cubicBezTo>
                  <a:cubicBezTo>
                    <a:pt x="94" y="54"/>
                    <a:pt x="94" y="53"/>
                    <a:pt x="95" y="49"/>
                  </a:cubicBezTo>
                  <a:cubicBezTo>
                    <a:pt x="96" y="46"/>
                    <a:pt x="100" y="44"/>
                    <a:pt x="100" y="43"/>
                  </a:cubicBezTo>
                  <a:cubicBezTo>
                    <a:pt x="100" y="41"/>
                    <a:pt x="103" y="39"/>
                    <a:pt x="104" y="39"/>
                  </a:cubicBezTo>
                  <a:cubicBezTo>
                    <a:pt x="106" y="39"/>
                    <a:pt x="106" y="35"/>
                    <a:pt x="106" y="33"/>
                  </a:cubicBezTo>
                  <a:cubicBezTo>
                    <a:pt x="107" y="30"/>
                    <a:pt x="107" y="28"/>
                    <a:pt x="110" y="26"/>
                  </a:cubicBezTo>
                  <a:cubicBezTo>
                    <a:pt x="112" y="24"/>
                    <a:pt x="109" y="23"/>
                    <a:pt x="108" y="23"/>
                  </a:cubicBezTo>
                  <a:close/>
                  <a:moveTo>
                    <a:pt x="121" y="86"/>
                  </a:moveTo>
                  <a:cubicBezTo>
                    <a:pt x="120" y="86"/>
                    <a:pt x="120" y="89"/>
                    <a:pt x="116" y="91"/>
                  </a:cubicBezTo>
                  <a:cubicBezTo>
                    <a:pt x="113" y="93"/>
                    <a:pt x="116" y="102"/>
                    <a:pt x="120" y="102"/>
                  </a:cubicBezTo>
                  <a:cubicBezTo>
                    <a:pt x="123" y="101"/>
                    <a:pt x="123" y="86"/>
                    <a:pt x="121" y="8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B701EEF6-88C0-F325-4C9D-6637B2895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686" y="3967997"/>
              <a:ext cx="57379" cy="34174"/>
            </a:xfrm>
            <a:custGeom>
              <a:avLst/>
              <a:gdLst>
                <a:gd name="T0" fmla="*/ 19 w 19"/>
                <a:gd name="T1" fmla="*/ 4 h 11"/>
                <a:gd name="T2" fmla="*/ 10 w 19"/>
                <a:gd name="T3" fmla="*/ 2 h 11"/>
                <a:gd name="T4" fmla="*/ 6 w 19"/>
                <a:gd name="T5" fmla="*/ 0 h 11"/>
                <a:gd name="T6" fmla="*/ 6 w 19"/>
                <a:gd name="T7" fmla="*/ 0 h 11"/>
                <a:gd name="T8" fmla="*/ 0 w 19"/>
                <a:gd name="T9" fmla="*/ 5 h 11"/>
                <a:gd name="T10" fmla="*/ 16 w 19"/>
                <a:gd name="T11" fmla="*/ 11 h 11"/>
                <a:gd name="T12" fmla="*/ 19 w 19"/>
                <a:gd name="T13" fmla="*/ 10 h 11"/>
                <a:gd name="T14" fmla="*/ 19 w 1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1">
                  <a:moveTo>
                    <a:pt x="19" y="4"/>
                  </a:moveTo>
                  <a:cubicBezTo>
                    <a:pt x="17" y="2"/>
                    <a:pt x="14" y="4"/>
                    <a:pt x="10" y="2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2" y="3"/>
                    <a:pt x="0" y="5"/>
                  </a:cubicBezTo>
                  <a:cubicBezTo>
                    <a:pt x="2" y="7"/>
                    <a:pt x="13" y="11"/>
                    <a:pt x="16" y="11"/>
                  </a:cubicBezTo>
                  <a:cubicBezTo>
                    <a:pt x="17" y="11"/>
                    <a:pt x="18" y="10"/>
                    <a:pt x="19" y="10"/>
                  </a:cubicBezTo>
                  <a:cubicBezTo>
                    <a:pt x="19" y="7"/>
                    <a:pt x="19" y="5"/>
                    <a:pt x="19" y="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38CF0814-D1D3-553D-A0F0-C0D48470D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812" y="3918051"/>
              <a:ext cx="153010" cy="89378"/>
            </a:xfrm>
            <a:custGeom>
              <a:avLst/>
              <a:gdLst>
                <a:gd name="T0" fmla="*/ 22 w 51"/>
                <a:gd name="T1" fmla="*/ 26 h 29"/>
                <a:gd name="T2" fmla="*/ 24 w 51"/>
                <a:gd name="T3" fmla="*/ 20 h 29"/>
                <a:gd name="T4" fmla="*/ 33 w 51"/>
                <a:gd name="T5" fmla="*/ 16 h 29"/>
                <a:gd name="T6" fmla="*/ 42 w 51"/>
                <a:gd name="T7" fmla="*/ 15 h 29"/>
                <a:gd name="T8" fmla="*/ 51 w 51"/>
                <a:gd name="T9" fmla="*/ 11 h 29"/>
                <a:gd name="T10" fmla="*/ 42 w 51"/>
                <a:gd name="T11" fmla="*/ 4 h 29"/>
                <a:gd name="T12" fmla="*/ 24 w 51"/>
                <a:gd name="T13" fmla="*/ 4 h 29"/>
                <a:gd name="T14" fmla="*/ 8 w 51"/>
                <a:gd name="T15" fmla="*/ 5 h 29"/>
                <a:gd name="T16" fmla="*/ 8 w 51"/>
                <a:gd name="T17" fmla="*/ 5 h 29"/>
                <a:gd name="T18" fmla="*/ 4 w 51"/>
                <a:gd name="T19" fmla="*/ 9 h 29"/>
                <a:gd name="T20" fmla="*/ 0 w 51"/>
                <a:gd name="T21" fmla="*/ 16 h 29"/>
                <a:gd name="T22" fmla="*/ 4 w 51"/>
                <a:gd name="T23" fmla="*/ 18 h 29"/>
                <a:gd name="T24" fmla="*/ 13 w 51"/>
                <a:gd name="T25" fmla="*/ 20 h 29"/>
                <a:gd name="T26" fmla="*/ 13 w 51"/>
                <a:gd name="T27" fmla="*/ 26 h 29"/>
                <a:gd name="T28" fmla="*/ 15 w 51"/>
                <a:gd name="T29" fmla="*/ 26 h 29"/>
                <a:gd name="T30" fmla="*/ 16 w 51"/>
                <a:gd name="T31" fmla="*/ 29 h 29"/>
                <a:gd name="T32" fmla="*/ 19 w 51"/>
                <a:gd name="T33" fmla="*/ 28 h 29"/>
                <a:gd name="T34" fmla="*/ 22 w 51"/>
                <a:gd name="T35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29">
                  <a:moveTo>
                    <a:pt x="22" y="26"/>
                  </a:moveTo>
                  <a:cubicBezTo>
                    <a:pt x="22" y="25"/>
                    <a:pt x="19" y="21"/>
                    <a:pt x="24" y="20"/>
                  </a:cubicBezTo>
                  <a:cubicBezTo>
                    <a:pt x="29" y="20"/>
                    <a:pt x="33" y="20"/>
                    <a:pt x="33" y="16"/>
                  </a:cubicBezTo>
                  <a:cubicBezTo>
                    <a:pt x="34" y="13"/>
                    <a:pt x="40" y="15"/>
                    <a:pt x="42" y="15"/>
                  </a:cubicBezTo>
                  <a:cubicBezTo>
                    <a:pt x="43" y="15"/>
                    <a:pt x="47" y="11"/>
                    <a:pt x="51" y="11"/>
                  </a:cubicBezTo>
                  <a:cubicBezTo>
                    <a:pt x="51" y="7"/>
                    <a:pt x="46" y="8"/>
                    <a:pt x="42" y="4"/>
                  </a:cubicBezTo>
                  <a:cubicBezTo>
                    <a:pt x="38" y="0"/>
                    <a:pt x="29" y="2"/>
                    <a:pt x="24" y="4"/>
                  </a:cubicBezTo>
                  <a:cubicBezTo>
                    <a:pt x="19" y="6"/>
                    <a:pt x="14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6"/>
                    <a:pt x="6" y="8"/>
                    <a:pt x="4" y="9"/>
                  </a:cubicBezTo>
                  <a:cubicBezTo>
                    <a:pt x="0" y="12"/>
                    <a:pt x="1" y="15"/>
                    <a:pt x="0" y="16"/>
                  </a:cubicBezTo>
                  <a:cubicBezTo>
                    <a:pt x="1" y="16"/>
                    <a:pt x="3" y="17"/>
                    <a:pt x="4" y="18"/>
                  </a:cubicBezTo>
                  <a:cubicBezTo>
                    <a:pt x="8" y="20"/>
                    <a:pt x="11" y="18"/>
                    <a:pt x="13" y="20"/>
                  </a:cubicBezTo>
                  <a:cubicBezTo>
                    <a:pt x="13" y="21"/>
                    <a:pt x="13" y="23"/>
                    <a:pt x="13" y="26"/>
                  </a:cubicBezTo>
                  <a:cubicBezTo>
                    <a:pt x="13" y="25"/>
                    <a:pt x="14" y="25"/>
                    <a:pt x="15" y="26"/>
                  </a:cubicBezTo>
                  <a:cubicBezTo>
                    <a:pt x="16" y="26"/>
                    <a:pt x="16" y="28"/>
                    <a:pt x="16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21" y="26"/>
                    <a:pt x="22" y="2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ABD6E1B8-9FC9-DA3F-1DEE-51AB8DE16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412" y="3456701"/>
              <a:ext cx="772703" cy="495524"/>
            </a:xfrm>
            <a:custGeom>
              <a:avLst/>
              <a:gdLst>
                <a:gd name="T0" fmla="*/ 224 w 256"/>
                <a:gd name="T1" fmla="*/ 149 h 159"/>
                <a:gd name="T2" fmla="*/ 221 w 256"/>
                <a:gd name="T3" fmla="*/ 134 h 159"/>
                <a:gd name="T4" fmla="*/ 242 w 256"/>
                <a:gd name="T5" fmla="*/ 129 h 159"/>
                <a:gd name="T6" fmla="*/ 249 w 256"/>
                <a:gd name="T7" fmla="*/ 120 h 159"/>
                <a:gd name="T8" fmla="*/ 256 w 256"/>
                <a:gd name="T9" fmla="*/ 104 h 159"/>
                <a:gd name="T10" fmla="*/ 235 w 256"/>
                <a:gd name="T11" fmla="*/ 102 h 159"/>
                <a:gd name="T12" fmla="*/ 222 w 256"/>
                <a:gd name="T13" fmla="*/ 120 h 159"/>
                <a:gd name="T14" fmla="*/ 210 w 256"/>
                <a:gd name="T15" fmla="*/ 126 h 159"/>
                <a:gd name="T16" fmla="*/ 180 w 256"/>
                <a:gd name="T17" fmla="*/ 126 h 159"/>
                <a:gd name="T18" fmla="*/ 167 w 256"/>
                <a:gd name="T19" fmla="*/ 107 h 159"/>
                <a:gd name="T20" fmla="*/ 166 w 256"/>
                <a:gd name="T21" fmla="*/ 67 h 159"/>
                <a:gd name="T22" fmla="*/ 164 w 256"/>
                <a:gd name="T23" fmla="*/ 62 h 159"/>
                <a:gd name="T24" fmla="*/ 149 w 256"/>
                <a:gd name="T25" fmla="*/ 52 h 159"/>
                <a:gd name="T26" fmla="*/ 139 w 256"/>
                <a:gd name="T27" fmla="*/ 35 h 159"/>
                <a:gd name="T28" fmla="*/ 118 w 256"/>
                <a:gd name="T29" fmla="*/ 34 h 159"/>
                <a:gd name="T30" fmla="*/ 105 w 256"/>
                <a:gd name="T31" fmla="*/ 23 h 159"/>
                <a:gd name="T32" fmla="*/ 90 w 256"/>
                <a:gd name="T33" fmla="*/ 8 h 159"/>
                <a:gd name="T34" fmla="*/ 74 w 256"/>
                <a:gd name="T35" fmla="*/ 12 h 159"/>
                <a:gd name="T36" fmla="*/ 28 w 256"/>
                <a:gd name="T37" fmla="*/ 4 h 159"/>
                <a:gd name="T38" fmla="*/ 0 w 256"/>
                <a:gd name="T39" fmla="*/ 2 h 159"/>
                <a:gd name="T40" fmla="*/ 11 w 256"/>
                <a:gd name="T41" fmla="*/ 25 h 159"/>
                <a:gd name="T42" fmla="*/ 26 w 256"/>
                <a:gd name="T43" fmla="*/ 45 h 159"/>
                <a:gd name="T44" fmla="*/ 30 w 256"/>
                <a:gd name="T45" fmla="*/ 54 h 159"/>
                <a:gd name="T46" fmla="*/ 41 w 256"/>
                <a:gd name="T47" fmla="*/ 70 h 159"/>
                <a:gd name="T48" fmla="*/ 60 w 256"/>
                <a:gd name="T49" fmla="*/ 89 h 159"/>
                <a:gd name="T50" fmla="*/ 62 w 256"/>
                <a:gd name="T51" fmla="*/ 80 h 159"/>
                <a:gd name="T52" fmla="*/ 53 w 256"/>
                <a:gd name="T53" fmla="*/ 69 h 159"/>
                <a:gd name="T54" fmla="*/ 38 w 256"/>
                <a:gd name="T55" fmla="*/ 45 h 159"/>
                <a:gd name="T56" fmla="*/ 32 w 256"/>
                <a:gd name="T57" fmla="*/ 31 h 159"/>
                <a:gd name="T58" fmla="*/ 21 w 256"/>
                <a:gd name="T59" fmla="*/ 22 h 159"/>
                <a:gd name="T60" fmla="*/ 21 w 256"/>
                <a:gd name="T61" fmla="*/ 8 h 159"/>
                <a:gd name="T62" fmla="*/ 29 w 256"/>
                <a:gd name="T63" fmla="*/ 11 h 159"/>
                <a:gd name="T64" fmla="*/ 36 w 256"/>
                <a:gd name="T65" fmla="*/ 23 h 159"/>
                <a:gd name="T66" fmla="*/ 41 w 256"/>
                <a:gd name="T67" fmla="*/ 35 h 159"/>
                <a:gd name="T68" fmla="*/ 54 w 256"/>
                <a:gd name="T69" fmla="*/ 45 h 159"/>
                <a:gd name="T70" fmla="*/ 64 w 256"/>
                <a:gd name="T71" fmla="*/ 55 h 159"/>
                <a:gd name="T72" fmla="*/ 71 w 256"/>
                <a:gd name="T73" fmla="*/ 66 h 159"/>
                <a:gd name="T74" fmla="*/ 96 w 256"/>
                <a:gd name="T75" fmla="*/ 93 h 159"/>
                <a:gd name="T76" fmla="*/ 100 w 256"/>
                <a:gd name="T77" fmla="*/ 108 h 159"/>
                <a:gd name="T78" fmla="*/ 104 w 256"/>
                <a:gd name="T79" fmla="*/ 122 h 159"/>
                <a:gd name="T80" fmla="*/ 129 w 256"/>
                <a:gd name="T81" fmla="*/ 134 h 159"/>
                <a:gd name="T82" fmla="*/ 165 w 256"/>
                <a:gd name="T83" fmla="*/ 151 h 159"/>
                <a:gd name="T84" fmla="*/ 197 w 256"/>
                <a:gd name="T85" fmla="*/ 152 h 159"/>
                <a:gd name="T86" fmla="*/ 213 w 256"/>
                <a:gd name="T87" fmla="*/ 15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6" h="159">
                  <a:moveTo>
                    <a:pt x="213" y="150"/>
                  </a:moveTo>
                  <a:cubicBezTo>
                    <a:pt x="214" y="150"/>
                    <a:pt x="223" y="151"/>
                    <a:pt x="224" y="149"/>
                  </a:cubicBezTo>
                  <a:cubicBezTo>
                    <a:pt x="225" y="146"/>
                    <a:pt x="217" y="141"/>
                    <a:pt x="218" y="140"/>
                  </a:cubicBezTo>
                  <a:cubicBezTo>
                    <a:pt x="219" y="140"/>
                    <a:pt x="220" y="134"/>
                    <a:pt x="221" y="134"/>
                  </a:cubicBezTo>
                  <a:cubicBezTo>
                    <a:pt x="222" y="134"/>
                    <a:pt x="236" y="135"/>
                    <a:pt x="236" y="134"/>
                  </a:cubicBezTo>
                  <a:cubicBezTo>
                    <a:pt x="237" y="134"/>
                    <a:pt x="240" y="129"/>
                    <a:pt x="242" y="129"/>
                  </a:cubicBezTo>
                  <a:cubicBezTo>
                    <a:pt x="243" y="129"/>
                    <a:pt x="244" y="130"/>
                    <a:pt x="246" y="131"/>
                  </a:cubicBezTo>
                  <a:cubicBezTo>
                    <a:pt x="248" y="129"/>
                    <a:pt x="249" y="124"/>
                    <a:pt x="249" y="120"/>
                  </a:cubicBezTo>
                  <a:cubicBezTo>
                    <a:pt x="250" y="115"/>
                    <a:pt x="248" y="113"/>
                    <a:pt x="251" y="110"/>
                  </a:cubicBezTo>
                  <a:cubicBezTo>
                    <a:pt x="253" y="108"/>
                    <a:pt x="256" y="107"/>
                    <a:pt x="256" y="104"/>
                  </a:cubicBezTo>
                  <a:cubicBezTo>
                    <a:pt x="255" y="100"/>
                    <a:pt x="251" y="104"/>
                    <a:pt x="248" y="102"/>
                  </a:cubicBezTo>
                  <a:cubicBezTo>
                    <a:pt x="245" y="100"/>
                    <a:pt x="243" y="101"/>
                    <a:pt x="235" y="102"/>
                  </a:cubicBezTo>
                  <a:cubicBezTo>
                    <a:pt x="227" y="103"/>
                    <a:pt x="224" y="107"/>
                    <a:pt x="224" y="112"/>
                  </a:cubicBezTo>
                  <a:cubicBezTo>
                    <a:pt x="225" y="117"/>
                    <a:pt x="222" y="115"/>
                    <a:pt x="222" y="120"/>
                  </a:cubicBezTo>
                  <a:cubicBezTo>
                    <a:pt x="222" y="124"/>
                    <a:pt x="216" y="124"/>
                    <a:pt x="216" y="127"/>
                  </a:cubicBezTo>
                  <a:cubicBezTo>
                    <a:pt x="216" y="130"/>
                    <a:pt x="211" y="127"/>
                    <a:pt x="210" y="126"/>
                  </a:cubicBezTo>
                  <a:cubicBezTo>
                    <a:pt x="208" y="125"/>
                    <a:pt x="192" y="130"/>
                    <a:pt x="190" y="131"/>
                  </a:cubicBezTo>
                  <a:cubicBezTo>
                    <a:pt x="188" y="131"/>
                    <a:pt x="184" y="126"/>
                    <a:pt x="180" y="126"/>
                  </a:cubicBezTo>
                  <a:cubicBezTo>
                    <a:pt x="177" y="126"/>
                    <a:pt x="176" y="121"/>
                    <a:pt x="176" y="118"/>
                  </a:cubicBezTo>
                  <a:cubicBezTo>
                    <a:pt x="175" y="114"/>
                    <a:pt x="169" y="110"/>
                    <a:pt x="167" y="107"/>
                  </a:cubicBezTo>
                  <a:cubicBezTo>
                    <a:pt x="164" y="103"/>
                    <a:pt x="164" y="95"/>
                    <a:pt x="163" y="90"/>
                  </a:cubicBezTo>
                  <a:cubicBezTo>
                    <a:pt x="163" y="85"/>
                    <a:pt x="163" y="76"/>
                    <a:pt x="166" y="67"/>
                  </a:cubicBezTo>
                  <a:cubicBezTo>
                    <a:pt x="167" y="65"/>
                    <a:pt x="167" y="64"/>
                    <a:pt x="167" y="63"/>
                  </a:cubicBezTo>
                  <a:cubicBezTo>
                    <a:pt x="166" y="62"/>
                    <a:pt x="164" y="62"/>
                    <a:pt x="164" y="62"/>
                  </a:cubicBezTo>
                  <a:cubicBezTo>
                    <a:pt x="160" y="62"/>
                    <a:pt x="153" y="58"/>
                    <a:pt x="152" y="58"/>
                  </a:cubicBezTo>
                  <a:cubicBezTo>
                    <a:pt x="150" y="58"/>
                    <a:pt x="151" y="54"/>
                    <a:pt x="149" y="52"/>
                  </a:cubicBezTo>
                  <a:cubicBezTo>
                    <a:pt x="148" y="51"/>
                    <a:pt x="149" y="47"/>
                    <a:pt x="147" y="46"/>
                  </a:cubicBezTo>
                  <a:cubicBezTo>
                    <a:pt x="146" y="45"/>
                    <a:pt x="141" y="40"/>
                    <a:pt x="139" y="35"/>
                  </a:cubicBezTo>
                  <a:cubicBezTo>
                    <a:pt x="138" y="29"/>
                    <a:pt x="128" y="26"/>
                    <a:pt x="124" y="26"/>
                  </a:cubicBezTo>
                  <a:cubicBezTo>
                    <a:pt x="121" y="26"/>
                    <a:pt x="119" y="33"/>
                    <a:pt x="118" y="34"/>
                  </a:cubicBezTo>
                  <a:cubicBezTo>
                    <a:pt x="117" y="34"/>
                    <a:pt x="110" y="30"/>
                    <a:pt x="108" y="29"/>
                  </a:cubicBezTo>
                  <a:cubicBezTo>
                    <a:pt x="106" y="28"/>
                    <a:pt x="105" y="26"/>
                    <a:pt x="105" y="23"/>
                  </a:cubicBezTo>
                  <a:cubicBezTo>
                    <a:pt x="105" y="21"/>
                    <a:pt x="101" y="17"/>
                    <a:pt x="100" y="17"/>
                  </a:cubicBezTo>
                  <a:cubicBezTo>
                    <a:pt x="98" y="16"/>
                    <a:pt x="90" y="8"/>
                    <a:pt x="90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32" y="5"/>
                    <a:pt x="28" y="4"/>
                  </a:cubicBezTo>
                  <a:cubicBezTo>
                    <a:pt x="25" y="4"/>
                    <a:pt x="19" y="0"/>
                    <a:pt x="19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2" y="6"/>
                    <a:pt x="4" y="9"/>
                  </a:cubicBezTo>
                  <a:cubicBezTo>
                    <a:pt x="8" y="14"/>
                    <a:pt x="11" y="23"/>
                    <a:pt x="11" y="25"/>
                  </a:cubicBezTo>
                  <a:cubicBezTo>
                    <a:pt x="12" y="28"/>
                    <a:pt x="17" y="31"/>
                    <a:pt x="22" y="34"/>
                  </a:cubicBezTo>
                  <a:cubicBezTo>
                    <a:pt x="26" y="37"/>
                    <a:pt x="26" y="43"/>
                    <a:pt x="26" y="45"/>
                  </a:cubicBezTo>
                  <a:cubicBezTo>
                    <a:pt x="25" y="47"/>
                    <a:pt x="20" y="44"/>
                    <a:pt x="19" y="46"/>
                  </a:cubicBezTo>
                  <a:cubicBezTo>
                    <a:pt x="19" y="47"/>
                    <a:pt x="27" y="54"/>
                    <a:pt x="30" y="54"/>
                  </a:cubicBezTo>
                  <a:cubicBezTo>
                    <a:pt x="33" y="53"/>
                    <a:pt x="34" y="55"/>
                    <a:pt x="39" y="59"/>
                  </a:cubicBezTo>
                  <a:cubicBezTo>
                    <a:pt x="43" y="63"/>
                    <a:pt x="43" y="68"/>
                    <a:pt x="41" y="70"/>
                  </a:cubicBezTo>
                  <a:cubicBezTo>
                    <a:pt x="39" y="71"/>
                    <a:pt x="45" y="74"/>
                    <a:pt x="51" y="78"/>
                  </a:cubicBezTo>
                  <a:cubicBezTo>
                    <a:pt x="57" y="82"/>
                    <a:pt x="59" y="87"/>
                    <a:pt x="60" y="89"/>
                  </a:cubicBezTo>
                  <a:cubicBezTo>
                    <a:pt x="60" y="91"/>
                    <a:pt x="63" y="89"/>
                    <a:pt x="64" y="86"/>
                  </a:cubicBezTo>
                  <a:cubicBezTo>
                    <a:pt x="65" y="84"/>
                    <a:pt x="62" y="83"/>
                    <a:pt x="62" y="80"/>
                  </a:cubicBezTo>
                  <a:cubicBezTo>
                    <a:pt x="62" y="76"/>
                    <a:pt x="57" y="77"/>
                    <a:pt x="55" y="77"/>
                  </a:cubicBezTo>
                  <a:cubicBezTo>
                    <a:pt x="53" y="76"/>
                    <a:pt x="55" y="71"/>
                    <a:pt x="53" y="69"/>
                  </a:cubicBezTo>
                  <a:cubicBezTo>
                    <a:pt x="51" y="67"/>
                    <a:pt x="49" y="61"/>
                    <a:pt x="48" y="57"/>
                  </a:cubicBezTo>
                  <a:cubicBezTo>
                    <a:pt x="46" y="53"/>
                    <a:pt x="41" y="49"/>
                    <a:pt x="38" y="45"/>
                  </a:cubicBezTo>
                  <a:cubicBezTo>
                    <a:pt x="36" y="40"/>
                    <a:pt x="33" y="37"/>
                    <a:pt x="31" y="35"/>
                  </a:cubicBezTo>
                  <a:cubicBezTo>
                    <a:pt x="30" y="34"/>
                    <a:pt x="34" y="33"/>
                    <a:pt x="32" y="31"/>
                  </a:cubicBezTo>
                  <a:cubicBezTo>
                    <a:pt x="31" y="29"/>
                    <a:pt x="29" y="29"/>
                    <a:pt x="26" y="28"/>
                  </a:cubicBezTo>
                  <a:cubicBezTo>
                    <a:pt x="23" y="27"/>
                    <a:pt x="21" y="25"/>
                    <a:pt x="21" y="22"/>
                  </a:cubicBezTo>
                  <a:cubicBezTo>
                    <a:pt x="21" y="19"/>
                    <a:pt x="19" y="11"/>
                    <a:pt x="18" y="9"/>
                  </a:cubicBezTo>
                  <a:cubicBezTo>
                    <a:pt x="17" y="7"/>
                    <a:pt x="20" y="7"/>
                    <a:pt x="21" y="8"/>
                  </a:cubicBezTo>
                  <a:cubicBezTo>
                    <a:pt x="22" y="9"/>
                    <a:pt x="23" y="10"/>
                    <a:pt x="24" y="10"/>
                  </a:cubicBezTo>
                  <a:cubicBezTo>
                    <a:pt x="26" y="9"/>
                    <a:pt x="28" y="9"/>
                    <a:pt x="29" y="11"/>
                  </a:cubicBezTo>
                  <a:cubicBezTo>
                    <a:pt x="30" y="14"/>
                    <a:pt x="33" y="12"/>
                    <a:pt x="34" y="13"/>
                  </a:cubicBezTo>
                  <a:cubicBezTo>
                    <a:pt x="36" y="14"/>
                    <a:pt x="31" y="15"/>
                    <a:pt x="36" y="23"/>
                  </a:cubicBezTo>
                  <a:cubicBezTo>
                    <a:pt x="41" y="32"/>
                    <a:pt x="37" y="27"/>
                    <a:pt x="37" y="33"/>
                  </a:cubicBezTo>
                  <a:cubicBezTo>
                    <a:pt x="37" y="39"/>
                    <a:pt x="40" y="36"/>
                    <a:pt x="41" y="35"/>
                  </a:cubicBezTo>
                  <a:cubicBezTo>
                    <a:pt x="42" y="34"/>
                    <a:pt x="45" y="37"/>
                    <a:pt x="47" y="40"/>
                  </a:cubicBezTo>
                  <a:cubicBezTo>
                    <a:pt x="50" y="43"/>
                    <a:pt x="54" y="43"/>
                    <a:pt x="54" y="45"/>
                  </a:cubicBezTo>
                  <a:cubicBezTo>
                    <a:pt x="54" y="46"/>
                    <a:pt x="55" y="50"/>
                    <a:pt x="59" y="50"/>
                  </a:cubicBezTo>
                  <a:cubicBezTo>
                    <a:pt x="62" y="51"/>
                    <a:pt x="62" y="54"/>
                    <a:pt x="64" y="55"/>
                  </a:cubicBezTo>
                  <a:cubicBezTo>
                    <a:pt x="66" y="55"/>
                    <a:pt x="67" y="57"/>
                    <a:pt x="66" y="60"/>
                  </a:cubicBezTo>
                  <a:cubicBezTo>
                    <a:pt x="65" y="62"/>
                    <a:pt x="66" y="64"/>
                    <a:pt x="71" y="66"/>
                  </a:cubicBezTo>
                  <a:cubicBezTo>
                    <a:pt x="76" y="68"/>
                    <a:pt x="74" y="69"/>
                    <a:pt x="78" y="73"/>
                  </a:cubicBezTo>
                  <a:cubicBezTo>
                    <a:pt x="82" y="77"/>
                    <a:pt x="93" y="89"/>
                    <a:pt x="96" y="93"/>
                  </a:cubicBezTo>
                  <a:cubicBezTo>
                    <a:pt x="98" y="96"/>
                    <a:pt x="99" y="99"/>
                    <a:pt x="100" y="102"/>
                  </a:cubicBezTo>
                  <a:cubicBezTo>
                    <a:pt x="101" y="105"/>
                    <a:pt x="98" y="106"/>
                    <a:pt x="100" y="108"/>
                  </a:cubicBezTo>
                  <a:cubicBezTo>
                    <a:pt x="101" y="110"/>
                    <a:pt x="97" y="110"/>
                    <a:pt x="97" y="111"/>
                  </a:cubicBezTo>
                  <a:cubicBezTo>
                    <a:pt x="97" y="113"/>
                    <a:pt x="100" y="121"/>
                    <a:pt x="104" y="122"/>
                  </a:cubicBezTo>
                  <a:cubicBezTo>
                    <a:pt x="108" y="122"/>
                    <a:pt x="112" y="127"/>
                    <a:pt x="116" y="130"/>
                  </a:cubicBezTo>
                  <a:cubicBezTo>
                    <a:pt x="119" y="133"/>
                    <a:pt x="124" y="132"/>
                    <a:pt x="129" y="134"/>
                  </a:cubicBezTo>
                  <a:cubicBezTo>
                    <a:pt x="134" y="136"/>
                    <a:pt x="139" y="140"/>
                    <a:pt x="146" y="142"/>
                  </a:cubicBezTo>
                  <a:cubicBezTo>
                    <a:pt x="153" y="144"/>
                    <a:pt x="160" y="148"/>
                    <a:pt x="165" y="151"/>
                  </a:cubicBezTo>
                  <a:cubicBezTo>
                    <a:pt x="170" y="154"/>
                    <a:pt x="175" y="152"/>
                    <a:pt x="182" y="150"/>
                  </a:cubicBezTo>
                  <a:cubicBezTo>
                    <a:pt x="188" y="147"/>
                    <a:pt x="194" y="150"/>
                    <a:pt x="197" y="152"/>
                  </a:cubicBezTo>
                  <a:cubicBezTo>
                    <a:pt x="199" y="153"/>
                    <a:pt x="203" y="156"/>
                    <a:pt x="206" y="159"/>
                  </a:cubicBezTo>
                  <a:cubicBezTo>
                    <a:pt x="210" y="154"/>
                    <a:pt x="213" y="150"/>
                    <a:pt x="213" y="15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FEF57EE6-3B1D-B5EC-4B4A-0616D4437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381" y="3874676"/>
              <a:ext cx="108383" cy="107780"/>
            </a:xfrm>
            <a:custGeom>
              <a:avLst/>
              <a:gdLst>
                <a:gd name="T0" fmla="*/ 32 w 36"/>
                <a:gd name="T1" fmla="*/ 23 h 35"/>
                <a:gd name="T2" fmla="*/ 36 w 36"/>
                <a:gd name="T3" fmla="*/ 19 h 35"/>
                <a:gd name="T4" fmla="*/ 33 w 36"/>
                <a:gd name="T5" fmla="*/ 17 h 35"/>
                <a:gd name="T6" fmla="*/ 29 w 36"/>
                <a:gd name="T7" fmla="*/ 17 h 35"/>
                <a:gd name="T8" fmla="*/ 29 w 36"/>
                <a:gd name="T9" fmla="*/ 0 h 35"/>
                <a:gd name="T10" fmla="*/ 15 w 36"/>
                <a:gd name="T11" fmla="*/ 0 h 35"/>
                <a:gd name="T12" fmla="*/ 12 w 36"/>
                <a:gd name="T13" fmla="*/ 6 h 35"/>
                <a:gd name="T14" fmla="*/ 18 w 36"/>
                <a:gd name="T15" fmla="*/ 15 h 35"/>
                <a:gd name="T16" fmla="*/ 7 w 36"/>
                <a:gd name="T17" fmla="*/ 16 h 35"/>
                <a:gd name="T18" fmla="*/ 0 w 36"/>
                <a:gd name="T19" fmla="*/ 25 h 35"/>
                <a:gd name="T20" fmla="*/ 10 w 36"/>
                <a:gd name="T21" fmla="*/ 33 h 35"/>
                <a:gd name="T22" fmla="*/ 21 w 36"/>
                <a:gd name="T23" fmla="*/ 35 h 35"/>
                <a:gd name="T24" fmla="*/ 22 w 36"/>
                <a:gd name="T25" fmla="*/ 35 h 35"/>
                <a:gd name="T26" fmla="*/ 28 w 36"/>
                <a:gd name="T27" fmla="*/ 30 h 35"/>
                <a:gd name="T28" fmla="*/ 32 w 36"/>
                <a:gd name="T2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5">
                  <a:moveTo>
                    <a:pt x="32" y="23"/>
                  </a:moveTo>
                  <a:cubicBezTo>
                    <a:pt x="34" y="22"/>
                    <a:pt x="35" y="20"/>
                    <a:pt x="36" y="19"/>
                  </a:cubicBezTo>
                  <a:cubicBezTo>
                    <a:pt x="33" y="20"/>
                    <a:pt x="32" y="19"/>
                    <a:pt x="33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16" y="0"/>
                    <a:pt x="15" y="0"/>
                  </a:cubicBezTo>
                  <a:cubicBezTo>
                    <a:pt x="14" y="0"/>
                    <a:pt x="13" y="6"/>
                    <a:pt x="12" y="6"/>
                  </a:cubicBezTo>
                  <a:cubicBezTo>
                    <a:pt x="11" y="7"/>
                    <a:pt x="19" y="12"/>
                    <a:pt x="18" y="15"/>
                  </a:cubicBezTo>
                  <a:cubicBezTo>
                    <a:pt x="17" y="17"/>
                    <a:pt x="8" y="16"/>
                    <a:pt x="7" y="16"/>
                  </a:cubicBezTo>
                  <a:cubicBezTo>
                    <a:pt x="7" y="16"/>
                    <a:pt x="4" y="20"/>
                    <a:pt x="0" y="25"/>
                  </a:cubicBezTo>
                  <a:cubicBezTo>
                    <a:pt x="4" y="28"/>
                    <a:pt x="8" y="32"/>
                    <a:pt x="10" y="33"/>
                  </a:cubicBezTo>
                  <a:cubicBezTo>
                    <a:pt x="13" y="35"/>
                    <a:pt x="19" y="33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4" y="33"/>
                    <a:pt x="27" y="30"/>
                    <a:pt x="28" y="30"/>
                  </a:cubicBezTo>
                  <a:cubicBezTo>
                    <a:pt x="29" y="30"/>
                    <a:pt x="28" y="26"/>
                    <a:pt x="32" y="2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A960164-EF0A-02A2-A0CB-39C50D798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361" y="3858904"/>
              <a:ext cx="33152" cy="68348"/>
            </a:xfrm>
            <a:custGeom>
              <a:avLst/>
              <a:gdLst>
                <a:gd name="T0" fmla="*/ 1 w 11"/>
                <a:gd name="T1" fmla="*/ 5 h 22"/>
                <a:gd name="T2" fmla="*/ 0 w 11"/>
                <a:gd name="T3" fmla="*/ 5 h 22"/>
                <a:gd name="T4" fmla="*/ 0 w 11"/>
                <a:gd name="T5" fmla="*/ 22 h 22"/>
                <a:gd name="T6" fmla="*/ 4 w 11"/>
                <a:gd name="T7" fmla="*/ 22 h 22"/>
                <a:gd name="T8" fmla="*/ 7 w 11"/>
                <a:gd name="T9" fmla="*/ 17 h 22"/>
                <a:gd name="T10" fmla="*/ 9 w 11"/>
                <a:gd name="T11" fmla="*/ 3 h 22"/>
                <a:gd name="T12" fmla="*/ 11 w 11"/>
                <a:gd name="T13" fmla="*/ 2 h 22"/>
                <a:gd name="T14" fmla="*/ 7 w 11"/>
                <a:gd name="T15" fmla="*/ 0 h 22"/>
                <a:gd name="T16" fmla="*/ 1 w 11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0"/>
                    <a:pt x="5" y="19"/>
                    <a:pt x="7" y="17"/>
                  </a:cubicBezTo>
                  <a:cubicBezTo>
                    <a:pt x="10" y="15"/>
                    <a:pt x="5" y="4"/>
                    <a:pt x="9" y="3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2" y="5"/>
                    <a:pt x="1" y="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183D06B-B7CE-2EF2-E606-51CBDB1DC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413" y="3808956"/>
              <a:ext cx="75230" cy="65719"/>
            </a:xfrm>
            <a:custGeom>
              <a:avLst/>
              <a:gdLst>
                <a:gd name="T0" fmla="*/ 12 w 25"/>
                <a:gd name="T1" fmla="*/ 2 h 21"/>
                <a:gd name="T2" fmla="*/ 18 w 25"/>
                <a:gd name="T3" fmla="*/ 13 h 21"/>
                <a:gd name="T4" fmla="*/ 1 w 25"/>
                <a:gd name="T5" fmla="*/ 16 h 21"/>
                <a:gd name="T6" fmla="*/ 12 w 25"/>
                <a:gd name="T7" fmla="*/ 19 h 21"/>
                <a:gd name="T8" fmla="*/ 24 w 25"/>
                <a:gd name="T9" fmla="*/ 20 h 21"/>
                <a:gd name="T10" fmla="*/ 25 w 25"/>
                <a:gd name="T11" fmla="*/ 4 h 21"/>
                <a:gd name="T12" fmla="*/ 12 w 25"/>
                <a:gd name="T1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1">
                  <a:moveTo>
                    <a:pt x="12" y="2"/>
                  </a:moveTo>
                  <a:cubicBezTo>
                    <a:pt x="8" y="4"/>
                    <a:pt x="18" y="10"/>
                    <a:pt x="18" y="13"/>
                  </a:cubicBezTo>
                  <a:cubicBezTo>
                    <a:pt x="18" y="17"/>
                    <a:pt x="3" y="13"/>
                    <a:pt x="1" y="16"/>
                  </a:cubicBezTo>
                  <a:cubicBezTo>
                    <a:pt x="0" y="18"/>
                    <a:pt x="6" y="21"/>
                    <a:pt x="12" y="19"/>
                  </a:cubicBezTo>
                  <a:cubicBezTo>
                    <a:pt x="17" y="17"/>
                    <a:pt x="21" y="19"/>
                    <a:pt x="24" y="20"/>
                  </a:cubicBezTo>
                  <a:cubicBezTo>
                    <a:pt x="24" y="15"/>
                    <a:pt x="25" y="8"/>
                    <a:pt x="25" y="4"/>
                  </a:cubicBezTo>
                  <a:cubicBezTo>
                    <a:pt x="21" y="3"/>
                    <a:pt x="15" y="0"/>
                    <a:pt x="12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FFF218A5-1EC9-91EB-0666-208622A85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817" y="3818158"/>
              <a:ext cx="85431" cy="59147"/>
            </a:xfrm>
            <a:custGeom>
              <a:avLst/>
              <a:gdLst>
                <a:gd name="T0" fmla="*/ 11 w 28"/>
                <a:gd name="T1" fmla="*/ 14 h 19"/>
                <a:gd name="T2" fmla="*/ 28 w 28"/>
                <a:gd name="T3" fmla="*/ 11 h 19"/>
                <a:gd name="T4" fmla="*/ 6 w 28"/>
                <a:gd name="T5" fmla="*/ 1 h 19"/>
                <a:gd name="T6" fmla="*/ 1 w 28"/>
                <a:gd name="T7" fmla="*/ 1 h 19"/>
                <a:gd name="T8" fmla="*/ 0 w 28"/>
                <a:gd name="T9" fmla="*/ 17 h 19"/>
                <a:gd name="T10" fmla="*/ 0 w 28"/>
                <a:gd name="T11" fmla="*/ 18 h 19"/>
                <a:gd name="T12" fmla="*/ 11 w 28"/>
                <a:gd name="T13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9">
                  <a:moveTo>
                    <a:pt x="11" y="14"/>
                  </a:moveTo>
                  <a:cubicBezTo>
                    <a:pt x="17" y="12"/>
                    <a:pt x="28" y="16"/>
                    <a:pt x="28" y="11"/>
                  </a:cubicBezTo>
                  <a:cubicBezTo>
                    <a:pt x="28" y="5"/>
                    <a:pt x="10" y="0"/>
                    <a:pt x="6" y="1"/>
                  </a:cubicBezTo>
                  <a:cubicBezTo>
                    <a:pt x="5" y="2"/>
                    <a:pt x="3" y="2"/>
                    <a:pt x="1" y="1"/>
                  </a:cubicBezTo>
                  <a:cubicBezTo>
                    <a:pt x="1" y="5"/>
                    <a:pt x="0" y="12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9"/>
                    <a:pt x="4" y="16"/>
                    <a:pt x="11" y="1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5822216D-5E69-80BC-61B5-18FE79B8F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991" y="3952225"/>
              <a:ext cx="108383" cy="114351"/>
            </a:xfrm>
            <a:custGeom>
              <a:avLst/>
              <a:gdLst>
                <a:gd name="T0" fmla="*/ 19 w 36"/>
                <a:gd name="T1" fmla="*/ 34 h 37"/>
                <a:gd name="T2" fmla="*/ 27 w 36"/>
                <a:gd name="T3" fmla="*/ 36 h 37"/>
                <a:gd name="T4" fmla="*/ 32 w 36"/>
                <a:gd name="T5" fmla="*/ 36 h 37"/>
                <a:gd name="T6" fmla="*/ 30 w 36"/>
                <a:gd name="T7" fmla="*/ 35 h 37"/>
                <a:gd name="T8" fmla="*/ 32 w 36"/>
                <a:gd name="T9" fmla="*/ 24 h 37"/>
                <a:gd name="T10" fmla="*/ 34 w 36"/>
                <a:gd name="T11" fmla="*/ 9 h 37"/>
                <a:gd name="T12" fmla="*/ 35 w 36"/>
                <a:gd name="T13" fmla="*/ 1 h 37"/>
                <a:gd name="T14" fmla="*/ 35 w 36"/>
                <a:gd name="T15" fmla="*/ 0 h 37"/>
                <a:gd name="T16" fmla="*/ 26 w 36"/>
                <a:gd name="T17" fmla="*/ 4 h 37"/>
                <a:gd name="T18" fmla="*/ 17 w 36"/>
                <a:gd name="T19" fmla="*/ 5 h 37"/>
                <a:gd name="T20" fmla="*/ 8 w 36"/>
                <a:gd name="T21" fmla="*/ 9 h 37"/>
                <a:gd name="T22" fmla="*/ 6 w 36"/>
                <a:gd name="T23" fmla="*/ 15 h 37"/>
                <a:gd name="T24" fmla="*/ 3 w 36"/>
                <a:gd name="T25" fmla="*/ 17 h 37"/>
                <a:gd name="T26" fmla="*/ 0 w 36"/>
                <a:gd name="T27" fmla="*/ 18 h 37"/>
                <a:gd name="T28" fmla="*/ 1 w 36"/>
                <a:gd name="T29" fmla="*/ 21 h 37"/>
                <a:gd name="T30" fmla="*/ 11 w 36"/>
                <a:gd name="T31" fmla="*/ 31 h 37"/>
                <a:gd name="T32" fmla="*/ 14 w 36"/>
                <a:gd name="T33" fmla="*/ 34 h 37"/>
                <a:gd name="T34" fmla="*/ 19 w 36"/>
                <a:gd name="T35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7">
                  <a:moveTo>
                    <a:pt x="19" y="34"/>
                  </a:moveTo>
                  <a:cubicBezTo>
                    <a:pt x="21" y="35"/>
                    <a:pt x="25" y="34"/>
                    <a:pt x="27" y="36"/>
                  </a:cubicBezTo>
                  <a:cubicBezTo>
                    <a:pt x="28" y="37"/>
                    <a:pt x="30" y="37"/>
                    <a:pt x="32" y="36"/>
                  </a:cubicBezTo>
                  <a:cubicBezTo>
                    <a:pt x="31" y="36"/>
                    <a:pt x="31" y="35"/>
                    <a:pt x="30" y="35"/>
                  </a:cubicBezTo>
                  <a:cubicBezTo>
                    <a:pt x="29" y="32"/>
                    <a:pt x="31" y="27"/>
                    <a:pt x="32" y="24"/>
                  </a:cubicBezTo>
                  <a:cubicBezTo>
                    <a:pt x="34" y="20"/>
                    <a:pt x="31" y="12"/>
                    <a:pt x="34" y="9"/>
                  </a:cubicBezTo>
                  <a:cubicBezTo>
                    <a:pt x="36" y="7"/>
                    <a:pt x="34" y="6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27" y="4"/>
                    <a:pt x="26" y="4"/>
                  </a:cubicBezTo>
                  <a:cubicBezTo>
                    <a:pt x="24" y="4"/>
                    <a:pt x="18" y="2"/>
                    <a:pt x="17" y="5"/>
                  </a:cubicBezTo>
                  <a:cubicBezTo>
                    <a:pt x="17" y="9"/>
                    <a:pt x="13" y="9"/>
                    <a:pt x="8" y="9"/>
                  </a:cubicBezTo>
                  <a:cubicBezTo>
                    <a:pt x="3" y="10"/>
                    <a:pt x="6" y="14"/>
                    <a:pt x="6" y="15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1" y="21"/>
                  </a:cubicBezTo>
                  <a:cubicBezTo>
                    <a:pt x="4" y="23"/>
                    <a:pt x="8" y="29"/>
                    <a:pt x="11" y="31"/>
                  </a:cubicBezTo>
                  <a:cubicBezTo>
                    <a:pt x="13" y="32"/>
                    <a:pt x="14" y="33"/>
                    <a:pt x="14" y="34"/>
                  </a:cubicBezTo>
                  <a:cubicBezTo>
                    <a:pt x="16" y="34"/>
                    <a:pt x="18" y="34"/>
                    <a:pt x="19" y="3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 108">
              <a:extLst>
                <a:ext uri="{FF2B5EF4-FFF2-40B4-BE49-F238E27FC236}">
                  <a16:creationId xmlns:a16="http://schemas.microsoft.com/office/drawing/2014/main" id="{9C93112B-4046-CCB0-8744-3AA8AA5AB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541" y="5171977"/>
              <a:ext cx="126234" cy="143269"/>
            </a:xfrm>
            <a:custGeom>
              <a:avLst/>
              <a:gdLst>
                <a:gd name="T0" fmla="*/ 42 w 42"/>
                <a:gd name="T1" fmla="*/ 22 h 46"/>
                <a:gd name="T2" fmla="*/ 36 w 42"/>
                <a:gd name="T3" fmla="*/ 15 h 46"/>
                <a:gd name="T4" fmla="*/ 26 w 42"/>
                <a:gd name="T5" fmla="*/ 8 h 46"/>
                <a:gd name="T6" fmla="*/ 22 w 42"/>
                <a:gd name="T7" fmla="*/ 10 h 46"/>
                <a:gd name="T8" fmla="*/ 18 w 42"/>
                <a:gd name="T9" fmla="*/ 4 h 46"/>
                <a:gd name="T10" fmla="*/ 11 w 42"/>
                <a:gd name="T11" fmla="*/ 1 h 46"/>
                <a:gd name="T12" fmla="*/ 8 w 42"/>
                <a:gd name="T13" fmla="*/ 1 h 46"/>
                <a:gd name="T14" fmla="*/ 6 w 42"/>
                <a:gd name="T15" fmla="*/ 6 h 46"/>
                <a:gd name="T16" fmla="*/ 3 w 42"/>
                <a:gd name="T17" fmla="*/ 20 h 46"/>
                <a:gd name="T18" fmla="*/ 1 w 42"/>
                <a:gd name="T19" fmla="*/ 31 h 46"/>
                <a:gd name="T20" fmla="*/ 3 w 42"/>
                <a:gd name="T21" fmla="*/ 36 h 46"/>
                <a:gd name="T22" fmla="*/ 2 w 42"/>
                <a:gd name="T23" fmla="*/ 40 h 46"/>
                <a:gd name="T24" fmla="*/ 6 w 42"/>
                <a:gd name="T25" fmla="*/ 42 h 46"/>
                <a:gd name="T26" fmla="*/ 17 w 42"/>
                <a:gd name="T27" fmla="*/ 44 h 46"/>
                <a:gd name="T28" fmla="*/ 23 w 42"/>
                <a:gd name="T29" fmla="*/ 44 h 46"/>
                <a:gd name="T30" fmla="*/ 36 w 42"/>
                <a:gd name="T31" fmla="*/ 43 h 46"/>
                <a:gd name="T32" fmla="*/ 42 w 42"/>
                <a:gd name="T33" fmla="*/ 35 h 46"/>
                <a:gd name="T34" fmla="*/ 42 w 42"/>
                <a:gd name="T35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46">
                  <a:moveTo>
                    <a:pt x="42" y="22"/>
                  </a:moveTo>
                  <a:cubicBezTo>
                    <a:pt x="42" y="18"/>
                    <a:pt x="37" y="17"/>
                    <a:pt x="36" y="15"/>
                  </a:cubicBezTo>
                  <a:cubicBezTo>
                    <a:pt x="35" y="14"/>
                    <a:pt x="29" y="11"/>
                    <a:pt x="26" y="8"/>
                  </a:cubicBezTo>
                  <a:cubicBezTo>
                    <a:pt x="24" y="5"/>
                    <a:pt x="23" y="9"/>
                    <a:pt x="22" y="10"/>
                  </a:cubicBezTo>
                  <a:cubicBezTo>
                    <a:pt x="21" y="10"/>
                    <a:pt x="21" y="7"/>
                    <a:pt x="18" y="4"/>
                  </a:cubicBezTo>
                  <a:cubicBezTo>
                    <a:pt x="15" y="0"/>
                    <a:pt x="12" y="0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7" y="3"/>
                    <a:pt x="6" y="4"/>
                    <a:pt x="6" y="6"/>
                  </a:cubicBezTo>
                  <a:cubicBezTo>
                    <a:pt x="6" y="10"/>
                    <a:pt x="3" y="14"/>
                    <a:pt x="3" y="20"/>
                  </a:cubicBezTo>
                  <a:cubicBezTo>
                    <a:pt x="3" y="27"/>
                    <a:pt x="1" y="26"/>
                    <a:pt x="1" y="31"/>
                  </a:cubicBezTo>
                  <a:cubicBezTo>
                    <a:pt x="0" y="37"/>
                    <a:pt x="2" y="36"/>
                    <a:pt x="3" y="36"/>
                  </a:cubicBezTo>
                  <a:cubicBezTo>
                    <a:pt x="3" y="37"/>
                    <a:pt x="3" y="39"/>
                    <a:pt x="2" y="40"/>
                  </a:cubicBezTo>
                  <a:cubicBezTo>
                    <a:pt x="3" y="41"/>
                    <a:pt x="4" y="42"/>
                    <a:pt x="6" y="42"/>
                  </a:cubicBezTo>
                  <a:cubicBezTo>
                    <a:pt x="9" y="41"/>
                    <a:pt x="12" y="42"/>
                    <a:pt x="17" y="44"/>
                  </a:cubicBezTo>
                  <a:cubicBezTo>
                    <a:pt x="21" y="46"/>
                    <a:pt x="19" y="44"/>
                    <a:pt x="23" y="44"/>
                  </a:cubicBezTo>
                  <a:cubicBezTo>
                    <a:pt x="27" y="45"/>
                    <a:pt x="31" y="45"/>
                    <a:pt x="36" y="43"/>
                  </a:cubicBezTo>
                  <a:cubicBezTo>
                    <a:pt x="39" y="41"/>
                    <a:pt x="40" y="38"/>
                    <a:pt x="42" y="35"/>
                  </a:cubicBezTo>
                  <a:cubicBezTo>
                    <a:pt x="40" y="30"/>
                    <a:pt x="42" y="25"/>
                    <a:pt x="42" y="2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 109">
              <a:extLst>
                <a:ext uri="{FF2B5EF4-FFF2-40B4-BE49-F238E27FC236}">
                  <a16:creationId xmlns:a16="http://schemas.microsoft.com/office/drawing/2014/main" id="{D9614EDD-795C-EAE0-AAE3-08393B7DC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23814" y="4931444"/>
              <a:ext cx="516412" cy="1048881"/>
            </a:xfrm>
            <a:custGeom>
              <a:avLst/>
              <a:gdLst>
                <a:gd name="T0" fmla="*/ 49 w 171"/>
                <a:gd name="T1" fmla="*/ 319 h 337"/>
                <a:gd name="T2" fmla="*/ 45 w 171"/>
                <a:gd name="T3" fmla="*/ 312 h 337"/>
                <a:gd name="T4" fmla="*/ 43 w 171"/>
                <a:gd name="T5" fmla="*/ 335 h 337"/>
                <a:gd name="T6" fmla="*/ 61 w 171"/>
                <a:gd name="T7" fmla="*/ 336 h 337"/>
                <a:gd name="T8" fmla="*/ 65 w 171"/>
                <a:gd name="T9" fmla="*/ 330 h 337"/>
                <a:gd name="T10" fmla="*/ 163 w 171"/>
                <a:gd name="T11" fmla="*/ 35 h 337"/>
                <a:gd name="T12" fmla="*/ 159 w 171"/>
                <a:gd name="T13" fmla="*/ 48 h 337"/>
                <a:gd name="T14" fmla="*/ 145 w 171"/>
                <a:gd name="T15" fmla="*/ 53 h 337"/>
                <a:gd name="T16" fmla="*/ 129 w 171"/>
                <a:gd name="T17" fmla="*/ 51 h 337"/>
                <a:gd name="T18" fmla="*/ 139 w 171"/>
                <a:gd name="T19" fmla="*/ 34 h 337"/>
                <a:gd name="T20" fmla="*/ 114 w 171"/>
                <a:gd name="T21" fmla="*/ 21 h 337"/>
                <a:gd name="T22" fmla="*/ 93 w 171"/>
                <a:gd name="T23" fmla="*/ 3 h 337"/>
                <a:gd name="T24" fmla="*/ 79 w 171"/>
                <a:gd name="T25" fmla="*/ 8 h 337"/>
                <a:gd name="T26" fmla="*/ 62 w 171"/>
                <a:gd name="T27" fmla="*/ 5 h 337"/>
                <a:gd name="T28" fmla="*/ 54 w 171"/>
                <a:gd name="T29" fmla="*/ 20 h 337"/>
                <a:gd name="T30" fmla="*/ 44 w 171"/>
                <a:gd name="T31" fmla="*/ 33 h 337"/>
                <a:gd name="T32" fmla="*/ 45 w 171"/>
                <a:gd name="T33" fmla="*/ 48 h 337"/>
                <a:gd name="T34" fmla="*/ 38 w 171"/>
                <a:gd name="T35" fmla="*/ 59 h 337"/>
                <a:gd name="T36" fmla="*/ 31 w 171"/>
                <a:gd name="T37" fmla="*/ 71 h 337"/>
                <a:gd name="T38" fmla="*/ 28 w 171"/>
                <a:gd name="T39" fmla="*/ 86 h 337"/>
                <a:gd name="T40" fmla="*/ 31 w 171"/>
                <a:gd name="T41" fmla="*/ 104 h 337"/>
                <a:gd name="T42" fmla="*/ 30 w 171"/>
                <a:gd name="T43" fmla="*/ 118 h 337"/>
                <a:gd name="T44" fmla="*/ 28 w 171"/>
                <a:gd name="T45" fmla="*/ 135 h 337"/>
                <a:gd name="T46" fmla="*/ 22 w 171"/>
                <a:gd name="T47" fmla="*/ 154 h 337"/>
                <a:gd name="T48" fmla="*/ 19 w 171"/>
                <a:gd name="T49" fmla="*/ 162 h 337"/>
                <a:gd name="T50" fmla="*/ 16 w 171"/>
                <a:gd name="T51" fmla="*/ 174 h 337"/>
                <a:gd name="T52" fmla="*/ 16 w 171"/>
                <a:gd name="T53" fmla="*/ 186 h 337"/>
                <a:gd name="T54" fmla="*/ 14 w 171"/>
                <a:gd name="T55" fmla="*/ 204 h 337"/>
                <a:gd name="T56" fmla="*/ 16 w 171"/>
                <a:gd name="T57" fmla="*/ 213 h 337"/>
                <a:gd name="T58" fmla="*/ 20 w 171"/>
                <a:gd name="T59" fmla="*/ 221 h 337"/>
                <a:gd name="T60" fmla="*/ 18 w 171"/>
                <a:gd name="T61" fmla="*/ 229 h 337"/>
                <a:gd name="T62" fmla="*/ 16 w 171"/>
                <a:gd name="T63" fmla="*/ 242 h 337"/>
                <a:gd name="T64" fmla="*/ 10 w 171"/>
                <a:gd name="T65" fmla="*/ 253 h 337"/>
                <a:gd name="T66" fmla="*/ 7 w 171"/>
                <a:gd name="T67" fmla="*/ 266 h 337"/>
                <a:gd name="T68" fmla="*/ 3 w 171"/>
                <a:gd name="T69" fmla="*/ 279 h 337"/>
                <a:gd name="T70" fmla="*/ 12 w 171"/>
                <a:gd name="T71" fmla="*/ 287 h 337"/>
                <a:gd name="T72" fmla="*/ 17 w 171"/>
                <a:gd name="T73" fmla="*/ 300 h 337"/>
                <a:gd name="T74" fmla="*/ 36 w 171"/>
                <a:gd name="T75" fmla="*/ 303 h 337"/>
                <a:gd name="T76" fmla="*/ 40 w 171"/>
                <a:gd name="T77" fmla="*/ 296 h 337"/>
                <a:gd name="T78" fmla="*/ 40 w 171"/>
                <a:gd name="T79" fmla="*/ 282 h 337"/>
                <a:gd name="T80" fmla="*/ 50 w 171"/>
                <a:gd name="T81" fmla="*/ 272 h 337"/>
                <a:gd name="T82" fmla="*/ 66 w 171"/>
                <a:gd name="T83" fmla="*/ 255 h 337"/>
                <a:gd name="T84" fmla="*/ 59 w 171"/>
                <a:gd name="T85" fmla="*/ 244 h 337"/>
                <a:gd name="T86" fmla="*/ 67 w 171"/>
                <a:gd name="T87" fmla="*/ 224 h 337"/>
                <a:gd name="T88" fmla="*/ 71 w 171"/>
                <a:gd name="T89" fmla="*/ 213 h 337"/>
                <a:gd name="T90" fmla="*/ 77 w 171"/>
                <a:gd name="T91" fmla="*/ 202 h 337"/>
                <a:gd name="T92" fmla="*/ 82 w 171"/>
                <a:gd name="T93" fmla="*/ 201 h 337"/>
                <a:gd name="T94" fmla="*/ 79 w 171"/>
                <a:gd name="T95" fmla="*/ 196 h 337"/>
                <a:gd name="T96" fmla="*/ 74 w 171"/>
                <a:gd name="T97" fmla="*/ 188 h 337"/>
                <a:gd name="T98" fmla="*/ 87 w 171"/>
                <a:gd name="T99" fmla="*/ 184 h 337"/>
                <a:gd name="T100" fmla="*/ 97 w 171"/>
                <a:gd name="T101" fmla="*/ 171 h 337"/>
                <a:gd name="T102" fmla="*/ 100 w 171"/>
                <a:gd name="T103" fmla="*/ 161 h 337"/>
                <a:gd name="T104" fmla="*/ 137 w 171"/>
                <a:gd name="T105" fmla="*/ 152 h 337"/>
                <a:gd name="T106" fmla="*/ 141 w 171"/>
                <a:gd name="T107" fmla="*/ 136 h 337"/>
                <a:gd name="T108" fmla="*/ 135 w 171"/>
                <a:gd name="T109" fmla="*/ 123 h 337"/>
                <a:gd name="T110" fmla="*/ 132 w 171"/>
                <a:gd name="T111" fmla="*/ 117 h 337"/>
                <a:gd name="T112" fmla="*/ 131 w 171"/>
                <a:gd name="T113" fmla="*/ 108 h 337"/>
                <a:gd name="T114" fmla="*/ 136 w 171"/>
                <a:gd name="T115" fmla="*/ 83 h 337"/>
                <a:gd name="T116" fmla="*/ 160 w 171"/>
                <a:gd name="T117" fmla="*/ 54 h 337"/>
                <a:gd name="T118" fmla="*/ 169 w 171"/>
                <a:gd name="T119" fmla="*/ 35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337">
                  <a:moveTo>
                    <a:pt x="65" y="330"/>
                  </a:moveTo>
                  <a:cubicBezTo>
                    <a:pt x="61" y="330"/>
                    <a:pt x="52" y="322"/>
                    <a:pt x="49" y="319"/>
                  </a:cubicBezTo>
                  <a:cubicBezTo>
                    <a:pt x="46" y="317"/>
                    <a:pt x="48" y="315"/>
                    <a:pt x="45" y="315"/>
                  </a:cubicBezTo>
                  <a:cubicBezTo>
                    <a:pt x="41" y="316"/>
                    <a:pt x="44" y="313"/>
                    <a:pt x="45" y="312"/>
                  </a:cubicBezTo>
                  <a:cubicBezTo>
                    <a:pt x="47" y="311"/>
                    <a:pt x="45" y="308"/>
                    <a:pt x="43" y="307"/>
                  </a:cubicBezTo>
                  <a:cubicBezTo>
                    <a:pt x="42" y="312"/>
                    <a:pt x="41" y="335"/>
                    <a:pt x="43" y="335"/>
                  </a:cubicBezTo>
                  <a:cubicBezTo>
                    <a:pt x="44" y="335"/>
                    <a:pt x="54" y="334"/>
                    <a:pt x="57" y="336"/>
                  </a:cubicBezTo>
                  <a:cubicBezTo>
                    <a:pt x="58" y="336"/>
                    <a:pt x="59" y="337"/>
                    <a:pt x="61" y="336"/>
                  </a:cubicBezTo>
                  <a:cubicBezTo>
                    <a:pt x="62" y="334"/>
                    <a:pt x="68" y="335"/>
                    <a:pt x="71" y="333"/>
                  </a:cubicBezTo>
                  <a:cubicBezTo>
                    <a:pt x="74" y="331"/>
                    <a:pt x="70" y="330"/>
                    <a:pt x="65" y="330"/>
                  </a:cubicBezTo>
                  <a:close/>
                  <a:moveTo>
                    <a:pt x="169" y="35"/>
                  </a:moveTo>
                  <a:cubicBezTo>
                    <a:pt x="168" y="35"/>
                    <a:pt x="165" y="35"/>
                    <a:pt x="163" y="35"/>
                  </a:cubicBezTo>
                  <a:cubicBezTo>
                    <a:pt x="163" y="35"/>
                    <a:pt x="163" y="36"/>
                    <a:pt x="163" y="36"/>
                  </a:cubicBezTo>
                  <a:cubicBezTo>
                    <a:pt x="164" y="40"/>
                    <a:pt x="162" y="49"/>
                    <a:pt x="159" y="48"/>
                  </a:cubicBezTo>
                  <a:cubicBezTo>
                    <a:pt x="157" y="48"/>
                    <a:pt x="155" y="52"/>
                    <a:pt x="153" y="52"/>
                  </a:cubicBezTo>
                  <a:cubicBezTo>
                    <a:pt x="151" y="51"/>
                    <a:pt x="148" y="55"/>
                    <a:pt x="145" y="53"/>
                  </a:cubicBezTo>
                  <a:cubicBezTo>
                    <a:pt x="143" y="52"/>
                    <a:pt x="139" y="54"/>
                    <a:pt x="137" y="52"/>
                  </a:cubicBezTo>
                  <a:cubicBezTo>
                    <a:pt x="135" y="51"/>
                    <a:pt x="129" y="52"/>
                    <a:pt x="129" y="51"/>
                  </a:cubicBezTo>
                  <a:cubicBezTo>
                    <a:pt x="129" y="49"/>
                    <a:pt x="132" y="50"/>
                    <a:pt x="132" y="45"/>
                  </a:cubicBezTo>
                  <a:cubicBezTo>
                    <a:pt x="132" y="41"/>
                    <a:pt x="140" y="35"/>
                    <a:pt x="139" y="34"/>
                  </a:cubicBezTo>
                  <a:cubicBezTo>
                    <a:pt x="138" y="32"/>
                    <a:pt x="125" y="28"/>
                    <a:pt x="123" y="26"/>
                  </a:cubicBezTo>
                  <a:cubicBezTo>
                    <a:pt x="121" y="24"/>
                    <a:pt x="119" y="22"/>
                    <a:pt x="114" y="21"/>
                  </a:cubicBezTo>
                  <a:cubicBezTo>
                    <a:pt x="109" y="21"/>
                    <a:pt x="109" y="18"/>
                    <a:pt x="104" y="15"/>
                  </a:cubicBezTo>
                  <a:cubicBezTo>
                    <a:pt x="100" y="13"/>
                    <a:pt x="95" y="7"/>
                    <a:pt x="93" y="3"/>
                  </a:cubicBezTo>
                  <a:cubicBezTo>
                    <a:pt x="90" y="3"/>
                    <a:pt x="85" y="2"/>
                    <a:pt x="84" y="3"/>
                  </a:cubicBezTo>
                  <a:cubicBezTo>
                    <a:pt x="83" y="5"/>
                    <a:pt x="81" y="12"/>
                    <a:pt x="79" y="8"/>
                  </a:cubicBezTo>
                  <a:cubicBezTo>
                    <a:pt x="78" y="5"/>
                    <a:pt x="73" y="5"/>
                    <a:pt x="70" y="4"/>
                  </a:cubicBezTo>
                  <a:cubicBezTo>
                    <a:pt x="66" y="4"/>
                    <a:pt x="66" y="0"/>
                    <a:pt x="62" y="5"/>
                  </a:cubicBezTo>
                  <a:cubicBezTo>
                    <a:pt x="60" y="6"/>
                    <a:pt x="58" y="8"/>
                    <a:pt x="56" y="10"/>
                  </a:cubicBezTo>
                  <a:cubicBezTo>
                    <a:pt x="56" y="14"/>
                    <a:pt x="55" y="18"/>
                    <a:pt x="54" y="20"/>
                  </a:cubicBezTo>
                  <a:cubicBezTo>
                    <a:pt x="53" y="21"/>
                    <a:pt x="45" y="25"/>
                    <a:pt x="45" y="27"/>
                  </a:cubicBezTo>
                  <a:cubicBezTo>
                    <a:pt x="44" y="29"/>
                    <a:pt x="46" y="32"/>
                    <a:pt x="44" y="33"/>
                  </a:cubicBezTo>
                  <a:cubicBezTo>
                    <a:pt x="43" y="34"/>
                    <a:pt x="48" y="41"/>
                    <a:pt x="45" y="42"/>
                  </a:cubicBezTo>
                  <a:cubicBezTo>
                    <a:pt x="42" y="44"/>
                    <a:pt x="47" y="46"/>
                    <a:pt x="45" y="48"/>
                  </a:cubicBezTo>
                  <a:cubicBezTo>
                    <a:pt x="43" y="49"/>
                    <a:pt x="40" y="50"/>
                    <a:pt x="40" y="52"/>
                  </a:cubicBezTo>
                  <a:cubicBezTo>
                    <a:pt x="40" y="54"/>
                    <a:pt x="40" y="58"/>
                    <a:pt x="38" y="59"/>
                  </a:cubicBezTo>
                  <a:cubicBezTo>
                    <a:pt x="35" y="60"/>
                    <a:pt x="34" y="64"/>
                    <a:pt x="34" y="67"/>
                  </a:cubicBezTo>
                  <a:cubicBezTo>
                    <a:pt x="34" y="69"/>
                    <a:pt x="30" y="68"/>
                    <a:pt x="31" y="71"/>
                  </a:cubicBezTo>
                  <a:cubicBezTo>
                    <a:pt x="33" y="75"/>
                    <a:pt x="34" y="79"/>
                    <a:pt x="31" y="80"/>
                  </a:cubicBezTo>
                  <a:cubicBezTo>
                    <a:pt x="29" y="80"/>
                    <a:pt x="29" y="86"/>
                    <a:pt x="28" y="86"/>
                  </a:cubicBezTo>
                  <a:cubicBezTo>
                    <a:pt x="26" y="86"/>
                    <a:pt x="26" y="92"/>
                    <a:pt x="28" y="95"/>
                  </a:cubicBezTo>
                  <a:cubicBezTo>
                    <a:pt x="30" y="98"/>
                    <a:pt x="31" y="101"/>
                    <a:pt x="31" y="104"/>
                  </a:cubicBezTo>
                  <a:cubicBezTo>
                    <a:pt x="31" y="106"/>
                    <a:pt x="34" y="108"/>
                    <a:pt x="33" y="111"/>
                  </a:cubicBezTo>
                  <a:cubicBezTo>
                    <a:pt x="32" y="114"/>
                    <a:pt x="32" y="117"/>
                    <a:pt x="30" y="118"/>
                  </a:cubicBezTo>
                  <a:cubicBezTo>
                    <a:pt x="29" y="119"/>
                    <a:pt x="30" y="123"/>
                    <a:pt x="28" y="124"/>
                  </a:cubicBezTo>
                  <a:cubicBezTo>
                    <a:pt x="26" y="125"/>
                    <a:pt x="30" y="133"/>
                    <a:pt x="28" y="135"/>
                  </a:cubicBezTo>
                  <a:cubicBezTo>
                    <a:pt x="26" y="136"/>
                    <a:pt x="22" y="138"/>
                    <a:pt x="22" y="143"/>
                  </a:cubicBezTo>
                  <a:cubicBezTo>
                    <a:pt x="22" y="149"/>
                    <a:pt x="22" y="152"/>
                    <a:pt x="22" y="154"/>
                  </a:cubicBezTo>
                  <a:cubicBezTo>
                    <a:pt x="21" y="156"/>
                    <a:pt x="24" y="156"/>
                    <a:pt x="24" y="159"/>
                  </a:cubicBezTo>
                  <a:cubicBezTo>
                    <a:pt x="23" y="162"/>
                    <a:pt x="19" y="160"/>
                    <a:pt x="19" y="162"/>
                  </a:cubicBezTo>
                  <a:cubicBezTo>
                    <a:pt x="19" y="164"/>
                    <a:pt x="20" y="168"/>
                    <a:pt x="19" y="169"/>
                  </a:cubicBezTo>
                  <a:cubicBezTo>
                    <a:pt x="17" y="169"/>
                    <a:pt x="16" y="170"/>
                    <a:pt x="16" y="174"/>
                  </a:cubicBezTo>
                  <a:cubicBezTo>
                    <a:pt x="16" y="178"/>
                    <a:pt x="14" y="178"/>
                    <a:pt x="14" y="180"/>
                  </a:cubicBezTo>
                  <a:cubicBezTo>
                    <a:pt x="14" y="182"/>
                    <a:pt x="16" y="184"/>
                    <a:pt x="16" y="186"/>
                  </a:cubicBezTo>
                  <a:cubicBezTo>
                    <a:pt x="16" y="188"/>
                    <a:pt x="17" y="194"/>
                    <a:pt x="15" y="195"/>
                  </a:cubicBezTo>
                  <a:cubicBezTo>
                    <a:pt x="14" y="195"/>
                    <a:pt x="13" y="203"/>
                    <a:pt x="14" y="204"/>
                  </a:cubicBezTo>
                  <a:cubicBezTo>
                    <a:pt x="16" y="205"/>
                    <a:pt x="16" y="207"/>
                    <a:pt x="15" y="208"/>
                  </a:cubicBezTo>
                  <a:cubicBezTo>
                    <a:pt x="14" y="210"/>
                    <a:pt x="18" y="211"/>
                    <a:pt x="16" y="213"/>
                  </a:cubicBezTo>
                  <a:cubicBezTo>
                    <a:pt x="14" y="216"/>
                    <a:pt x="16" y="219"/>
                    <a:pt x="19" y="218"/>
                  </a:cubicBezTo>
                  <a:cubicBezTo>
                    <a:pt x="21" y="217"/>
                    <a:pt x="23" y="221"/>
                    <a:pt x="20" y="221"/>
                  </a:cubicBezTo>
                  <a:cubicBezTo>
                    <a:pt x="17" y="221"/>
                    <a:pt x="14" y="221"/>
                    <a:pt x="17" y="223"/>
                  </a:cubicBezTo>
                  <a:cubicBezTo>
                    <a:pt x="19" y="225"/>
                    <a:pt x="21" y="228"/>
                    <a:pt x="18" y="229"/>
                  </a:cubicBezTo>
                  <a:cubicBezTo>
                    <a:pt x="15" y="230"/>
                    <a:pt x="17" y="232"/>
                    <a:pt x="17" y="235"/>
                  </a:cubicBezTo>
                  <a:cubicBezTo>
                    <a:pt x="16" y="238"/>
                    <a:pt x="19" y="241"/>
                    <a:pt x="16" y="242"/>
                  </a:cubicBezTo>
                  <a:cubicBezTo>
                    <a:pt x="14" y="243"/>
                    <a:pt x="17" y="247"/>
                    <a:pt x="14" y="248"/>
                  </a:cubicBezTo>
                  <a:cubicBezTo>
                    <a:pt x="10" y="248"/>
                    <a:pt x="13" y="252"/>
                    <a:pt x="10" y="253"/>
                  </a:cubicBezTo>
                  <a:cubicBezTo>
                    <a:pt x="8" y="255"/>
                    <a:pt x="13" y="258"/>
                    <a:pt x="10" y="260"/>
                  </a:cubicBezTo>
                  <a:cubicBezTo>
                    <a:pt x="8" y="262"/>
                    <a:pt x="10" y="266"/>
                    <a:pt x="7" y="266"/>
                  </a:cubicBezTo>
                  <a:cubicBezTo>
                    <a:pt x="4" y="266"/>
                    <a:pt x="3" y="270"/>
                    <a:pt x="2" y="271"/>
                  </a:cubicBezTo>
                  <a:cubicBezTo>
                    <a:pt x="2" y="273"/>
                    <a:pt x="0" y="277"/>
                    <a:pt x="3" y="279"/>
                  </a:cubicBezTo>
                  <a:cubicBezTo>
                    <a:pt x="5" y="282"/>
                    <a:pt x="2" y="284"/>
                    <a:pt x="4" y="285"/>
                  </a:cubicBezTo>
                  <a:cubicBezTo>
                    <a:pt x="6" y="286"/>
                    <a:pt x="13" y="284"/>
                    <a:pt x="12" y="287"/>
                  </a:cubicBezTo>
                  <a:cubicBezTo>
                    <a:pt x="11" y="290"/>
                    <a:pt x="11" y="297"/>
                    <a:pt x="13" y="297"/>
                  </a:cubicBezTo>
                  <a:cubicBezTo>
                    <a:pt x="14" y="297"/>
                    <a:pt x="15" y="301"/>
                    <a:pt x="17" y="300"/>
                  </a:cubicBezTo>
                  <a:cubicBezTo>
                    <a:pt x="19" y="300"/>
                    <a:pt x="28" y="299"/>
                    <a:pt x="31" y="300"/>
                  </a:cubicBezTo>
                  <a:cubicBezTo>
                    <a:pt x="33" y="301"/>
                    <a:pt x="35" y="302"/>
                    <a:pt x="36" y="303"/>
                  </a:cubicBezTo>
                  <a:cubicBezTo>
                    <a:pt x="38" y="302"/>
                    <a:pt x="43" y="305"/>
                    <a:pt x="44" y="304"/>
                  </a:cubicBezTo>
                  <a:cubicBezTo>
                    <a:pt x="45" y="302"/>
                    <a:pt x="39" y="298"/>
                    <a:pt x="40" y="296"/>
                  </a:cubicBezTo>
                  <a:cubicBezTo>
                    <a:pt x="40" y="294"/>
                    <a:pt x="39" y="291"/>
                    <a:pt x="39" y="290"/>
                  </a:cubicBezTo>
                  <a:cubicBezTo>
                    <a:pt x="39" y="288"/>
                    <a:pt x="38" y="284"/>
                    <a:pt x="40" y="282"/>
                  </a:cubicBezTo>
                  <a:cubicBezTo>
                    <a:pt x="43" y="280"/>
                    <a:pt x="43" y="278"/>
                    <a:pt x="45" y="278"/>
                  </a:cubicBezTo>
                  <a:cubicBezTo>
                    <a:pt x="46" y="279"/>
                    <a:pt x="50" y="277"/>
                    <a:pt x="50" y="272"/>
                  </a:cubicBezTo>
                  <a:cubicBezTo>
                    <a:pt x="50" y="268"/>
                    <a:pt x="52" y="266"/>
                    <a:pt x="56" y="263"/>
                  </a:cubicBezTo>
                  <a:cubicBezTo>
                    <a:pt x="60" y="260"/>
                    <a:pt x="67" y="256"/>
                    <a:pt x="66" y="255"/>
                  </a:cubicBezTo>
                  <a:cubicBezTo>
                    <a:pt x="65" y="253"/>
                    <a:pt x="67" y="249"/>
                    <a:pt x="67" y="247"/>
                  </a:cubicBezTo>
                  <a:cubicBezTo>
                    <a:pt x="67" y="245"/>
                    <a:pt x="61" y="245"/>
                    <a:pt x="59" y="244"/>
                  </a:cubicBezTo>
                  <a:cubicBezTo>
                    <a:pt x="57" y="244"/>
                    <a:pt x="49" y="238"/>
                    <a:pt x="53" y="232"/>
                  </a:cubicBezTo>
                  <a:cubicBezTo>
                    <a:pt x="57" y="225"/>
                    <a:pt x="65" y="224"/>
                    <a:pt x="67" y="224"/>
                  </a:cubicBezTo>
                  <a:cubicBezTo>
                    <a:pt x="69" y="223"/>
                    <a:pt x="67" y="220"/>
                    <a:pt x="69" y="219"/>
                  </a:cubicBezTo>
                  <a:cubicBezTo>
                    <a:pt x="71" y="218"/>
                    <a:pt x="71" y="216"/>
                    <a:pt x="71" y="213"/>
                  </a:cubicBezTo>
                  <a:cubicBezTo>
                    <a:pt x="71" y="210"/>
                    <a:pt x="71" y="205"/>
                    <a:pt x="75" y="205"/>
                  </a:cubicBezTo>
                  <a:cubicBezTo>
                    <a:pt x="78" y="204"/>
                    <a:pt x="79" y="203"/>
                    <a:pt x="77" y="202"/>
                  </a:cubicBezTo>
                  <a:cubicBezTo>
                    <a:pt x="75" y="201"/>
                    <a:pt x="74" y="199"/>
                    <a:pt x="77" y="199"/>
                  </a:cubicBezTo>
                  <a:cubicBezTo>
                    <a:pt x="81" y="198"/>
                    <a:pt x="79" y="201"/>
                    <a:pt x="82" y="201"/>
                  </a:cubicBezTo>
                  <a:cubicBezTo>
                    <a:pt x="84" y="201"/>
                    <a:pt x="88" y="197"/>
                    <a:pt x="85" y="195"/>
                  </a:cubicBezTo>
                  <a:cubicBezTo>
                    <a:pt x="82" y="192"/>
                    <a:pt x="81" y="196"/>
                    <a:pt x="79" y="196"/>
                  </a:cubicBezTo>
                  <a:cubicBezTo>
                    <a:pt x="78" y="197"/>
                    <a:pt x="76" y="194"/>
                    <a:pt x="75" y="194"/>
                  </a:cubicBezTo>
                  <a:cubicBezTo>
                    <a:pt x="73" y="194"/>
                    <a:pt x="74" y="190"/>
                    <a:pt x="74" y="188"/>
                  </a:cubicBezTo>
                  <a:cubicBezTo>
                    <a:pt x="73" y="186"/>
                    <a:pt x="72" y="182"/>
                    <a:pt x="73" y="180"/>
                  </a:cubicBezTo>
                  <a:cubicBezTo>
                    <a:pt x="75" y="178"/>
                    <a:pt x="81" y="183"/>
                    <a:pt x="87" y="184"/>
                  </a:cubicBezTo>
                  <a:cubicBezTo>
                    <a:pt x="92" y="184"/>
                    <a:pt x="96" y="181"/>
                    <a:pt x="96" y="179"/>
                  </a:cubicBezTo>
                  <a:cubicBezTo>
                    <a:pt x="96" y="177"/>
                    <a:pt x="94" y="173"/>
                    <a:pt x="97" y="171"/>
                  </a:cubicBezTo>
                  <a:cubicBezTo>
                    <a:pt x="100" y="168"/>
                    <a:pt x="98" y="168"/>
                    <a:pt x="97" y="165"/>
                  </a:cubicBezTo>
                  <a:cubicBezTo>
                    <a:pt x="96" y="162"/>
                    <a:pt x="98" y="160"/>
                    <a:pt x="100" y="161"/>
                  </a:cubicBezTo>
                  <a:cubicBezTo>
                    <a:pt x="101" y="163"/>
                    <a:pt x="112" y="162"/>
                    <a:pt x="121" y="160"/>
                  </a:cubicBezTo>
                  <a:cubicBezTo>
                    <a:pt x="130" y="158"/>
                    <a:pt x="137" y="155"/>
                    <a:pt x="137" y="152"/>
                  </a:cubicBezTo>
                  <a:cubicBezTo>
                    <a:pt x="138" y="150"/>
                    <a:pt x="144" y="143"/>
                    <a:pt x="145" y="141"/>
                  </a:cubicBezTo>
                  <a:cubicBezTo>
                    <a:pt x="146" y="139"/>
                    <a:pt x="145" y="136"/>
                    <a:pt x="141" y="136"/>
                  </a:cubicBezTo>
                  <a:cubicBezTo>
                    <a:pt x="138" y="135"/>
                    <a:pt x="138" y="131"/>
                    <a:pt x="140" y="128"/>
                  </a:cubicBezTo>
                  <a:cubicBezTo>
                    <a:pt x="142" y="126"/>
                    <a:pt x="139" y="124"/>
                    <a:pt x="135" y="123"/>
                  </a:cubicBezTo>
                  <a:cubicBezTo>
                    <a:pt x="132" y="123"/>
                    <a:pt x="126" y="120"/>
                    <a:pt x="129" y="117"/>
                  </a:cubicBezTo>
                  <a:cubicBezTo>
                    <a:pt x="131" y="116"/>
                    <a:pt x="132" y="116"/>
                    <a:pt x="132" y="117"/>
                  </a:cubicBezTo>
                  <a:cubicBezTo>
                    <a:pt x="133" y="116"/>
                    <a:pt x="133" y="114"/>
                    <a:pt x="133" y="113"/>
                  </a:cubicBezTo>
                  <a:cubicBezTo>
                    <a:pt x="132" y="113"/>
                    <a:pt x="130" y="114"/>
                    <a:pt x="131" y="108"/>
                  </a:cubicBezTo>
                  <a:cubicBezTo>
                    <a:pt x="131" y="103"/>
                    <a:pt x="133" y="104"/>
                    <a:pt x="133" y="97"/>
                  </a:cubicBezTo>
                  <a:cubicBezTo>
                    <a:pt x="133" y="91"/>
                    <a:pt x="136" y="87"/>
                    <a:pt x="136" y="83"/>
                  </a:cubicBezTo>
                  <a:cubicBezTo>
                    <a:pt x="136" y="79"/>
                    <a:pt x="142" y="75"/>
                    <a:pt x="146" y="69"/>
                  </a:cubicBezTo>
                  <a:cubicBezTo>
                    <a:pt x="149" y="63"/>
                    <a:pt x="157" y="56"/>
                    <a:pt x="160" y="54"/>
                  </a:cubicBezTo>
                  <a:cubicBezTo>
                    <a:pt x="163" y="52"/>
                    <a:pt x="170" y="50"/>
                    <a:pt x="170" y="48"/>
                  </a:cubicBezTo>
                  <a:cubicBezTo>
                    <a:pt x="171" y="46"/>
                    <a:pt x="170" y="36"/>
                    <a:pt x="169" y="3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 110">
              <a:extLst>
                <a:ext uri="{FF2B5EF4-FFF2-40B4-BE49-F238E27FC236}">
                  <a16:creationId xmlns:a16="http://schemas.microsoft.com/office/drawing/2014/main" id="{9104BC8F-D3EB-22CE-E698-B51B11E04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260" y="4817092"/>
              <a:ext cx="225691" cy="1181634"/>
            </a:xfrm>
            <a:custGeom>
              <a:avLst/>
              <a:gdLst>
                <a:gd name="T0" fmla="*/ 30 w 75"/>
                <a:gd name="T1" fmla="*/ 324 h 380"/>
                <a:gd name="T2" fmla="*/ 20 w 75"/>
                <a:gd name="T3" fmla="*/ 308 h 380"/>
                <a:gd name="T4" fmla="*/ 28 w 75"/>
                <a:gd name="T5" fmla="*/ 290 h 380"/>
                <a:gd name="T6" fmla="*/ 35 w 75"/>
                <a:gd name="T7" fmla="*/ 272 h 380"/>
                <a:gd name="T8" fmla="*/ 38 w 75"/>
                <a:gd name="T9" fmla="*/ 258 h 380"/>
                <a:gd name="T10" fmla="*/ 33 w 75"/>
                <a:gd name="T11" fmla="*/ 245 h 380"/>
                <a:gd name="T12" fmla="*/ 34 w 75"/>
                <a:gd name="T13" fmla="*/ 223 h 380"/>
                <a:gd name="T14" fmla="*/ 37 w 75"/>
                <a:gd name="T15" fmla="*/ 206 h 380"/>
                <a:gd name="T16" fmla="*/ 40 w 75"/>
                <a:gd name="T17" fmla="*/ 191 h 380"/>
                <a:gd name="T18" fmla="*/ 46 w 75"/>
                <a:gd name="T19" fmla="*/ 161 h 380"/>
                <a:gd name="T20" fmla="*/ 49 w 75"/>
                <a:gd name="T21" fmla="*/ 141 h 380"/>
                <a:gd name="T22" fmla="*/ 49 w 75"/>
                <a:gd name="T23" fmla="*/ 117 h 380"/>
                <a:gd name="T24" fmla="*/ 56 w 75"/>
                <a:gd name="T25" fmla="*/ 96 h 380"/>
                <a:gd name="T26" fmla="*/ 63 w 75"/>
                <a:gd name="T27" fmla="*/ 79 h 380"/>
                <a:gd name="T28" fmla="*/ 72 w 75"/>
                <a:gd name="T29" fmla="*/ 57 h 380"/>
                <a:gd name="T30" fmla="*/ 67 w 75"/>
                <a:gd name="T31" fmla="*/ 39 h 380"/>
                <a:gd name="T32" fmla="*/ 62 w 75"/>
                <a:gd name="T33" fmla="*/ 18 h 380"/>
                <a:gd name="T34" fmla="*/ 53 w 75"/>
                <a:gd name="T35" fmla="*/ 1 h 380"/>
                <a:gd name="T36" fmla="*/ 48 w 75"/>
                <a:gd name="T37" fmla="*/ 17 h 380"/>
                <a:gd name="T38" fmla="*/ 46 w 75"/>
                <a:gd name="T39" fmla="*/ 56 h 380"/>
                <a:gd name="T40" fmla="*/ 39 w 75"/>
                <a:gd name="T41" fmla="*/ 95 h 380"/>
                <a:gd name="T42" fmla="*/ 36 w 75"/>
                <a:gd name="T43" fmla="*/ 122 h 380"/>
                <a:gd name="T44" fmla="*/ 31 w 75"/>
                <a:gd name="T45" fmla="*/ 156 h 380"/>
                <a:gd name="T46" fmla="*/ 19 w 75"/>
                <a:gd name="T47" fmla="*/ 187 h 380"/>
                <a:gd name="T48" fmla="*/ 18 w 75"/>
                <a:gd name="T49" fmla="*/ 213 h 380"/>
                <a:gd name="T50" fmla="*/ 13 w 75"/>
                <a:gd name="T51" fmla="*/ 238 h 380"/>
                <a:gd name="T52" fmla="*/ 24 w 75"/>
                <a:gd name="T53" fmla="*/ 225 h 380"/>
                <a:gd name="T54" fmla="*/ 26 w 75"/>
                <a:gd name="T55" fmla="*/ 239 h 380"/>
                <a:gd name="T56" fmla="*/ 22 w 75"/>
                <a:gd name="T57" fmla="*/ 255 h 380"/>
                <a:gd name="T58" fmla="*/ 18 w 75"/>
                <a:gd name="T59" fmla="*/ 266 h 380"/>
                <a:gd name="T60" fmla="*/ 17 w 75"/>
                <a:gd name="T61" fmla="*/ 264 h 380"/>
                <a:gd name="T62" fmla="*/ 11 w 75"/>
                <a:gd name="T63" fmla="*/ 266 h 380"/>
                <a:gd name="T64" fmla="*/ 2 w 75"/>
                <a:gd name="T65" fmla="*/ 279 h 380"/>
                <a:gd name="T66" fmla="*/ 12 w 75"/>
                <a:gd name="T67" fmla="*/ 280 h 380"/>
                <a:gd name="T68" fmla="*/ 18 w 75"/>
                <a:gd name="T69" fmla="*/ 290 h 380"/>
                <a:gd name="T70" fmla="*/ 8 w 75"/>
                <a:gd name="T71" fmla="*/ 293 h 380"/>
                <a:gd name="T72" fmla="*/ 10 w 75"/>
                <a:gd name="T73" fmla="*/ 299 h 380"/>
                <a:gd name="T74" fmla="*/ 4 w 75"/>
                <a:gd name="T75" fmla="*/ 308 h 380"/>
                <a:gd name="T76" fmla="*/ 11 w 75"/>
                <a:gd name="T77" fmla="*/ 310 h 380"/>
                <a:gd name="T78" fmla="*/ 12 w 75"/>
                <a:gd name="T79" fmla="*/ 319 h 380"/>
                <a:gd name="T80" fmla="*/ 7 w 75"/>
                <a:gd name="T81" fmla="*/ 329 h 380"/>
                <a:gd name="T82" fmla="*/ 17 w 75"/>
                <a:gd name="T83" fmla="*/ 331 h 380"/>
                <a:gd name="T84" fmla="*/ 21 w 75"/>
                <a:gd name="T85" fmla="*/ 334 h 380"/>
                <a:gd name="T86" fmla="*/ 17 w 75"/>
                <a:gd name="T87" fmla="*/ 344 h 380"/>
                <a:gd name="T88" fmla="*/ 30 w 75"/>
                <a:gd name="T89" fmla="*/ 345 h 380"/>
                <a:gd name="T90" fmla="*/ 21 w 75"/>
                <a:gd name="T91" fmla="*/ 352 h 380"/>
                <a:gd name="T92" fmla="*/ 32 w 75"/>
                <a:gd name="T93" fmla="*/ 350 h 380"/>
                <a:gd name="T94" fmla="*/ 19 w 75"/>
                <a:gd name="T95" fmla="*/ 359 h 380"/>
                <a:gd name="T96" fmla="*/ 30 w 75"/>
                <a:gd name="T97" fmla="*/ 360 h 380"/>
                <a:gd name="T98" fmla="*/ 48 w 75"/>
                <a:gd name="T99" fmla="*/ 344 h 380"/>
                <a:gd name="T100" fmla="*/ 53 w 75"/>
                <a:gd name="T101" fmla="*/ 353 h 380"/>
                <a:gd name="T102" fmla="*/ 45 w 75"/>
                <a:gd name="T103" fmla="*/ 356 h 380"/>
                <a:gd name="T104" fmla="*/ 37 w 75"/>
                <a:gd name="T105" fmla="*/ 363 h 380"/>
                <a:gd name="T106" fmla="*/ 43 w 75"/>
                <a:gd name="T107" fmla="*/ 375 h 380"/>
                <a:gd name="T108" fmla="*/ 55 w 75"/>
                <a:gd name="T109" fmla="*/ 373 h 380"/>
                <a:gd name="T110" fmla="*/ 68 w 75"/>
                <a:gd name="T111" fmla="*/ 374 h 380"/>
                <a:gd name="T112" fmla="*/ 61 w 75"/>
                <a:gd name="T113" fmla="*/ 372 h 380"/>
                <a:gd name="T114" fmla="*/ 53 w 75"/>
                <a:gd name="T115" fmla="*/ 341 h 380"/>
                <a:gd name="T116" fmla="*/ 35 w 75"/>
                <a:gd name="T117" fmla="*/ 33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380">
                  <a:moveTo>
                    <a:pt x="35" y="337"/>
                  </a:moveTo>
                  <a:cubicBezTo>
                    <a:pt x="33" y="338"/>
                    <a:pt x="32" y="334"/>
                    <a:pt x="31" y="334"/>
                  </a:cubicBezTo>
                  <a:cubicBezTo>
                    <a:pt x="29" y="334"/>
                    <a:pt x="29" y="327"/>
                    <a:pt x="30" y="324"/>
                  </a:cubicBezTo>
                  <a:cubicBezTo>
                    <a:pt x="31" y="321"/>
                    <a:pt x="24" y="323"/>
                    <a:pt x="22" y="322"/>
                  </a:cubicBezTo>
                  <a:cubicBezTo>
                    <a:pt x="20" y="321"/>
                    <a:pt x="23" y="319"/>
                    <a:pt x="21" y="316"/>
                  </a:cubicBezTo>
                  <a:cubicBezTo>
                    <a:pt x="18" y="314"/>
                    <a:pt x="20" y="310"/>
                    <a:pt x="20" y="308"/>
                  </a:cubicBezTo>
                  <a:cubicBezTo>
                    <a:pt x="21" y="307"/>
                    <a:pt x="22" y="303"/>
                    <a:pt x="25" y="303"/>
                  </a:cubicBezTo>
                  <a:cubicBezTo>
                    <a:pt x="28" y="303"/>
                    <a:pt x="26" y="299"/>
                    <a:pt x="28" y="297"/>
                  </a:cubicBezTo>
                  <a:cubicBezTo>
                    <a:pt x="31" y="295"/>
                    <a:pt x="26" y="292"/>
                    <a:pt x="28" y="290"/>
                  </a:cubicBezTo>
                  <a:cubicBezTo>
                    <a:pt x="31" y="289"/>
                    <a:pt x="28" y="285"/>
                    <a:pt x="32" y="285"/>
                  </a:cubicBezTo>
                  <a:cubicBezTo>
                    <a:pt x="35" y="284"/>
                    <a:pt x="32" y="280"/>
                    <a:pt x="34" y="279"/>
                  </a:cubicBezTo>
                  <a:cubicBezTo>
                    <a:pt x="37" y="278"/>
                    <a:pt x="34" y="275"/>
                    <a:pt x="35" y="272"/>
                  </a:cubicBezTo>
                  <a:cubicBezTo>
                    <a:pt x="35" y="269"/>
                    <a:pt x="33" y="267"/>
                    <a:pt x="36" y="266"/>
                  </a:cubicBezTo>
                  <a:cubicBezTo>
                    <a:pt x="39" y="265"/>
                    <a:pt x="37" y="262"/>
                    <a:pt x="35" y="260"/>
                  </a:cubicBezTo>
                  <a:cubicBezTo>
                    <a:pt x="32" y="258"/>
                    <a:pt x="35" y="258"/>
                    <a:pt x="38" y="258"/>
                  </a:cubicBezTo>
                  <a:cubicBezTo>
                    <a:pt x="41" y="258"/>
                    <a:pt x="39" y="254"/>
                    <a:pt x="37" y="255"/>
                  </a:cubicBezTo>
                  <a:cubicBezTo>
                    <a:pt x="34" y="256"/>
                    <a:pt x="32" y="253"/>
                    <a:pt x="34" y="250"/>
                  </a:cubicBezTo>
                  <a:cubicBezTo>
                    <a:pt x="36" y="248"/>
                    <a:pt x="32" y="247"/>
                    <a:pt x="33" y="245"/>
                  </a:cubicBezTo>
                  <a:cubicBezTo>
                    <a:pt x="34" y="244"/>
                    <a:pt x="34" y="242"/>
                    <a:pt x="32" y="241"/>
                  </a:cubicBezTo>
                  <a:cubicBezTo>
                    <a:pt x="31" y="240"/>
                    <a:pt x="32" y="232"/>
                    <a:pt x="33" y="232"/>
                  </a:cubicBezTo>
                  <a:cubicBezTo>
                    <a:pt x="35" y="231"/>
                    <a:pt x="34" y="225"/>
                    <a:pt x="34" y="223"/>
                  </a:cubicBezTo>
                  <a:cubicBezTo>
                    <a:pt x="34" y="221"/>
                    <a:pt x="32" y="219"/>
                    <a:pt x="32" y="217"/>
                  </a:cubicBezTo>
                  <a:cubicBezTo>
                    <a:pt x="32" y="215"/>
                    <a:pt x="34" y="215"/>
                    <a:pt x="34" y="211"/>
                  </a:cubicBezTo>
                  <a:cubicBezTo>
                    <a:pt x="34" y="207"/>
                    <a:pt x="35" y="206"/>
                    <a:pt x="37" y="206"/>
                  </a:cubicBezTo>
                  <a:cubicBezTo>
                    <a:pt x="38" y="205"/>
                    <a:pt x="37" y="201"/>
                    <a:pt x="37" y="199"/>
                  </a:cubicBezTo>
                  <a:cubicBezTo>
                    <a:pt x="37" y="197"/>
                    <a:pt x="41" y="199"/>
                    <a:pt x="42" y="196"/>
                  </a:cubicBezTo>
                  <a:cubicBezTo>
                    <a:pt x="42" y="193"/>
                    <a:pt x="39" y="193"/>
                    <a:pt x="40" y="191"/>
                  </a:cubicBezTo>
                  <a:cubicBezTo>
                    <a:pt x="40" y="189"/>
                    <a:pt x="40" y="186"/>
                    <a:pt x="40" y="180"/>
                  </a:cubicBezTo>
                  <a:cubicBezTo>
                    <a:pt x="40" y="175"/>
                    <a:pt x="44" y="173"/>
                    <a:pt x="46" y="172"/>
                  </a:cubicBezTo>
                  <a:cubicBezTo>
                    <a:pt x="48" y="170"/>
                    <a:pt x="44" y="162"/>
                    <a:pt x="46" y="161"/>
                  </a:cubicBezTo>
                  <a:cubicBezTo>
                    <a:pt x="48" y="160"/>
                    <a:pt x="47" y="156"/>
                    <a:pt x="48" y="155"/>
                  </a:cubicBezTo>
                  <a:cubicBezTo>
                    <a:pt x="50" y="154"/>
                    <a:pt x="50" y="151"/>
                    <a:pt x="51" y="148"/>
                  </a:cubicBezTo>
                  <a:cubicBezTo>
                    <a:pt x="52" y="145"/>
                    <a:pt x="49" y="143"/>
                    <a:pt x="49" y="141"/>
                  </a:cubicBezTo>
                  <a:cubicBezTo>
                    <a:pt x="49" y="138"/>
                    <a:pt x="48" y="135"/>
                    <a:pt x="46" y="132"/>
                  </a:cubicBezTo>
                  <a:cubicBezTo>
                    <a:pt x="44" y="129"/>
                    <a:pt x="44" y="123"/>
                    <a:pt x="46" y="123"/>
                  </a:cubicBezTo>
                  <a:cubicBezTo>
                    <a:pt x="47" y="123"/>
                    <a:pt x="47" y="117"/>
                    <a:pt x="49" y="117"/>
                  </a:cubicBezTo>
                  <a:cubicBezTo>
                    <a:pt x="52" y="116"/>
                    <a:pt x="51" y="112"/>
                    <a:pt x="49" y="108"/>
                  </a:cubicBezTo>
                  <a:cubicBezTo>
                    <a:pt x="48" y="105"/>
                    <a:pt x="52" y="106"/>
                    <a:pt x="52" y="104"/>
                  </a:cubicBezTo>
                  <a:cubicBezTo>
                    <a:pt x="52" y="101"/>
                    <a:pt x="53" y="97"/>
                    <a:pt x="56" y="96"/>
                  </a:cubicBezTo>
                  <a:cubicBezTo>
                    <a:pt x="58" y="95"/>
                    <a:pt x="58" y="91"/>
                    <a:pt x="58" y="89"/>
                  </a:cubicBezTo>
                  <a:cubicBezTo>
                    <a:pt x="58" y="87"/>
                    <a:pt x="61" y="86"/>
                    <a:pt x="63" y="85"/>
                  </a:cubicBezTo>
                  <a:cubicBezTo>
                    <a:pt x="65" y="83"/>
                    <a:pt x="60" y="81"/>
                    <a:pt x="63" y="79"/>
                  </a:cubicBezTo>
                  <a:cubicBezTo>
                    <a:pt x="66" y="78"/>
                    <a:pt x="61" y="71"/>
                    <a:pt x="62" y="70"/>
                  </a:cubicBezTo>
                  <a:cubicBezTo>
                    <a:pt x="64" y="69"/>
                    <a:pt x="62" y="66"/>
                    <a:pt x="63" y="64"/>
                  </a:cubicBezTo>
                  <a:cubicBezTo>
                    <a:pt x="63" y="62"/>
                    <a:pt x="71" y="58"/>
                    <a:pt x="72" y="57"/>
                  </a:cubicBezTo>
                  <a:cubicBezTo>
                    <a:pt x="73" y="55"/>
                    <a:pt x="74" y="51"/>
                    <a:pt x="74" y="47"/>
                  </a:cubicBezTo>
                  <a:cubicBezTo>
                    <a:pt x="71" y="48"/>
                    <a:pt x="69" y="49"/>
                    <a:pt x="69" y="48"/>
                  </a:cubicBezTo>
                  <a:cubicBezTo>
                    <a:pt x="68" y="47"/>
                    <a:pt x="69" y="41"/>
                    <a:pt x="67" y="39"/>
                  </a:cubicBezTo>
                  <a:cubicBezTo>
                    <a:pt x="64" y="37"/>
                    <a:pt x="66" y="32"/>
                    <a:pt x="64" y="31"/>
                  </a:cubicBezTo>
                  <a:cubicBezTo>
                    <a:pt x="61" y="30"/>
                    <a:pt x="59" y="26"/>
                    <a:pt x="61" y="24"/>
                  </a:cubicBezTo>
                  <a:cubicBezTo>
                    <a:pt x="63" y="23"/>
                    <a:pt x="61" y="20"/>
                    <a:pt x="62" y="18"/>
                  </a:cubicBezTo>
                  <a:cubicBezTo>
                    <a:pt x="64" y="17"/>
                    <a:pt x="61" y="17"/>
                    <a:pt x="59" y="14"/>
                  </a:cubicBezTo>
                  <a:cubicBezTo>
                    <a:pt x="56" y="11"/>
                    <a:pt x="60" y="7"/>
                    <a:pt x="57" y="5"/>
                  </a:cubicBezTo>
                  <a:cubicBezTo>
                    <a:pt x="54" y="3"/>
                    <a:pt x="54" y="0"/>
                    <a:pt x="53" y="1"/>
                  </a:cubicBezTo>
                  <a:cubicBezTo>
                    <a:pt x="52" y="2"/>
                    <a:pt x="52" y="6"/>
                    <a:pt x="50" y="8"/>
                  </a:cubicBezTo>
                  <a:cubicBezTo>
                    <a:pt x="49" y="8"/>
                    <a:pt x="49" y="8"/>
                    <a:pt x="48" y="9"/>
                  </a:cubicBezTo>
                  <a:cubicBezTo>
                    <a:pt x="48" y="11"/>
                    <a:pt x="47" y="15"/>
                    <a:pt x="48" y="17"/>
                  </a:cubicBezTo>
                  <a:cubicBezTo>
                    <a:pt x="49" y="19"/>
                    <a:pt x="50" y="33"/>
                    <a:pt x="49" y="38"/>
                  </a:cubicBezTo>
                  <a:cubicBezTo>
                    <a:pt x="47" y="44"/>
                    <a:pt x="46" y="48"/>
                    <a:pt x="45" y="51"/>
                  </a:cubicBezTo>
                  <a:cubicBezTo>
                    <a:pt x="44" y="54"/>
                    <a:pt x="48" y="54"/>
                    <a:pt x="46" y="56"/>
                  </a:cubicBezTo>
                  <a:cubicBezTo>
                    <a:pt x="45" y="57"/>
                    <a:pt x="45" y="61"/>
                    <a:pt x="45" y="67"/>
                  </a:cubicBezTo>
                  <a:cubicBezTo>
                    <a:pt x="45" y="73"/>
                    <a:pt x="42" y="83"/>
                    <a:pt x="42" y="86"/>
                  </a:cubicBezTo>
                  <a:cubicBezTo>
                    <a:pt x="41" y="89"/>
                    <a:pt x="39" y="92"/>
                    <a:pt x="39" y="95"/>
                  </a:cubicBezTo>
                  <a:cubicBezTo>
                    <a:pt x="40" y="99"/>
                    <a:pt x="38" y="101"/>
                    <a:pt x="36" y="102"/>
                  </a:cubicBezTo>
                  <a:cubicBezTo>
                    <a:pt x="34" y="104"/>
                    <a:pt x="39" y="109"/>
                    <a:pt x="39" y="112"/>
                  </a:cubicBezTo>
                  <a:cubicBezTo>
                    <a:pt x="39" y="115"/>
                    <a:pt x="35" y="117"/>
                    <a:pt x="36" y="122"/>
                  </a:cubicBezTo>
                  <a:cubicBezTo>
                    <a:pt x="37" y="128"/>
                    <a:pt x="36" y="138"/>
                    <a:pt x="36" y="140"/>
                  </a:cubicBezTo>
                  <a:cubicBezTo>
                    <a:pt x="36" y="142"/>
                    <a:pt x="33" y="142"/>
                    <a:pt x="34" y="146"/>
                  </a:cubicBezTo>
                  <a:cubicBezTo>
                    <a:pt x="34" y="150"/>
                    <a:pt x="31" y="151"/>
                    <a:pt x="31" y="156"/>
                  </a:cubicBezTo>
                  <a:cubicBezTo>
                    <a:pt x="30" y="162"/>
                    <a:pt x="26" y="170"/>
                    <a:pt x="24" y="174"/>
                  </a:cubicBezTo>
                  <a:cubicBezTo>
                    <a:pt x="23" y="179"/>
                    <a:pt x="23" y="181"/>
                    <a:pt x="20" y="181"/>
                  </a:cubicBezTo>
                  <a:cubicBezTo>
                    <a:pt x="18" y="181"/>
                    <a:pt x="18" y="183"/>
                    <a:pt x="19" y="187"/>
                  </a:cubicBezTo>
                  <a:cubicBezTo>
                    <a:pt x="21" y="191"/>
                    <a:pt x="18" y="194"/>
                    <a:pt x="20" y="198"/>
                  </a:cubicBezTo>
                  <a:cubicBezTo>
                    <a:pt x="23" y="201"/>
                    <a:pt x="22" y="203"/>
                    <a:pt x="21" y="206"/>
                  </a:cubicBezTo>
                  <a:cubicBezTo>
                    <a:pt x="20" y="210"/>
                    <a:pt x="18" y="210"/>
                    <a:pt x="18" y="213"/>
                  </a:cubicBezTo>
                  <a:cubicBezTo>
                    <a:pt x="18" y="217"/>
                    <a:pt x="16" y="220"/>
                    <a:pt x="17" y="223"/>
                  </a:cubicBezTo>
                  <a:cubicBezTo>
                    <a:pt x="18" y="227"/>
                    <a:pt x="18" y="228"/>
                    <a:pt x="16" y="228"/>
                  </a:cubicBezTo>
                  <a:cubicBezTo>
                    <a:pt x="14" y="228"/>
                    <a:pt x="13" y="231"/>
                    <a:pt x="13" y="238"/>
                  </a:cubicBezTo>
                  <a:cubicBezTo>
                    <a:pt x="12" y="244"/>
                    <a:pt x="12" y="244"/>
                    <a:pt x="17" y="243"/>
                  </a:cubicBezTo>
                  <a:cubicBezTo>
                    <a:pt x="21" y="243"/>
                    <a:pt x="18" y="228"/>
                    <a:pt x="20" y="228"/>
                  </a:cubicBezTo>
                  <a:cubicBezTo>
                    <a:pt x="23" y="228"/>
                    <a:pt x="21" y="226"/>
                    <a:pt x="24" y="225"/>
                  </a:cubicBezTo>
                  <a:cubicBezTo>
                    <a:pt x="26" y="224"/>
                    <a:pt x="24" y="227"/>
                    <a:pt x="26" y="228"/>
                  </a:cubicBezTo>
                  <a:cubicBezTo>
                    <a:pt x="28" y="229"/>
                    <a:pt x="29" y="230"/>
                    <a:pt x="26" y="232"/>
                  </a:cubicBezTo>
                  <a:cubicBezTo>
                    <a:pt x="24" y="233"/>
                    <a:pt x="27" y="237"/>
                    <a:pt x="26" y="239"/>
                  </a:cubicBezTo>
                  <a:cubicBezTo>
                    <a:pt x="24" y="241"/>
                    <a:pt x="22" y="243"/>
                    <a:pt x="24" y="246"/>
                  </a:cubicBezTo>
                  <a:cubicBezTo>
                    <a:pt x="25" y="248"/>
                    <a:pt x="22" y="248"/>
                    <a:pt x="22" y="251"/>
                  </a:cubicBezTo>
                  <a:cubicBezTo>
                    <a:pt x="22" y="254"/>
                    <a:pt x="24" y="254"/>
                    <a:pt x="22" y="255"/>
                  </a:cubicBezTo>
                  <a:cubicBezTo>
                    <a:pt x="21" y="256"/>
                    <a:pt x="24" y="258"/>
                    <a:pt x="22" y="259"/>
                  </a:cubicBezTo>
                  <a:cubicBezTo>
                    <a:pt x="20" y="259"/>
                    <a:pt x="21" y="261"/>
                    <a:pt x="23" y="264"/>
                  </a:cubicBezTo>
                  <a:cubicBezTo>
                    <a:pt x="24" y="266"/>
                    <a:pt x="20" y="265"/>
                    <a:pt x="18" y="266"/>
                  </a:cubicBezTo>
                  <a:cubicBezTo>
                    <a:pt x="16" y="268"/>
                    <a:pt x="20" y="270"/>
                    <a:pt x="19" y="272"/>
                  </a:cubicBezTo>
                  <a:cubicBezTo>
                    <a:pt x="18" y="274"/>
                    <a:pt x="15" y="271"/>
                    <a:pt x="14" y="269"/>
                  </a:cubicBezTo>
                  <a:cubicBezTo>
                    <a:pt x="12" y="268"/>
                    <a:pt x="16" y="266"/>
                    <a:pt x="17" y="264"/>
                  </a:cubicBezTo>
                  <a:cubicBezTo>
                    <a:pt x="19" y="262"/>
                    <a:pt x="16" y="257"/>
                    <a:pt x="13" y="258"/>
                  </a:cubicBezTo>
                  <a:cubicBezTo>
                    <a:pt x="10" y="259"/>
                    <a:pt x="16" y="262"/>
                    <a:pt x="16" y="264"/>
                  </a:cubicBezTo>
                  <a:cubicBezTo>
                    <a:pt x="16" y="267"/>
                    <a:pt x="11" y="264"/>
                    <a:pt x="11" y="266"/>
                  </a:cubicBezTo>
                  <a:cubicBezTo>
                    <a:pt x="11" y="269"/>
                    <a:pt x="8" y="268"/>
                    <a:pt x="6" y="270"/>
                  </a:cubicBezTo>
                  <a:cubicBezTo>
                    <a:pt x="5" y="272"/>
                    <a:pt x="9" y="274"/>
                    <a:pt x="7" y="274"/>
                  </a:cubicBezTo>
                  <a:cubicBezTo>
                    <a:pt x="5" y="275"/>
                    <a:pt x="2" y="277"/>
                    <a:pt x="2" y="279"/>
                  </a:cubicBezTo>
                  <a:cubicBezTo>
                    <a:pt x="1" y="281"/>
                    <a:pt x="4" y="281"/>
                    <a:pt x="4" y="280"/>
                  </a:cubicBezTo>
                  <a:cubicBezTo>
                    <a:pt x="4" y="278"/>
                    <a:pt x="7" y="277"/>
                    <a:pt x="7" y="280"/>
                  </a:cubicBezTo>
                  <a:cubicBezTo>
                    <a:pt x="8" y="282"/>
                    <a:pt x="10" y="280"/>
                    <a:pt x="12" y="280"/>
                  </a:cubicBezTo>
                  <a:cubicBezTo>
                    <a:pt x="15" y="281"/>
                    <a:pt x="15" y="285"/>
                    <a:pt x="13" y="284"/>
                  </a:cubicBezTo>
                  <a:cubicBezTo>
                    <a:pt x="12" y="284"/>
                    <a:pt x="10" y="287"/>
                    <a:pt x="10" y="290"/>
                  </a:cubicBezTo>
                  <a:cubicBezTo>
                    <a:pt x="11" y="292"/>
                    <a:pt x="16" y="290"/>
                    <a:pt x="18" y="290"/>
                  </a:cubicBezTo>
                  <a:cubicBezTo>
                    <a:pt x="21" y="291"/>
                    <a:pt x="20" y="295"/>
                    <a:pt x="18" y="294"/>
                  </a:cubicBezTo>
                  <a:cubicBezTo>
                    <a:pt x="17" y="292"/>
                    <a:pt x="14" y="290"/>
                    <a:pt x="13" y="292"/>
                  </a:cubicBezTo>
                  <a:cubicBezTo>
                    <a:pt x="12" y="295"/>
                    <a:pt x="10" y="294"/>
                    <a:pt x="8" y="293"/>
                  </a:cubicBezTo>
                  <a:cubicBezTo>
                    <a:pt x="6" y="292"/>
                    <a:pt x="0" y="296"/>
                    <a:pt x="2" y="297"/>
                  </a:cubicBezTo>
                  <a:cubicBezTo>
                    <a:pt x="4" y="299"/>
                    <a:pt x="4" y="301"/>
                    <a:pt x="5" y="301"/>
                  </a:cubicBezTo>
                  <a:cubicBezTo>
                    <a:pt x="7" y="301"/>
                    <a:pt x="9" y="300"/>
                    <a:pt x="10" y="299"/>
                  </a:cubicBezTo>
                  <a:cubicBezTo>
                    <a:pt x="10" y="297"/>
                    <a:pt x="13" y="296"/>
                    <a:pt x="13" y="299"/>
                  </a:cubicBezTo>
                  <a:cubicBezTo>
                    <a:pt x="13" y="302"/>
                    <a:pt x="10" y="301"/>
                    <a:pt x="9" y="303"/>
                  </a:cubicBezTo>
                  <a:cubicBezTo>
                    <a:pt x="8" y="304"/>
                    <a:pt x="7" y="306"/>
                    <a:pt x="4" y="308"/>
                  </a:cubicBezTo>
                  <a:cubicBezTo>
                    <a:pt x="2" y="309"/>
                    <a:pt x="4" y="312"/>
                    <a:pt x="6" y="311"/>
                  </a:cubicBezTo>
                  <a:cubicBezTo>
                    <a:pt x="8" y="310"/>
                    <a:pt x="6" y="313"/>
                    <a:pt x="8" y="314"/>
                  </a:cubicBezTo>
                  <a:cubicBezTo>
                    <a:pt x="11" y="314"/>
                    <a:pt x="11" y="312"/>
                    <a:pt x="11" y="310"/>
                  </a:cubicBezTo>
                  <a:cubicBezTo>
                    <a:pt x="10" y="308"/>
                    <a:pt x="12" y="304"/>
                    <a:pt x="14" y="306"/>
                  </a:cubicBezTo>
                  <a:cubicBezTo>
                    <a:pt x="17" y="308"/>
                    <a:pt x="13" y="311"/>
                    <a:pt x="13" y="312"/>
                  </a:cubicBezTo>
                  <a:cubicBezTo>
                    <a:pt x="13" y="314"/>
                    <a:pt x="12" y="317"/>
                    <a:pt x="12" y="319"/>
                  </a:cubicBezTo>
                  <a:cubicBezTo>
                    <a:pt x="12" y="321"/>
                    <a:pt x="10" y="320"/>
                    <a:pt x="10" y="322"/>
                  </a:cubicBezTo>
                  <a:cubicBezTo>
                    <a:pt x="10" y="324"/>
                    <a:pt x="4" y="323"/>
                    <a:pt x="7" y="324"/>
                  </a:cubicBezTo>
                  <a:cubicBezTo>
                    <a:pt x="9" y="326"/>
                    <a:pt x="5" y="328"/>
                    <a:pt x="7" y="329"/>
                  </a:cubicBezTo>
                  <a:cubicBezTo>
                    <a:pt x="8" y="331"/>
                    <a:pt x="9" y="327"/>
                    <a:pt x="11" y="328"/>
                  </a:cubicBezTo>
                  <a:cubicBezTo>
                    <a:pt x="13" y="329"/>
                    <a:pt x="13" y="329"/>
                    <a:pt x="16" y="328"/>
                  </a:cubicBezTo>
                  <a:cubicBezTo>
                    <a:pt x="18" y="327"/>
                    <a:pt x="20" y="330"/>
                    <a:pt x="17" y="331"/>
                  </a:cubicBezTo>
                  <a:cubicBezTo>
                    <a:pt x="15" y="332"/>
                    <a:pt x="12" y="334"/>
                    <a:pt x="13" y="335"/>
                  </a:cubicBezTo>
                  <a:cubicBezTo>
                    <a:pt x="14" y="335"/>
                    <a:pt x="18" y="333"/>
                    <a:pt x="18" y="335"/>
                  </a:cubicBezTo>
                  <a:cubicBezTo>
                    <a:pt x="19" y="338"/>
                    <a:pt x="21" y="337"/>
                    <a:pt x="21" y="334"/>
                  </a:cubicBezTo>
                  <a:cubicBezTo>
                    <a:pt x="21" y="332"/>
                    <a:pt x="26" y="334"/>
                    <a:pt x="27" y="336"/>
                  </a:cubicBezTo>
                  <a:cubicBezTo>
                    <a:pt x="27" y="339"/>
                    <a:pt x="22" y="340"/>
                    <a:pt x="19" y="339"/>
                  </a:cubicBezTo>
                  <a:cubicBezTo>
                    <a:pt x="16" y="339"/>
                    <a:pt x="15" y="342"/>
                    <a:pt x="17" y="344"/>
                  </a:cubicBezTo>
                  <a:cubicBezTo>
                    <a:pt x="18" y="347"/>
                    <a:pt x="21" y="344"/>
                    <a:pt x="23" y="342"/>
                  </a:cubicBezTo>
                  <a:cubicBezTo>
                    <a:pt x="25" y="340"/>
                    <a:pt x="35" y="341"/>
                    <a:pt x="36" y="343"/>
                  </a:cubicBezTo>
                  <a:cubicBezTo>
                    <a:pt x="36" y="345"/>
                    <a:pt x="31" y="343"/>
                    <a:pt x="30" y="345"/>
                  </a:cubicBezTo>
                  <a:cubicBezTo>
                    <a:pt x="30" y="346"/>
                    <a:pt x="26" y="347"/>
                    <a:pt x="25" y="346"/>
                  </a:cubicBezTo>
                  <a:cubicBezTo>
                    <a:pt x="25" y="344"/>
                    <a:pt x="21" y="346"/>
                    <a:pt x="21" y="349"/>
                  </a:cubicBezTo>
                  <a:cubicBezTo>
                    <a:pt x="20" y="351"/>
                    <a:pt x="17" y="351"/>
                    <a:pt x="21" y="352"/>
                  </a:cubicBezTo>
                  <a:cubicBezTo>
                    <a:pt x="24" y="353"/>
                    <a:pt x="23" y="348"/>
                    <a:pt x="28" y="349"/>
                  </a:cubicBezTo>
                  <a:cubicBezTo>
                    <a:pt x="34" y="349"/>
                    <a:pt x="36" y="344"/>
                    <a:pt x="38" y="347"/>
                  </a:cubicBezTo>
                  <a:cubicBezTo>
                    <a:pt x="39" y="350"/>
                    <a:pt x="34" y="352"/>
                    <a:pt x="32" y="350"/>
                  </a:cubicBezTo>
                  <a:cubicBezTo>
                    <a:pt x="30" y="349"/>
                    <a:pt x="27" y="352"/>
                    <a:pt x="27" y="355"/>
                  </a:cubicBezTo>
                  <a:cubicBezTo>
                    <a:pt x="27" y="357"/>
                    <a:pt x="21" y="354"/>
                    <a:pt x="18" y="353"/>
                  </a:cubicBezTo>
                  <a:cubicBezTo>
                    <a:pt x="15" y="353"/>
                    <a:pt x="17" y="356"/>
                    <a:pt x="19" y="359"/>
                  </a:cubicBezTo>
                  <a:cubicBezTo>
                    <a:pt x="22" y="362"/>
                    <a:pt x="23" y="359"/>
                    <a:pt x="27" y="361"/>
                  </a:cubicBezTo>
                  <a:cubicBezTo>
                    <a:pt x="30" y="363"/>
                    <a:pt x="30" y="365"/>
                    <a:pt x="32" y="363"/>
                  </a:cubicBezTo>
                  <a:cubicBezTo>
                    <a:pt x="34" y="361"/>
                    <a:pt x="32" y="361"/>
                    <a:pt x="30" y="360"/>
                  </a:cubicBezTo>
                  <a:cubicBezTo>
                    <a:pt x="29" y="359"/>
                    <a:pt x="30" y="356"/>
                    <a:pt x="34" y="358"/>
                  </a:cubicBezTo>
                  <a:cubicBezTo>
                    <a:pt x="37" y="359"/>
                    <a:pt x="41" y="356"/>
                    <a:pt x="40" y="352"/>
                  </a:cubicBezTo>
                  <a:cubicBezTo>
                    <a:pt x="39" y="347"/>
                    <a:pt x="44" y="345"/>
                    <a:pt x="48" y="344"/>
                  </a:cubicBezTo>
                  <a:cubicBezTo>
                    <a:pt x="52" y="342"/>
                    <a:pt x="50" y="347"/>
                    <a:pt x="47" y="348"/>
                  </a:cubicBezTo>
                  <a:cubicBezTo>
                    <a:pt x="44" y="349"/>
                    <a:pt x="43" y="350"/>
                    <a:pt x="45" y="353"/>
                  </a:cubicBezTo>
                  <a:cubicBezTo>
                    <a:pt x="48" y="355"/>
                    <a:pt x="51" y="351"/>
                    <a:pt x="53" y="353"/>
                  </a:cubicBezTo>
                  <a:cubicBezTo>
                    <a:pt x="55" y="355"/>
                    <a:pt x="49" y="355"/>
                    <a:pt x="48" y="357"/>
                  </a:cubicBezTo>
                  <a:cubicBezTo>
                    <a:pt x="47" y="359"/>
                    <a:pt x="52" y="361"/>
                    <a:pt x="49" y="363"/>
                  </a:cubicBezTo>
                  <a:cubicBezTo>
                    <a:pt x="46" y="364"/>
                    <a:pt x="47" y="357"/>
                    <a:pt x="45" y="356"/>
                  </a:cubicBezTo>
                  <a:cubicBezTo>
                    <a:pt x="43" y="355"/>
                    <a:pt x="42" y="357"/>
                    <a:pt x="44" y="361"/>
                  </a:cubicBezTo>
                  <a:cubicBezTo>
                    <a:pt x="45" y="365"/>
                    <a:pt x="41" y="362"/>
                    <a:pt x="39" y="360"/>
                  </a:cubicBezTo>
                  <a:cubicBezTo>
                    <a:pt x="38" y="358"/>
                    <a:pt x="35" y="361"/>
                    <a:pt x="37" y="363"/>
                  </a:cubicBezTo>
                  <a:cubicBezTo>
                    <a:pt x="39" y="365"/>
                    <a:pt x="33" y="363"/>
                    <a:pt x="33" y="366"/>
                  </a:cubicBezTo>
                  <a:cubicBezTo>
                    <a:pt x="33" y="370"/>
                    <a:pt x="36" y="367"/>
                    <a:pt x="39" y="367"/>
                  </a:cubicBezTo>
                  <a:cubicBezTo>
                    <a:pt x="42" y="368"/>
                    <a:pt x="41" y="373"/>
                    <a:pt x="43" y="375"/>
                  </a:cubicBezTo>
                  <a:cubicBezTo>
                    <a:pt x="46" y="377"/>
                    <a:pt x="44" y="369"/>
                    <a:pt x="46" y="368"/>
                  </a:cubicBezTo>
                  <a:cubicBezTo>
                    <a:pt x="49" y="368"/>
                    <a:pt x="47" y="374"/>
                    <a:pt x="52" y="376"/>
                  </a:cubicBezTo>
                  <a:cubicBezTo>
                    <a:pt x="58" y="378"/>
                    <a:pt x="53" y="375"/>
                    <a:pt x="55" y="373"/>
                  </a:cubicBezTo>
                  <a:cubicBezTo>
                    <a:pt x="58" y="371"/>
                    <a:pt x="61" y="379"/>
                    <a:pt x="64" y="380"/>
                  </a:cubicBezTo>
                  <a:cubicBezTo>
                    <a:pt x="67" y="380"/>
                    <a:pt x="65" y="376"/>
                    <a:pt x="63" y="374"/>
                  </a:cubicBezTo>
                  <a:cubicBezTo>
                    <a:pt x="61" y="372"/>
                    <a:pt x="65" y="373"/>
                    <a:pt x="68" y="374"/>
                  </a:cubicBezTo>
                  <a:cubicBezTo>
                    <a:pt x="71" y="375"/>
                    <a:pt x="73" y="375"/>
                    <a:pt x="73" y="373"/>
                  </a:cubicBezTo>
                  <a:cubicBezTo>
                    <a:pt x="74" y="372"/>
                    <a:pt x="74" y="373"/>
                    <a:pt x="75" y="373"/>
                  </a:cubicBezTo>
                  <a:cubicBezTo>
                    <a:pt x="72" y="371"/>
                    <a:pt x="62" y="372"/>
                    <a:pt x="61" y="372"/>
                  </a:cubicBezTo>
                  <a:cubicBezTo>
                    <a:pt x="59" y="372"/>
                    <a:pt x="60" y="349"/>
                    <a:pt x="61" y="344"/>
                  </a:cubicBezTo>
                  <a:cubicBezTo>
                    <a:pt x="60" y="344"/>
                    <a:pt x="60" y="344"/>
                    <a:pt x="60" y="344"/>
                  </a:cubicBezTo>
                  <a:cubicBezTo>
                    <a:pt x="58" y="344"/>
                    <a:pt x="52" y="345"/>
                    <a:pt x="53" y="341"/>
                  </a:cubicBezTo>
                  <a:cubicBezTo>
                    <a:pt x="53" y="340"/>
                    <a:pt x="54" y="340"/>
                    <a:pt x="54" y="340"/>
                  </a:cubicBezTo>
                  <a:cubicBezTo>
                    <a:pt x="53" y="339"/>
                    <a:pt x="51" y="338"/>
                    <a:pt x="49" y="337"/>
                  </a:cubicBezTo>
                  <a:cubicBezTo>
                    <a:pt x="46" y="336"/>
                    <a:pt x="37" y="337"/>
                    <a:pt x="35" y="33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 111">
              <a:extLst>
                <a:ext uri="{FF2B5EF4-FFF2-40B4-BE49-F238E27FC236}">
                  <a16:creationId xmlns:a16="http://schemas.microsoft.com/office/drawing/2014/main" id="{8F8D4C86-D134-A495-74F2-DDF8517BD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4334" y="4867038"/>
              <a:ext cx="223141" cy="236590"/>
            </a:xfrm>
            <a:custGeom>
              <a:avLst/>
              <a:gdLst>
                <a:gd name="T0" fmla="*/ 71 w 74"/>
                <a:gd name="T1" fmla="*/ 41 h 76"/>
                <a:gd name="T2" fmla="*/ 64 w 74"/>
                <a:gd name="T3" fmla="*/ 43 h 76"/>
                <a:gd name="T4" fmla="*/ 60 w 74"/>
                <a:gd name="T5" fmla="*/ 33 h 76"/>
                <a:gd name="T6" fmla="*/ 54 w 74"/>
                <a:gd name="T7" fmla="*/ 26 h 76"/>
                <a:gd name="T8" fmla="*/ 47 w 74"/>
                <a:gd name="T9" fmla="*/ 25 h 76"/>
                <a:gd name="T10" fmla="*/ 43 w 74"/>
                <a:gd name="T11" fmla="*/ 19 h 76"/>
                <a:gd name="T12" fmla="*/ 41 w 74"/>
                <a:gd name="T13" fmla="*/ 8 h 76"/>
                <a:gd name="T14" fmla="*/ 41 w 74"/>
                <a:gd name="T15" fmla="*/ 4 h 76"/>
                <a:gd name="T16" fmla="*/ 39 w 74"/>
                <a:gd name="T17" fmla="*/ 4 h 76"/>
                <a:gd name="T18" fmla="*/ 31 w 74"/>
                <a:gd name="T19" fmla="*/ 1 h 76"/>
                <a:gd name="T20" fmla="*/ 22 w 74"/>
                <a:gd name="T21" fmla="*/ 2 h 76"/>
                <a:gd name="T22" fmla="*/ 11 w 74"/>
                <a:gd name="T23" fmla="*/ 3 h 76"/>
                <a:gd name="T24" fmla="*/ 5 w 74"/>
                <a:gd name="T25" fmla="*/ 11 h 76"/>
                <a:gd name="T26" fmla="*/ 2 w 74"/>
                <a:gd name="T27" fmla="*/ 24 h 76"/>
                <a:gd name="T28" fmla="*/ 0 w 74"/>
                <a:gd name="T29" fmla="*/ 24 h 76"/>
                <a:gd name="T30" fmla="*/ 11 w 74"/>
                <a:gd name="T31" fmla="*/ 36 h 76"/>
                <a:gd name="T32" fmla="*/ 21 w 74"/>
                <a:gd name="T33" fmla="*/ 42 h 76"/>
                <a:gd name="T34" fmla="*/ 30 w 74"/>
                <a:gd name="T35" fmla="*/ 47 h 76"/>
                <a:gd name="T36" fmla="*/ 46 w 74"/>
                <a:gd name="T37" fmla="*/ 55 h 76"/>
                <a:gd name="T38" fmla="*/ 39 w 74"/>
                <a:gd name="T39" fmla="*/ 66 h 76"/>
                <a:gd name="T40" fmla="*/ 36 w 74"/>
                <a:gd name="T41" fmla="*/ 72 h 76"/>
                <a:gd name="T42" fmla="*/ 44 w 74"/>
                <a:gd name="T43" fmla="*/ 73 h 76"/>
                <a:gd name="T44" fmla="*/ 52 w 74"/>
                <a:gd name="T45" fmla="*/ 74 h 76"/>
                <a:gd name="T46" fmla="*/ 60 w 74"/>
                <a:gd name="T47" fmla="*/ 73 h 76"/>
                <a:gd name="T48" fmla="*/ 66 w 74"/>
                <a:gd name="T49" fmla="*/ 69 h 76"/>
                <a:gd name="T50" fmla="*/ 70 w 74"/>
                <a:gd name="T51" fmla="*/ 57 h 76"/>
                <a:gd name="T52" fmla="*/ 71 w 74"/>
                <a:gd name="T53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76">
                  <a:moveTo>
                    <a:pt x="71" y="41"/>
                  </a:moveTo>
                  <a:cubicBezTo>
                    <a:pt x="68" y="40"/>
                    <a:pt x="65" y="43"/>
                    <a:pt x="64" y="43"/>
                  </a:cubicBezTo>
                  <a:cubicBezTo>
                    <a:pt x="63" y="43"/>
                    <a:pt x="61" y="36"/>
                    <a:pt x="60" y="33"/>
                  </a:cubicBezTo>
                  <a:cubicBezTo>
                    <a:pt x="59" y="30"/>
                    <a:pt x="56" y="25"/>
                    <a:pt x="54" y="26"/>
                  </a:cubicBezTo>
                  <a:cubicBezTo>
                    <a:pt x="52" y="27"/>
                    <a:pt x="53" y="26"/>
                    <a:pt x="47" y="25"/>
                  </a:cubicBezTo>
                  <a:cubicBezTo>
                    <a:pt x="41" y="25"/>
                    <a:pt x="41" y="24"/>
                    <a:pt x="43" y="19"/>
                  </a:cubicBezTo>
                  <a:cubicBezTo>
                    <a:pt x="44" y="13"/>
                    <a:pt x="39" y="9"/>
                    <a:pt x="41" y="8"/>
                  </a:cubicBezTo>
                  <a:cubicBezTo>
                    <a:pt x="43" y="7"/>
                    <a:pt x="43" y="6"/>
                    <a:pt x="41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7" y="4"/>
                    <a:pt x="35" y="1"/>
                    <a:pt x="31" y="1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19" y="3"/>
                    <a:pt x="14" y="1"/>
                    <a:pt x="11" y="3"/>
                  </a:cubicBezTo>
                  <a:cubicBezTo>
                    <a:pt x="8" y="5"/>
                    <a:pt x="5" y="10"/>
                    <a:pt x="5" y="11"/>
                  </a:cubicBezTo>
                  <a:cubicBezTo>
                    <a:pt x="5" y="13"/>
                    <a:pt x="4" y="24"/>
                    <a:pt x="2" y="24"/>
                  </a:cubicBezTo>
                  <a:cubicBezTo>
                    <a:pt x="2" y="24"/>
                    <a:pt x="1" y="24"/>
                    <a:pt x="0" y="24"/>
                  </a:cubicBezTo>
                  <a:cubicBezTo>
                    <a:pt x="2" y="28"/>
                    <a:pt x="7" y="34"/>
                    <a:pt x="11" y="36"/>
                  </a:cubicBezTo>
                  <a:cubicBezTo>
                    <a:pt x="16" y="39"/>
                    <a:pt x="16" y="42"/>
                    <a:pt x="21" y="42"/>
                  </a:cubicBezTo>
                  <a:cubicBezTo>
                    <a:pt x="26" y="43"/>
                    <a:pt x="28" y="45"/>
                    <a:pt x="30" y="47"/>
                  </a:cubicBezTo>
                  <a:cubicBezTo>
                    <a:pt x="32" y="49"/>
                    <a:pt x="45" y="53"/>
                    <a:pt x="46" y="55"/>
                  </a:cubicBezTo>
                  <a:cubicBezTo>
                    <a:pt x="47" y="56"/>
                    <a:pt x="39" y="62"/>
                    <a:pt x="39" y="66"/>
                  </a:cubicBezTo>
                  <a:cubicBezTo>
                    <a:pt x="39" y="71"/>
                    <a:pt x="36" y="70"/>
                    <a:pt x="36" y="72"/>
                  </a:cubicBezTo>
                  <a:cubicBezTo>
                    <a:pt x="36" y="73"/>
                    <a:pt x="42" y="72"/>
                    <a:pt x="44" y="73"/>
                  </a:cubicBezTo>
                  <a:cubicBezTo>
                    <a:pt x="46" y="75"/>
                    <a:pt x="50" y="73"/>
                    <a:pt x="52" y="74"/>
                  </a:cubicBezTo>
                  <a:cubicBezTo>
                    <a:pt x="55" y="76"/>
                    <a:pt x="58" y="72"/>
                    <a:pt x="60" y="73"/>
                  </a:cubicBezTo>
                  <a:cubicBezTo>
                    <a:pt x="62" y="73"/>
                    <a:pt x="64" y="69"/>
                    <a:pt x="66" y="69"/>
                  </a:cubicBezTo>
                  <a:cubicBezTo>
                    <a:pt x="69" y="70"/>
                    <a:pt x="71" y="61"/>
                    <a:pt x="70" y="57"/>
                  </a:cubicBezTo>
                  <a:cubicBezTo>
                    <a:pt x="70" y="53"/>
                    <a:pt x="74" y="43"/>
                    <a:pt x="71" y="4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112">
              <a:extLst>
                <a:ext uri="{FF2B5EF4-FFF2-40B4-BE49-F238E27FC236}">
                  <a16:creationId xmlns:a16="http://schemas.microsoft.com/office/drawing/2014/main" id="{18FA58C1-A6CA-AD35-0AD3-025D0E643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967" y="4057377"/>
              <a:ext cx="84155" cy="72292"/>
            </a:xfrm>
            <a:custGeom>
              <a:avLst/>
              <a:gdLst>
                <a:gd name="T0" fmla="*/ 27 w 28"/>
                <a:gd name="T1" fmla="*/ 18 h 23"/>
                <a:gd name="T2" fmla="*/ 28 w 28"/>
                <a:gd name="T3" fmla="*/ 13 h 23"/>
                <a:gd name="T4" fmla="*/ 20 w 28"/>
                <a:gd name="T5" fmla="*/ 2 h 23"/>
                <a:gd name="T6" fmla="*/ 15 w 28"/>
                <a:gd name="T7" fmla="*/ 2 h 23"/>
                <a:gd name="T8" fmla="*/ 7 w 28"/>
                <a:gd name="T9" fmla="*/ 0 h 23"/>
                <a:gd name="T10" fmla="*/ 2 w 28"/>
                <a:gd name="T11" fmla="*/ 0 h 23"/>
                <a:gd name="T12" fmla="*/ 2 w 28"/>
                <a:gd name="T13" fmla="*/ 4 h 23"/>
                <a:gd name="T14" fmla="*/ 4 w 28"/>
                <a:gd name="T15" fmla="*/ 11 h 23"/>
                <a:gd name="T16" fmla="*/ 9 w 28"/>
                <a:gd name="T17" fmla="*/ 10 h 23"/>
                <a:gd name="T18" fmla="*/ 13 w 28"/>
                <a:gd name="T19" fmla="*/ 13 h 23"/>
                <a:gd name="T20" fmla="*/ 19 w 28"/>
                <a:gd name="T21" fmla="*/ 18 h 23"/>
                <a:gd name="T22" fmla="*/ 23 w 28"/>
                <a:gd name="T23" fmla="*/ 23 h 23"/>
                <a:gd name="T24" fmla="*/ 25 w 28"/>
                <a:gd name="T25" fmla="*/ 23 h 23"/>
                <a:gd name="T26" fmla="*/ 27 w 28"/>
                <a:gd name="T2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3">
                  <a:moveTo>
                    <a:pt x="27" y="18"/>
                  </a:moveTo>
                  <a:cubicBezTo>
                    <a:pt x="26" y="17"/>
                    <a:pt x="26" y="15"/>
                    <a:pt x="28" y="13"/>
                  </a:cubicBezTo>
                  <a:cubicBezTo>
                    <a:pt x="25" y="9"/>
                    <a:pt x="21" y="5"/>
                    <a:pt x="20" y="2"/>
                  </a:cubicBezTo>
                  <a:cubicBezTo>
                    <a:pt x="18" y="3"/>
                    <a:pt x="16" y="3"/>
                    <a:pt x="15" y="2"/>
                  </a:cubicBezTo>
                  <a:cubicBezTo>
                    <a:pt x="13" y="0"/>
                    <a:pt x="9" y="1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0" y="5"/>
                    <a:pt x="0" y="9"/>
                    <a:pt x="4" y="11"/>
                  </a:cubicBezTo>
                  <a:cubicBezTo>
                    <a:pt x="8" y="12"/>
                    <a:pt x="7" y="10"/>
                    <a:pt x="9" y="10"/>
                  </a:cubicBezTo>
                  <a:cubicBezTo>
                    <a:pt x="11" y="10"/>
                    <a:pt x="11" y="13"/>
                    <a:pt x="13" y="13"/>
                  </a:cubicBezTo>
                  <a:cubicBezTo>
                    <a:pt x="14" y="13"/>
                    <a:pt x="19" y="15"/>
                    <a:pt x="19" y="18"/>
                  </a:cubicBezTo>
                  <a:cubicBezTo>
                    <a:pt x="18" y="21"/>
                    <a:pt x="20" y="23"/>
                    <a:pt x="23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6" y="21"/>
                    <a:pt x="27" y="19"/>
                    <a:pt x="27" y="1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 113">
              <a:extLst>
                <a:ext uri="{FF2B5EF4-FFF2-40B4-BE49-F238E27FC236}">
                  <a16:creationId xmlns:a16="http://schemas.microsoft.com/office/drawing/2014/main" id="{AE16E2AF-5E7A-42FC-2A47-56F463F17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9197" y="4091551"/>
              <a:ext cx="150460" cy="74920"/>
            </a:xfrm>
            <a:custGeom>
              <a:avLst/>
              <a:gdLst>
                <a:gd name="T0" fmla="*/ 44 w 50"/>
                <a:gd name="T1" fmla="*/ 7 h 24"/>
                <a:gd name="T2" fmla="*/ 33 w 50"/>
                <a:gd name="T3" fmla="*/ 1 h 24"/>
                <a:gd name="T4" fmla="*/ 21 w 50"/>
                <a:gd name="T5" fmla="*/ 6 h 24"/>
                <a:gd name="T6" fmla="*/ 7 w 50"/>
                <a:gd name="T7" fmla="*/ 6 h 24"/>
                <a:gd name="T8" fmla="*/ 3 w 50"/>
                <a:gd name="T9" fmla="*/ 2 h 24"/>
                <a:gd name="T10" fmla="*/ 2 w 50"/>
                <a:gd name="T11" fmla="*/ 7 h 24"/>
                <a:gd name="T12" fmla="*/ 0 w 50"/>
                <a:gd name="T13" fmla="*/ 12 h 24"/>
                <a:gd name="T14" fmla="*/ 11 w 50"/>
                <a:gd name="T15" fmla="*/ 17 h 24"/>
                <a:gd name="T16" fmla="*/ 17 w 50"/>
                <a:gd name="T17" fmla="*/ 21 h 24"/>
                <a:gd name="T18" fmla="*/ 24 w 50"/>
                <a:gd name="T19" fmla="*/ 19 h 24"/>
                <a:gd name="T20" fmla="*/ 22 w 50"/>
                <a:gd name="T21" fmla="*/ 14 h 24"/>
                <a:gd name="T22" fmla="*/ 26 w 50"/>
                <a:gd name="T23" fmla="*/ 10 h 24"/>
                <a:gd name="T24" fmla="*/ 35 w 50"/>
                <a:gd name="T25" fmla="*/ 7 h 24"/>
                <a:gd name="T26" fmla="*/ 38 w 50"/>
                <a:gd name="T27" fmla="*/ 13 h 24"/>
                <a:gd name="T28" fmla="*/ 43 w 50"/>
                <a:gd name="T29" fmla="*/ 22 h 24"/>
                <a:gd name="T30" fmla="*/ 48 w 50"/>
                <a:gd name="T31" fmla="*/ 16 h 24"/>
                <a:gd name="T32" fmla="*/ 50 w 50"/>
                <a:gd name="T33" fmla="*/ 14 h 24"/>
                <a:gd name="T34" fmla="*/ 44 w 50"/>
                <a:gd name="T35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24">
                  <a:moveTo>
                    <a:pt x="44" y="7"/>
                  </a:moveTo>
                  <a:cubicBezTo>
                    <a:pt x="41" y="3"/>
                    <a:pt x="36" y="3"/>
                    <a:pt x="33" y="1"/>
                  </a:cubicBezTo>
                  <a:cubicBezTo>
                    <a:pt x="29" y="0"/>
                    <a:pt x="25" y="2"/>
                    <a:pt x="21" y="6"/>
                  </a:cubicBezTo>
                  <a:cubicBezTo>
                    <a:pt x="16" y="10"/>
                    <a:pt x="11" y="8"/>
                    <a:pt x="7" y="6"/>
                  </a:cubicBezTo>
                  <a:cubicBezTo>
                    <a:pt x="6" y="5"/>
                    <a:pt x="5" y="4"/>
                    <a:pt x="3" y="2"/>
                  </a:cubicBezTo>
                  <a:cubicBezTo>
                    <a:pt x="1" y="4"/>
                    <a:pt x="1" y="6"/>
                    <a:pt x="2" y="7"/>
                  </a:cubicBezTo>
                  <a:cubicBezTo>
                    <a:pt x="2" y="8"/>
                    <a:pt x="1" y="10"/>
                    <a:pt x="0" y="12"/>
                  </a:cubicBezTo>
                  <a:cubicBezTo>
                    <a:pt x="4" y="12"/>
                    <a:pt x="9" y="14"/>
                    <a:pt x="11" y="17"/>
                  </a:cubicBezTo>
                  <a:cubicBezTo>
                    <a:pt x="14" y="20"/>
                    <a:pt x="16" y="18"/>
                    <a:pt x="17" y="21"/>
                  </a:cubicBezTo>
                  <a:cubicBezTo>
                    <a:pt x="19" y="24"/>
                    <a:pt x="23" y="21"/>
                    <a:pt x="24" y="19"/>
                  </a:cubicBezTo>
                  <a:cubicBezTo>
                    <a:pt x="25" y="17"/>
                    <a:pt x="22" y="16"/>
                    <a:pt x="22" y="14"/>
                  </a:cubicBezTo>
                  <a:cubicBezTo>
                    <a:pt x="21" y="12"/>
                    <a:pt x="25" y="13"/>
                    <a:pt x="26" y="10"/>
                  </a:cubicBezTo>
                  <a:cubicBezTo>
                    <a:pt x="27" y="7"/>
                    <a:pt x="33" y="6"/>
                    <a:pt x="35" y="7"/>
                  </a:cubicBezTo>
                  <a:cubicBezTo>
                    <a:pt x="38" y="8"/>
                    <a:pt x="40" y="10"/>
                    <a:pt x="38" y="13"/>
                  </a:cubicBezTo>
                  <a:cubicBezTo>
                    <a:pt x="36" y="15"/>
                    <a:pt x="40" y="19"/>
                    <a:pt x="43" y="22"/>
                  </a:cubicBezTo>
                  <a:cubicBezTo>
                    <a:pt x="45" y="20"/>
                    <a:pt x="47" y="17"/>
                    <a:pt x="48" y="16"/>
                  </a:cubicBezTo>
                  <a:cubicBezTo>
                    <a:pt x="49" y="16"/>
                    <a:pt x="49" y="15"/>
                    <a:pt x="50" y="14"/>
                  </a:cubicBezTo>
                  <a:cubicBezTo>
                    <a:pt x="48" y="13"/>
                    <a:pt x="46" y="10"/>
                    <a:pt x="44" y="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114">
              <a:extLst>
                <a:ext uri="{FF2B5EF4-FFF2-40B4-BE49-F238E27FC236}">
                  <a16:creationId xmlns:a16="http://schemas.microsoft.com/office/drawing/2014/main" id="{B0A6F13E-6C6F-D7ED-8097-BE9593471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205" y="4016630"/>
              <a:ext cx="304746" cy="445577"/>
            </a:xfrm>
            <a:custGeom>
              <a:avLst/>
              <a:gdLst>
                <a:gd name="T0" fmla="*/ 16 w 101"/>
                <a:gd name="T1" fmla="*/ 104 h 143"/>
                <a:gd name="T2" fmla="*/ 22 w 101"/>
                <a:gd name="T3" fmla="*/ 104 h 143"/>
                <a:gd name="T4" fmla="*/ 28 w 101"/>
                <a:gd name="T5" fmla="*/ 109 h 143"/>
                <a:gd name="T6" fmla="*/ 28 w 101"/>
                <a:gd name="T7" fmla="*/ 109 h 143"/>
                <a:gd name="T8" fmla="*/ 36 w 101"/>
                <a:gd name="T9" fmla="*/ 109 h 143"/>
                <a:gd name="T10" fmla="*/ 41 w 101"/>
                <a:gd name="T11" fmla="*/ 116 h 143"/>
                <a:gd name="T12" fmla="*/ 46 w 101"/>
                <a:gd name="T13" fmla="*/ 121 h 143"/>
                <a:gd name="T14" fmla="*/ 49 w 101"/>
                <a:gd name="T15" fmla="*/ 127 h 143"/>
                <a:gd name="T16" fmla="*/ 59 w 101"/>
                <a:gd name="T17" fmla="*/ 128 h 143"/>
                <a:gd name="T18" fmla="*/ 64 w 101"/>
                <a:gd name="T19" fmla="*/ 127 h 143"/>
                <a:gd name="T20" fmla="*/ 69 w 101"/>
                <a:gd name="T21" fmla="*/ 127 h 143"/>
                <a:gd name="T22" fmla="*/ 75 w 101"/>
                <a:gd name="T23" fmla="*/ 132 h 143"/>
                <a:gd name="T24" fmla="*/ 71 w 101"/>
                <a:gd name="T25" fmla="*/ 139 h 143"/>
                <a:gd name="T26" fmla="*/ 76 w 101"/>
                <a:gd name="T27" fmla="*/ 143 h 143"/>
                <a:gd name="T28" fmla="*/ 76 w 101"/>
                <a:gd name="T29" fmla="*/ 143 h 143"/>
                <a:gd name="T30" fmla="*/ 80 w 101"/>
                <a:gd name="T31" fmla="*/ 132 h 143"/>
                <a:gd name="T32" fmla="*/ 81 w 101"/>
                <a:gd name="T33" fmla="*/ 120 h 143"/>
                <a:gd name="T34" fmla="*/ 76 w 101"/>
                <a:gd name="T35" fmla="*/ 106 h 143"/>
                <a:gd name="T36" fmla="*/ 82 w 101"/>
                <a:gd name="T37" fmla="*/ 102 h 143"/>
                <a:gd name="T38" fmla="*/ 80 w 101"/>
                <a:gd name="T39" fmla="*/ 98 h 143"/>
                <a:gd name="T40" fmla="*/ 78 w 101"/>
                <a:gd name="T41" fmla="*/ 94 h 143"/>
                <a:gd name="T42" fmla="*/ 91 w 101"/>
                <a:gd name="T43" fmla="*/ 93 h 143"/>
                <a:gd name="T44" fmla="*/ 100 w 101"/>
                <a:gd name="T45" fmla="*/ 90 h 143"/>
                <a:gd name="T46" fmla="*/ 99 w 101"/>
                <a:gd name="T47" fmla="*/ 85 h 143"/>
                <a:gd name="T48" fmla="*/ 99 w 101"/>
                <a:gd name="T49" fmla="*/ 79 h 143"/>
                <a:gd name="T50" fmla="*/ 96 w 101"/>
                <a:gd name="T51" fmla="*/ 73 h 143"/>
                <a:gd name="T52" fmla="*/ 98 w 101"/>
                <a:gd name="T53" fmla="*/ 57 h 143"/>
                <a:gd name="T54" fmla="*/ 88 w 101"/>
                <a:gd name="T55" fmla="*/ 55 h 143"/>
                <a:gd name="T56" fmla="*/ 76 w 101"/>
                <a:gd name="T57" fmla="*/ 49 h 143"/>
                <a:gd name="T58" fmla="*/ 62 w 101"/>
                <a:gd name="T59" fmla="*/ 48 h 143"/>
                <a:gd name="T60" fmla="*/ 56 w 101"/>
                <a:gd name="T61" fmla="*/ 37 h 143"/>
                <a:gd name="T62" fmla="*/ 52 w 101"/>
                <a:gd name="T63" fmla="*/ 32 h 143"/>
                <a:gd name="T64" fmla="*/ 48 w 101"/>
                <a:gd name="T65" fmla="*/ 30 h 143"/>
                <a:gd name="T66" fmla="*/ 50 w 101"/>
                <a:gd name="T67" fmla="*/ 26 h 143"/>
                <a:gd name="T68" fmla="*/ 51 w 101"/>
                <a:gd name="T69" fmla="*/ 20 h 143"/>
                <a:gd name="T70" fmla="*/ 58 w 101"/>
                <a:gd name="T71" fmla="*/ 10 h 143"/>
                <a:gd name="T72" fmla="*/ 61 w 101"/>
                <a:gd name="T73" fmla="*/ 8 h 143"/>
                <a:gd name="T74" fmla="*/ 63 w 101"/>
                <a:gd name="T75" fmla="*/ 7 h 143"/>
                <a:gd name="T76" fmla="*/ 65 w 101"/>
                <a:gd name="T77" fmla="*/ 2 h 143"/>
                <a:gd name="T78" fmla="*/ 56 w 101"/>
                <a:gd name="T79" fmla="*/ 6 h 143"/>
                <a:gd name="T80" fmla="*/ 48 w 101"/>
                <a:gd name="T81" fmla="*/ 10 h 143"/>
                <a:gd name="T82" fmla="*/ 41 w 101"/>
                <a:gd name="T83" fmla="*/ 13 h 143"/>
                <a:gd name="T84" fmla="*/ 37 w 101"/>
                <a:gd name="T85" fmla="*/ 12 h 143"/>
                <a:gd name="T86" fmla="*/ 29 w 101"/>
                <a:gd name="T87" fmla="*/ 20 h 143"/>
                <a:gd name="T88" fmla="*/ 26 w 101"/>
                <a:gd name="T89" fmla="*/ 28 h 143"/>
                <a:gd name="T90" fmla="*/ 17 w 101"/>
                <a:gd name="T91" fmla="*/ 37 h 143"/>
                <a:gd name="T92" fmla="*/ 16 w 101"/>
                <a:gd name="T93" fmla="*/ 38 h 143"/>
                <a:gd name="T94" fmla="*/ 14 w 101"/>
                <a:gd name="T95" fmla="*/ 40 h 143"/>
                <a:gd name="T96" fmla="*/ 9 w 101"/>
                <a:gd name="T97" fmla="*/ 46 h 143"/>
                <a:gd name="T98" fmla="*/ 11 w 101"/>
                <a:gd name="T99" fmla="*/ 48 h 143"/>
                <a:gd name="T100" fmla="*/ 13 w 101"/>
                <a:gd name="T101" fmla="*/ 55 h 143"/>
                <a:gd name="T102" fmla="*/ 13 w 101"/>
                <a:gd name="T103" fmla="*/ 60 h 143"/>
                <a:gd name="T104" fmla="*/ 15 w 101"/>
                <a:gd name="T105" fmla="*/ 73 h 143"/>
                <a:gd name="T106" fmla="*/ 13 w 101"/>
                <a:gd name="T107" fmla="*/ 80 h 143"/>
                <a:gd name="T108" fmla="*/ 6 w 101"/>
                <a:gd name="T109" fmla="*/ 86 h 143"/>
                <a:gd name="T110" fmla="*/ 2 w 101"/>
                <a:gd name="T111" fmla="*/ 91 h 143"/>
                <a:gd name="T112" fmla="*/ 0 w 101"/>
                <a:gd name="T113" fmla="*/ 95 h 143"/>
                <a:gd name="T114" fmla="*/ 10 w 101"/>
                <a:gd name="T115" fmla="*/ 100 h 143"/>
                <a:gd name="T116" fmla="*/ 16 w 101"/>
                <a:gd name="T117" fmla="*/ 10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" h="143">
                  <a:moveTo>
                    <a:pt x="16" y="104"/>
                  </a:moveTo>
                  <a:cubicBezTo>
                    <a:pt x="18" y="106"/>
                    <a:pt x="21" y="105"/>
                    <a:pt x="22" y="104"/>
                  </a:cubicBezTo>
                  <a:cubicBezTo>
                    <a:pt x="23" y="103"/>
                    <a:pt x="25" y="105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1" y="109"/>
                    <a:pt x="34" y="108"/>
                    <a:pt x="36" y="109"/>
                  </a:cubicBezTo>
                  <a:cubicBezTo>
                    <a:pt x="38" y="111"/>
                    <a:pt x="37" y="116"/>
                    <a:pt x="41" y="116"/>
                  </a:cubicBezTo>
                  <a:cubicBezTo>
                    <a:pt x="44" y="116"/>
                    <a:pt x="46" y="120"/>
                    <a:pt x="46" y="121"/>
                  </a:cubicBezTo>
                  <a:cubicBezTo>
                    <a:pt x="46" y="123"/>
                    <a:pt x="49" y="124"/>
                    <a:pt x="49" y="127"/>
                  </a:cubicBezTo>
                  <a:cubicBezTo>
                    <a:pt x="49" y="129"/>
                    <a:pt x="58" y="129"/>
                    <a:pt x="59" y="128"/>
                  </a:cubicBezTo>
                  <a:cubicBezTo>
                    <a:pt x="60" y="127"/>
                    <a:pt x="62" y="126"/>
                    <a:pt x="64" y="127"/>
                  </a:cubicBezTo>
                  <a:cubicBezTo>
                    <a:pt x="65" y="128"/>
                    <a:pt x="68" y="126"/>
                    <a:pt x="69" y="127"/>
                  </a:cubicBezTo>
                  <a:cubicBezTo>
                    <a:pt x="71" y="128"/>
                    <a:pt x="77" y="130"/>
                    <a:pt x="75" y="132"/>
                  </a:cubicBezTo>
                  <a:cubicBezTo>
                    <a:pt x="74" y="134"/>
                    <a:pt x="70" y="137"/>
                    <a:pt x="71" y="139"/>
                  </a:cubicBezTo>
                  <a:cubicBezTo>
                    <a:pt x="72" y="140"/>
                    <a:pt x="75" y="141"/>
                    <a:pt x="76" y="143"/>
                  </a:cubicBezTo>
                  <a:cubicBezTo>
                    <a:pt x="76" y="143"/>
                    <a:pt x="76" y="143"/>
                    <a:pt x="76" y="143"/>
                  </a:cubicBezTo>
                  <a:cubicBezTo>
                    <a:pt x="79" y="142"/>
                    <a:pt x="80" y="134"/>
                    <a:pt x="80" y="132"/>
                  </a:cubicBezTo>
                  <a:cubicBezTo>
                    <a:pt x="80" y="129"/>
                    <a:pt x="81" y="123"/>
                    <a:pt x="81" y="120"/>
                  </a:cubicBezTo>
                  <a:cubicBezTo>
                    <a:pt x="83" y="115"/>
                    <a:pt x="76" y="112"/>
                    <a:pt x="76" y="106"/>
                  </a:cubicBezTo>
                  <a:cubicBezTo>
                    <a:pt x="76" y="101"/>
                    <a:pt x="79" y="104"/>
                    <a:pt x="82" y="102"/>
                  </a:cubicBezTo>
                  <a:cubicBezTo>
                    <a:pt x="85" y="100"/>
                    <a:pt x="82" y="99"/>
                    <a:pt x="80" y="98"/>
                  </a:cubicBezTo>
                  <a:cubicBezTo>
                    <a:pt x="79" y="98"/>
                    <a:pt x="77" y="95"/>
                    <a:pt x="78" y="94"/>
                  </a:cubicBezTo>
                  <a:cubicBezTo>
                    <a:pt x="78" y="92"/>
                    <a:pt x="88" y="93"/>
                    <a:pt x="91" y="93"/>
                  </a:cubicBezTo>
                  <a:cubicBezTo>
                    <a:pt x="94" y="93"/>
                    <a:pt x="100" y="90"/>
                    <a:pt x="100" y="90"/>
                  </a:cubicBezTo>
                  <a:cubicBezTo>
                    <a:pt x="100" y="89"/>
                    <a:pt x="101" y="87"/>
                    <a:pt x="99" y="85"/>
                  </a:cubicBezTo>
                  <a:cubicBezTo>
                    <a:pt x="96" y="84"/>
                    <a:pt x="97" y="81"/>
                    <a:pt x="99" y="79"/>
                  </a:cubicBezTo>
                  <a:cubicBezTo>
                    <a:pt x="101" y="77"/>
                    <a:pt x="98" y="75"/>
                    <a:pt x="96" y="73"/>
                  </a:cubicBezTo>
                  <a:cubicBezTo>
                    <a:pt x="93" y="70"/>
                    <a:pt x="95" y="61"/>
                    <a:pt x="98" y="57"/>
                  </a:cubicBezTo>
                  <a:cubicBezTo>
                    <a:pt x="100" y="53"/>
                    <a:pt x="92" y="54"/>
                    <a:pt x="88" y="55"/>
                  </a:cubicBezTo>
                  <a:cubicBezTo>
                    <a:pt x="83" y="55"/>
                    <a:pt x="79" y="53"/>
                    <a:pt x="76" y="49"/>
                  </a:cubicBezTo>
                  <a:cubicBezTo>
                    <a:pt x="73" y="46"/>
                    <a:pt x="69" y="48"/>
                    <a:pt x="62" y="48"/>
                  </a:cubicBezTo>
                  <a:cubicBezTo>
                    <a:pt x="54" y="48"/>
                    <a:pt x="56" y="40"/>
                    <a:pt x="56" y="37"/>
                  </a:cubicBezTo>
                  <a:cubicBezTo>
                    <a:pt x="56" y="34"/>
                    <a:pt x="52" y="34"/>
                    <a:pt x="52" y="32"/>
                  </a:cubicBezTo>
                  <a:cubicBezTo>
                    <a:pt x="52" y="30"/>
                    <a:pt x="50" y="30"/>
                    <a:pt x="48" y="30"/>
                  </a:cubicBezTo>
                  <a:cubicBezTo>
                    <a:pt x="47" y="30"/>
                    <a:pt x="48" y="27"/>
                    <a:pt x="50" y="26"/>
                  </a:cubicBezTo>
                  <a:cubicBezTo>
                    <a:pt x="51" y="24"/>
                    <a:pt x="51" y="23"/>
                    <a:pt x="51" y="20"/>
                  </a:cubicBezTo>
                  <a:cubicBezTo>
                    <a:pt x="51" y="16"/>
                    <a:pt x="56" y="13"/>
                    <a:pt x="58" y="10"/>
                  </a:cubicBezTo>
                  <a:cubicBezTo>
                    <a:pt x="59" y="9"/>
                    <a:pt x="60" y="9"/>
                    <a:pt x="61" y="8"/>
                  </a:cubicBezTo>
                  <a:cubicBezTo>
                    <a:pt x="61" y="8"/>
                    <a:pt x="62" y="7"/>
                    <a:pt x="63" y="7"/>
                  </a:cubicBezTo>
                  <a:cubicBezTo>
                    <a:pt x="67" y="6"/>
                    <a:pt x="69" y="4"/>
                    <a:pt x="65" y="2"/>
                  </a:cubicBezTo>
                  <a:cubicBezTo>
                    <a:pt x="61" y="0"/>
                    <a:pt x="59" y="6"/>
                    <a:pt x="56" y="6"/>
                  </a:cubicBezTo>
                  <a:cubicBezTo>
                    <a:pt x="52" y="7"/>
                    <a:pt x="51" y="9"/>
                    <a:pt x="48" y="10"/>
                  </a:cubicBezTo>
                  <a:cubicBezTo>
                    <a:pt x="46" y="12"/>
                    <a:pt x="41" y="11"/>
                    <a:pt x="41" y="13"/>
                  </a:cubicBezTo>
                  <a:cubicBezTo>
                    <a:pt x="40" y="15"/>
                    <a:pt x="39" y="13"/>
                    <a:pt x="37" y="12"/>
                  </a:cubicBezTo>
                  <a:cubicBezTo>
                    <a:pt x="34" y="12"/>
                    <a:pt x="29" y="17"/>
                    <a:pt x="29" y="20"/>
                  </a:cubicBezTo>
                  <a:cubicBezTo>
                    <a:pt x="29" y="22"/>
                    <a:pt x="30" y="25"/>
                    <a:pt x="26" y="28"/>
                  </a:cubicBezTo>
                  <a:cubicBezTo>
                    <a:pt x="22" y="30"/>
                    <a:pt x="19" y="35"/>
                    <a:pt x="17" y="37"/>
                  </a:cubicBezTo>
                  <a:cubicBezTo>
                    <a:pt x="17" y="38"/>
                    <a:pt x="16" y="38"/>
                    <a:pt x="16" y="38"/>
                  </a:cubicBezTo>
                  <a:cubicBezTo>
                    <a:pt x="15" y="39"/>
                    <a:pt x="15" y="40"/>
                    <a:pt x="14" y="40"/>
                  </a:cubicBezTo>
                  <a:cubicBezTo>
                    <a:pt x="13" y="41"/>
                    <a:pt x="11" y="44"/>
                    <a:pt x="9" y="46"/>
                  </a:cubicBezTo>
                  <a:cubicBezTo>
                    <a:pt x="10" y="47"/>
                    <a:pt x="11" y="48"/>
                    <a:pt x="11" y="48"/>
                  </a:cubicBezTo>
                  <a:cubicBezTo>
                    <a:pt x="14" y="51"/>
                    <a:pt x="12" y="53"/>
                    <a:pt x="13" y="55"/>
                  </a:cubicBezTo>
                  <a:cubicBezTo>
                    <a:pt x="14" y="56"/>
                    <a:pt x="15" y="59"/>
                    <a:pt x="13" y="60"/>
                  </a:cubicBezTo>
                  <a:cubicBezTo>
                    <a:pt x="12" y="61"/>
                    <a:pt x="13" y="71"/>
                    <a:pt x="15" y="73"/>
                  </a:cubicBezTo>
                  <a:cubicBezTo>
                    <a:pt x="16" y="75"/>
                    <a:pt x="15" y="76"/>
                    <a:pt x="13" y="80"/>
                  </a:cubicBezTo>
                  <a:cubicBezTo>
                    <a:pt x="11" y="84"/>
                    <a:pt x="9" y="85"/>
                    <a:pt x="6" y="86"/>
                  </a:cubicBezTo>
                  <a:cubicBezTo>
                    <a:pt x="2" y="86"/>
                    <a:pt x="3" y="91"/>
                    <a:pt x="2" y="91"/>
                  </a:cubicBezTo>
                  <a:cubicBezTo>
                    <a:pt x="1" y="91"/>
                    <a:pt x="0" y="93"/>
                    <a:pt x="0" y="95"/>
                  </a:cubicBezTo>
                  <a:cubicBezTo>
                    <a:pt x="3" y="97"/>
                    <a:pt x="9" y="100"/>
                    <a:pt x="10" y="100"/>
                  </a:cubicBezTo>
                  <a:cubicBezTo>
                    <a:pt x="12" y="100"/>
                    <a:pt x="13" y="103"/>
                    <a:pt x="16" y="10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Freeform 115">
              <a:extLst>
                <a:ext uri="{FF2B5EF4-FFF2-40B4-BE49-F238E27FC236}">
                  <a16:creationId xmlns:a16="http://schemas.microsoft.com/office/drawing/2014/main" id="{A9595346-C02E-80D5-1889-970944A30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646" y="4608105"/>
              <a:ext cx="313671" cy="364085"/>
            </a:xfrm>
            <a:custGeom>
              <a:avLst/>
              <a:gdLst>
                <a:gd name="T0" fmla="*/ 102 w 104"/>
                <a:gd name="T1" fmla="*/ 70 h 117"/>
                <a:gd name="T2" fmla="*/ 97 w 104"/>
                <a:gd name="T3" fmla="*/ 62 h 117"/>
                <a:gd name="T4" fmla="*/ 90 w 104"/>
                <a:gd name="T5" fmla="*/ 58 h 117"/>
                <a:gd name="T6" fmla="*/ 81 w 104"/>
                <a:gd name="T7" fmla="*/ 53 h 117"/>
                <a:gd name="T8" fmla="*/ 80 w 104"/>
                <a:gd name="T9" fmla="*/ 46 h 117"/>
                <a:gd name="T10" fmla="*/ 79 w 104"/>
                <a:gd name="T11" fmla="*/ 40 h 117"/>
                <a:gd name="T12" fmla="*/ 76 w 104"/>
                <a:gd name="T13" fmla="*/ 34 h 117"/>
                <a:gd name="T14" fmla="*/ 66 w 104"/>
                <a:gd name="T15" fmla="*/ 32 h 117"/>
                <a:gd name="T16" fmla="*/ 59 w 104"/>
                <a:gd name="T17" fmla="*/ 29 h 117"/>
                <a:gd name="T18" fmla="*/ 56 w 104"/>
                <a:gd name="T19" fmla="*/ 26 h 117"/>
                <a:gd name="T20" fmla="*/ 50 w 104"/>
                <a:gd name="T21" fmla="*/ 25 h 117"/>
                <a:gd name="T22" fmla="*/ 40 w 104"/>
                <a:gd name="T23" fmla="*/ 19 h 117"/>
                <a:gd name="T24" fmla="*/ 37 w 104"/>
                <a:gd name="T25" fmla="*/ 2 h 117"/>
                <a:gd name="T26" fmla="*/ 29 w 104"/>
                <a:gd name="T27" fmla="*/ 2 h 117"/>
                <a:gd name="T28" fmla="*/ 19 w 104"/>
                <a:gd name="T29" fmla="*/ 6 h 117"/>
                <a:gd name="T30" fmla="*/ 12 w 104"/>
                <a:gd name="T31" fmla="*/ 10 h 117"/>
                <a:gd name="T32" fmla="*/ 5 w 104"/>
                <a:gd name="T33" fmla="*/ 12 h 117"/>
                <a:gd name="T34" fmla="*/ 2 w 104"/>
                <a:gd name="T35" fmla="*/ 11 h 117"/>
                <a:gd name="T36" fmla="*/ 8 w 104"/>
                <a:gd name="T37" fmla="*/ 23 h 117"/>
                <a:gd name="T38" fmla="*/ 6 w 104"/>
                <a:gd name="T39" fmla="*/ 27 h 117"/>
                <a:gd name="T40" fmla="*/ 6 w 104"/>
                <a:gd name="T41" fmla="*/ 39 h 117"/>
                <a:gd name="T42" fmla="*/ 4 w 104"/>
                <a:gd name="T43" fmla="*/ 46 h 117"/>
                <a:gd name="T44" fmla="*/ 2 w 104"/>
                <a:gd name="T45" fmla="*/ 54 h 117"/>
                <a:gd name="T46" fmla="*/ 6 w 104"/>
                <a:gd name="T47" fmla="*/ 58 h 117"/>
                <a:gd name="T48" fmla="*/ 1 w 104"/>
                <a:gd name="T49" fmla="*/ 64 h 117"/>
                <a:gd name="T50" fmla="*/ 1 w 104"/>
                <a:gd name="T51" fmla="*/ 68 h 117"/>
                <a:gd name="T52" fmla="*/ 4 w 104"/>
                <a:gd name="T53" fmla="*/ 72 h 117"/>
                <a:gd name="T54" fmla="*/ 6 w 104"/>
                <a:gd name="T55" fmla="*/ 81 h 117"/>
                <a:gd name="T56" fmla="*/ 9 w 104"/>
                <a:gd name="T57" fmla="*/ 85 h 117"/>
                <a:gd name="T58" fmla="*/ 8 w 104"/>
                <a:gd name="T59" fmla="*/ 91 h 117"/>
                <a:gd name="T60" fmla="*/ 11 w 104"/>
                <a:gd name="T61" fmla="*/ 98 h 117"/>
                <a:gd name="T62" fmla="*/ 14 w 104"/>
                <a:gd name="T63" fmla="*/ 106 h 117"/>
                <a:gd name="T64" fmla="*/ 16 w 104"/>
                <a:gd name="T65" fmla="*/ 115 h 117"/>
                <a:gd name="T66" fmla="*/ 27 w 104"/>
                <a:gd name="T67" fmla="*/ 109 h 117"/>
                <a:gd name="T68" fmla="*/ 35 w 104"/>
                <a:gd name="T69" fmla="*/ 108 h 117"/>
                <a:gd name="T70" fmla="*/ 44 w 104"/>
                <a:gd name="T71" fmla="*/ 112 h 117"/>
                <a:gd name="T72" fmla="*/ 49 w 104"/>
                <a:gd name="T73" fmla="*/ 107 h 117"/>
                <a:gd name="T74" fmla="*/ 60 w 104"/>
                <a:gd name="T75" fmla="*/ 107 h 117"/>
                <a:gd name="T76" fmla="*/ 63 w 104"/>
                <a:gd name="T77" fmla="*/ 94 h 117"/>
                <a:gd name="T78" fmla="*/ 69 w 104"/>
                <a:gd name="T79" fmla="*/ 86 h 117"/>
                <a:gd name="T80" fmla="*/ 80 w 104"/>
                <a:gd name="T81" fmla="*/ 85 h 117"/>
                <a:gd name="T82" fmla="*/ 89 w 104"/>
                <a:gd name="T83" fmla="*/ 84 h 117"/>
                <a:gd name="T84" fmla="*/ 97 w 104"/>
                <a:gd name="T85" fmla="*/ 87 h 117"/>
                <a:gd name="T86" fmla="*/ 101 w 104"/>
                <a:gd name="T87" fmla="*/ 81 h 117"/>
                <a:gd name="T88" fmla="*/ 102 w 104"/>
                <a:gd name="T89" fmla="*/ 7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17">
                  <a:moveTo>
                    <a:pt x="102" y="70"/>
                  </a:moveTo>
                  <a:cubicBezTo>
                    <a:pt x="101" y="66"/>
                    <a:pt x="97" y="66"/>
                    <a:pt x="97" y="62"/>
                  </a:cubicBezTo>
                  <a:cubicBezTo>
                    <a:pt x="97" y="58"/>
                    <a:pt x="96" y="57"/>
                    <a:pt x="90" y="58"/>
                  </a:cubicBezTo>
                  <a:cubicBezTo>
                    <a:pt x="85" y="58"/>
                    <a:pt x="81" y="57"/>
                    <a:pt x="81" y="53"/>
                  </a:cubicBezTo>
                  <a:cubicBezTo>
                    <a:pt x="81" y="50"/>
                    <a:pt x="78" y="48"/>
                    <a:pt x="80" y="46"/>
                  </a:cubicBezTo>
                  <a:cubicBezTo>
                    <a:pt x="83" y="45"/>
                    <a:pt x="78" y="43"/>
                    <a:pt x="79" y="40"/>
                  </a:cubicBezTo>
                  <a:cubicBezTo>
                    <a:pt x="79" y="37"/>
                    <a:pt x="77" y="36"/>
                    <a:pt x="76" y="34"/>
                  </a:cubicBezTo>
                  <a:cubicBezTo>
                    <a:pt x="74" y="33"/>
                    <a:pt x="66" y="35"/>
                    <a:pt x="66" y="32"/>
                  </a:cubicBezTo>
                  <a:cubicBezTo>
                    <a:pt x="66" y="29"/>
                    <a:pt x="62" y="29"/>
                    <a:pt x="59" y="29"/>
                  </a:cubicBezTo>
                  <a:cubicBezTo>
                    <a:pt x="57" y="29"/>
                    <a:pt x="59" y="26"/>
                    <a:pt x="56" y="26"/>
                  </a:cubicBezTo>
                  <a:cubicBezTo>
                    <a:pt x="53" y="26"/>
                    <a:pt x="54" y="24"/>
                    <a:pt x="50" y="25"/>
                  </a:cubicBezTo>
                  <a:cubicBezTo>
                    <a:pt x="46" y="25"/>
                    <a:pt x="44" y="23"/>
                    <a:pt x="40" y="19"/>
                  </a:cubicBezTo>
                  <a:cubicBezTo>
                    <a:pt x="36" y="14"/>
                    <a:pt x="37" y="5"/>
                    <a:pt x="37" y="2"/>
                  </a:cubicBezTo>
                  <a:cubicBezTo>
                    <a:pt x="38" y="0"/>
                    <a:pt x="33" y="2"/>
                    <a:pt x="29" y="2"/>
                  </a:cubicBezTo>
                  <a:cubicBezTo>
                    <a:pt x="26" y="2"/>
                    <a:pt x="23" y="4"/>
                    <a:pt x="19" y="6"/>
                  </a:cubicBezTo>
                  <a:cubicBezTo>
                    <a:pt x="16" y="8"/>
                    <a:pt x="14" y="8"/>
                    <a:pt x="12" y="10"/>
                  </a:cubicBezTo>
                  <a:cubicBezTo>
                    <a:pt x="10" y="12"/>
                    <a:pt x="8" y="13"/>
                    <a:pt x="5" y="12"/>
                  </a:cubicBezTo>
                  <a:cubicBezTo>
                    <a:pt x="4" y="11"/>
                    <a:pt x="3" y="11"/>
                    <a:pt x="2" y="11"/>
                  </a:cubicBezTo>
                  <a:cubicBezTo>
                    <a:pt x="4" y="15"/>
                    <a:pt x="7" y="21"/>
                    <a:pt x="8" y="23"/>
                  </a:cubicBezTo>
                  <a:cubicBezTo>
                    <a:pt x="9" y="26"/>
                    <a:pt x="7" y="26"/>
                    <a:pt x="6" y="27"/>
                  </a:cubicBezTo>
                  <a:cubicBezTo>
                    <a:pt x="5" y="28"/>
                    <a:pt x="6" y="37"/>
                    <a:pt x="6" y="39"/>
                  </a:cubicBezTo>
                  <a:cubicBezTo>
                    <a:pt x="7" y="41"/>
                    <a:pt x="3" y="45"/>
                    <a:pt x="4" y="46"/>
                  </a:cubicBezTo>
                  <a:cubicBezTo>
                    <a:pt x="6" y="48"/>
                    <a:pt x="2" y="51"/>
                    <a:pt x="2" y="54"/>
                  </a:cubicBezTo>
                  <a:cubicBezTo>
                    <a:pt x="2" y="56"/>
                    <a:pt x="6" y="56"/>
                    <a:pt x="6" y="58"/>
                  </a:cubicBezTo>
                  <a:cubicBezTo>
                    <a:pt x="6" y="59"/>
                    <a:pt x="3" y="63"/>
                    <a:pt x="1" y="64"/>
                  </a:cubicBezTo>
                  <a:cubicBezTo>
                    <a:pt x="0" y="65"/>
                    <a:pt x="0" y="66"/>
                    <a:pt x="1" y="68"/>
                  </a:cubicBezTo>
                  <a:cubicBezTo>
                    <a:pt x="1" y="68"/>
                    <a:pt x="1" y="70"/>
                    <a:pt x="4" y="72"/>
                  </a:cubicBezTo>
                  <a:cubicBezTo>
                    <a:pt x="7" y="74"/>
                    <a:pt x="3" y="78"/>
                    <a:pt x="6" y="81"/>
                  </a:cubicBezTo>
                  <a:cubicBezTo>
                    <a:pt x="8" y="84"/>
                    <a:pt x="11" y="84"/>
                    <a:pt x="9" y="85"/>
                  </a:cubicBezTo>
                  <a:cubicBezTo>
                    <a:pt x="8" y="87"/>
                    <a:pt x="10" y="90"/>
                    <a:pt x="8" y="91"/>
                  </a:cubicBezTo>
                  <a:cubicBezTo>
                    <a:pt x="6" y="93"/>
                    <a:pt x="8" y="97"/>
                    <a:pt x="11" y="98"/>
                  </a:cubicBezTo>
                  <a:cubicBezTo>
                    <a:pt x="13" y="99"/>
                    <a:pt x="11" y="104"/>
                    <a:pt x="14" y="106"/>
                  </a:cubicBezTo>
                  <a:cubicBezTo>
                    <a:pt x="16" y="108"/>
                    <a:pt x="15" y="114"/>
                    <a:pt x="16" y="115"/>
                  </a:cubicBezTo>
                  <a:cubicBezTo>
                    <a:pt x="16" y="117"/>
                    <a:pt x="23" y="113"/>
                    <a:pt x="27" y="109"/>
                  </a:cubicBezTo>
                  <a:cubicBezTo>
                    <a:pt x="31" y="104"/>
                    <a:pt x="31" y="108"/>
                    <a:pt x="35" y="108"/>
                  </a:cubicBezTo>
                  <a:cubicBezTo>
                    <a:pt x="38" y="109"/>
                    <a:pt x="43" y="109"/>
                    <a:pt x="44" y="112"/>
                  </a:cubicBezTo>
                  <a:cubicBezTo>
                    <a:pt x="46" y="116"/>
                    <a:pt x="48" y="109"/>
                    <a:pt x="49" y="107"/>
                  </a:cubicBezTo>
                  <a:cubicBezTo>
                    <a:pt x="51" y="106"/>
                    <a:pt x="59" y="108"/>
                    <a:pt x="60" y="107"/>
                  </a:cubicBezTo>
                  <a:cubicBezTo>
                    <a:pt x="62" y="107"/>
                    <a:pt x="63" y="96"/>
                    <a:pt x="63" y="94"/>
                  </a:cubicBezTo>
                  <a:cubicBezTo>
                    <a:pt x="63" y="93"/>
                    <a:pt x="66" y="88"/>
                    <a:pt x="69" y="86"/>
                  </a:cubicBezTo>
                  <a:cubicBezTo>
                    <a:pt x="72" y="84"/>
                    <a:pt x="77" y="86"/>
                    <a:pt x="80" y="85"/>
                  </a:cubicBezTo>
                  <a:cubicBezTo>
                    <a:pt x="82" y="83"/>
                    <a:pt x="86" y="84"/>
                    <a:pt x="89" y="84"/>
                  </a:cubicBezTo>
                  <a:cubicBezTo>
                    <a:pt x="93" y="84"/>
                    <a:pt x="95" y="87"/>
                    <a:pt x="97" y="87"/>
                  </a:cubicBezTo>
                  <a:cubicBezTo>
                    <a:pt x="99" y="87"/>
                    <a:pt x="102" y="84"/>
                    <a:pt x="101" y="81"/>
                  </a:cubicBezTo>
                  <a:cubicBezTo>
                    <a:pt x="101" y="78"/>
                    <a:pt x="104" y="74"/>
                    <a:pt x="102" y="7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 116">
              <a:extLst>
                <a:ext uri="{FF2B5EF4-FFF2-40B4-BE49-F238E27FC236}">
                  <a16:creationId xmlns:a16="http://schemas.microsoft.com/office/drawing/2014/main" id="{6510C34A-8ED4-C24D-337C-EAC98D355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8725" y="4353114"/>
              <a:ext cx="327698" cy="491581"/>
            </a:xfrm>
            <a:custGeom>
              <a:avLst/>
              <a:gdLst>
                <a:gd name="T0" fmla="*/ 100 w 109"/>
                <a:gd name="T1" fmla="*/ 150 h 158"/>
                <a:gd name="T2" fmla="*/ 101 w 109"/>
                <a:gd name="T3" fmla="*/ 150 h 158"/>
                <a:gd name="T4" fmla="*/ 101 w 109"/>
                <a:gd name="T5" fmla="*/ 146 h 158"/>
                <a:gd name="T6" fmla="*/ 106 w 109"/>
                <a:gd name="T7" fmla="*/ 140 h 158"/>
                <a:gd name="T8" fmla="*/ 102 w 109"/>
                <a:gd name="T9" fmla="*/ 136 h 158"/>
                <a:gd name="T10" fmla="*/ 104 w 109"/>
                <a:gd name="T11" fmla="*/ 128 h 158"/>
                <a:gd name="T12" fmla="*/ 106 w 109"/>
                <a:gd name="T13" fmla="*/ 121 h 158"/>
                <a:gd name="T14" fmla="*/ 106 w 109"/>
                <a:gd name="T15" fmla="*/ 109 h 158"/>
                <a:gd name="T16" fmla="*/ 108 w 109"/>
                <a:gd name="T17" fmla="*/ 105 h 158"/>
                <a:gd name="T18" fmla="*/ 102 w 109"/>
                <a:gd name="T19" fmla="*/ 93 h 158"/>
                <a:gd name="T20" fmla="*/ 94 w 109"/>
                <a:gd name="T21" fmla="*/ 94 h 158"/>
                <a:gd name="T22" fmla="*/ 92 w 109"/>
                <a:gd name="T23" fmla="*/ 83 h 158"/>
                <a:gd name="T24" fmla="*/ 88 w 109"/>
                <a:gd name="T25" fmla="*/ 83 h 158"/>
                <a:gd name="T26" fmla="*/ 79 w 109"/>
                <a:gd name="T27" fmla="*/ 85 h 158"/>
                <a:gd name="T28" fmla="*/ 75 w 109"/>
                <a:gd name="T29" fmla="*/ 80 h 158"/>
                <a:gd name="T30" fmla="*/ 71 w 109"/>
                <a:gd name="T31" fmla="*/ 77 h 158"/>
                <a:gd name="T32" fmla="*/ 67 w 109"/>
                <a:gd name="T33" fmla="*/ 69 h 158"/>
                <a:gd name="T34" fmla="*/ 65 w 109"/>
                <a:gd name="T35" fmla="*/ 62 h 158"/>
                <a:gd name="T36" fmla="*/ 66 w 109"/>
                <a:gd name="T37" fmla="*/ 57 h 158"/>
                <a:gd name="T38" fmla="*/ 70 w 109"/>
                <a:gd name="T39" fmla="*/ 52 h 158"/>
                <a:gd name="T40" fmla="*/ 73 w 109"/>
                <a:gd name="T41" fmla="*/ 44 h 158"/>
                <a:gd name="T42" fmla="*/ 80 w 109"/>
                <a:gd name="T43" fmla="*/ 39 h 158"/>
                <a:gd name="T44" fmla="*/ 90 w 109"/>
                <a:gd name="T45" fmla="*/ 35 h 158"/>
                <a:gd name="T46" fmla="*/ 97 w 109"/>
                <a:gd name="T47" fmla="*/ 35 h 158"/>
                <a:gd name="T48" fmla="*/ 92 w 109"/>
                <a:gd name="T49" fmla="*/ 31 h 158"/>
                <a:gd name="T50" fmla="*/ 96 w 109"/>
                <a:gd name="T51" fmla="*/ 24 h 158"/>
                <a:gd name="T52" fmla="*/ 90 w 109"/>
                <a:gd name="T53" fmla="*/ 19 h 158"/>
                <a:gd name="T54" fmla="*/ 85 w 109"/>
                <a:gd name="T55" fmla="*/ 19 h 158"/>
                <a:gd name="T56" fmla="*/ 80 w 109"/>
                <a:gd name="T57" fmla="*/ 20 h 158"/>
                <a:gd name="T58" fmla="*/ 70 w 109"/>
                <a:gd name="T59" fmla="*/ 19 h 158"/>
                <a:gd name="T60" fmla="*/ 67 w 109"/>
                <a:gd name="T61" fmla="*/ 13 h 158"/>
                <a:gd name="T62" fmla="*/ 62 w 109"/>
                <a:gd name="T63" fmla="*/ 8 h 158"/>
                <a:gd name="T64" fmla="*/ 57 w 109"/>
                <a:gd name="T65" fmla="*/ 1 h 158"/>
                <a:gd name="T66" fmla="*/ 49 w 109"/>
                <a:gd name="T67" fmla="*/ 1 h 158"/>
                <a:gd name="T68" fmla="*/ 51 w 109"/>
                <a:gd name="T69" fmla="*/ 7 h 158"/>
                <a:gd name="T70" fmla="*/ 47 w 109"/>
                <a:gd name="T71" fmla="*/ 16 h 158"/>
                <a:gd name="T72" fmla="*/ 30 w 109"/>
                <a:gd name="T73" fmla="*/ 25 h 158"/>
                <a:gd name="T74" fmla="*/ 23 w 109"/>
                <a:gd name="T75" fmla="*/ 38 h 158"/>
                <a:gd name="T76" fmla="*/ 16 w 109"/>
                <a:gd name="T77" fmla="*/ 39 h 158"/>
                <a:gd name="T78" fmla="*/ 10 w 109"/>
                <a:gd name="T79" fmla="*/ 37 h 158"/>
                <a:gd name="T80" fmla="*/ 10 w 109"/>
                <a:gd name="T81" fmla="*/ 33 h 158"/>
                <a:gd name="T82" fmla="*/ 8 w 109"/>
                <a:gd name="T83" fmla="*/ 28 h 158"/>
                <a:gd name="T84" fmla="*/ 1 w 109"/>
                <a:gd name="T85" fmla="*/ 36 h 158"/>
                <a:gd name="T86" fmla="*/ 5 w 109"/>
                <a:gd name="T87" fmla="*/ 47 h 158"/>
                <a:gd name="T88" fmla="*/ 2 w 109"/>
                <a:gd name="T89" fmla="*/ 49 h 158"/>
                <a:gd name="T90" fmla="*/ 11 w 109"/>
                <a:gd name="T91" fmla="*/ 57 h 158"/>
                <a:gd name="T92" fmla="*/ 20 w 109"/>
                <a:gd name="T93" fmla="*/ 68 h 158"/>
                <a:gd name="T94" fmla="*/ 26 w 109"/>
                <a:gd name="T95" fmla="*/ 81 h 158"/>
                <a:gd name="T96" fmla="*/ 39 w 109"/>
                <a:gd name="T97" fmla="*/ 106 h 158"/>
                <a:gd name="T98" fmla="*/ 44 w 109"/>
                <a:gd name="T99" fmla="*/ 117 h 158"/>
                <a:gd name="T100" fmla="*/ 47 w 109"/>
                <a:gd name="T101" fmla="*/ 125 h 158"/>
                <a:gd name="T102" fmla="*/ 60 w 109"/>
                <a:gd name="T103" fmla="*/ 134 h 158"/>
                <a:gd name="T104" fmla="*/ 84 w 109"/>
                <a:gd name="T105" fmla="*/ 149 h 158"/>
                <a:gd name="T106" fmla="*/ 94 w 109"/>
                <a:gd name="T107" fmla="*/ 156 h 158"/>
                <a:gd name="T108" fmla="*/ 95 w 109"/>
                <a:gd name="T109" fmla="*/ 158 h 158"/>
                <a:gd name="T110" fmla="*/ 97 w 109"/>
                <a:gd name="T111" fmla="*/ 157 h 158"/>
                <a:gd name="T112" fmla="*/ 100 w 109"/>
                <a:gd name="T113" fmla="*/ 15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9" h="158">
                  <a:moveTo>
                    <a:pt x="100" y="150"/>
                  </a:moveTo>
                  <a:cubicBezTo>
                    <a:pt x="100" y="150"/>
                    <a:pt x="100" y="150"/>
                    <a:pt x="101" y="150"/>
                  </a:cubicBezTo>
                  <a:cubicBezTo>
                    <a:pt x="100" y="148"/>
                    <a:pt x="100" y="147"/>
                    <a:pt x="101" y="146"/>
                  </a:cubicBezTo>
                  <a:cubicBezTo>
                    <a:pt x="103" y="145"/>
                    <a:pt x="106" y="141"/>
                    <a:pt x="106" y="140"/>
                  </a:cubicBezTo>
                  <a:cubicBezTo>
                    <a:pt x="106" y="138"/>
                    <a:pt x="102" y="138"/>
                    <a:pt x="102" y="136"/>
                  </a:cubicBezTo>
                  <a:cubicBezTo>
                    <a:pt x="102" y="133"/>
                    <a:pt x="106" y="130"/>
                    <a:pt x="104" y="128"/>
                  </a:cubicBezTo>
                  <a:cubicBezTo>
                    <a:pt x="103" y="127"/>
                    <a:pt x="107" y="123"/>
                    <a:pt x="106" y="121"/>
                  </a:cubicBezTo>
                  <a:cubicBezTo>
                    <a:pt x="106" y="119"/>
                    <a:pt x="105" y="110"/>
                    <a:pt x="106" y="109"/>
                  </a:cubicBezTo>
                  <a:cubicBezTo>
                    <a:pt x="107" y="108"/>
                    <a:pt x="109" y="108"/>
                    <a:pt x="108" y="105"/>
                  </a:cubicBezTo>
                  <a:cubicBezTo>
                    <a:pt x="107" y="103"/>
                    <a:pt x="104" y="97"/>
                    <a:pt x="102" y="93"/>
                  </a:cubicBezTo>
                  <a:cubicBezTo>
                    <a:pt x="99" y="93"/>
                    <a:pt x="96" y="93"/>
                    <a:pt x="94" y="94"/>
                  </a:cubicBezTo>
                  <a:cubicBezTo>
                    <a:pt x="91" y="95"/>
                    <a:pt x="92" y="86"/>
                    <a:pt x="92" y="83"/>
                  </a:cubicBezTo>
                  <a:cubicBezTo>
                    <a:pt x="92" y="79"/>
                    <a:pt x="89" y="81"/>
                    <a:pt x="88" y="83"/>
                  </a:cubicBezTo>
                  <a:cubicBezTo>
                    <a:pt x="87" y="86"/>
                    <a:pt x="83" y="85"/>
                    <a:pt x="79" y="85"/>
                  </a:cubicBezTo>
                  <a:cubicBezTo>
                    <a:pt x="75" y="85"/>
                    <a:pt x="77" y="80"/>
                    <a:pt x="75" y="80"/>
                  </a:cubicBezTo>
                  <a:cubicBezTo>
                    <a:pt x="72" y="80"/>
                    <a:pt x="70" y="79"/>
                    <a:pt x="71" y="77"/>
                  </a:cubicBezTo>
                  <a:cubicBezTo>
                    <a:pt x="71" y="74"/>
                    <a:pt x="69" y="72"/>
                    <a:pt x="67" y="69"/>
                  </a:cubicBezTo>
                  <a:cubicBezTo>
                    <a:pt x="65" y="67"/>
                    <a:pt x="63" y="64"/>
                    <a:pt x="65" y="62"/>
                  </a:cubicBezTo>
                  <a:cubicBezTo>
                    <a:pt x="66" y="60"/>
                    <a:pt x="64" y="59"/>
                    <a:pt x="66" y="57"/>
                  </a:cubicBezTo>
                  <a:cubicBezTo>
                    <a:pt x="68" y="54"/>
                    <a:pt x="71" y="55"/>
                    <a:pt x="70" y="52"/>
                  </a:cubicBezTo>
                  <a:cubicBezTo>
                    <a:pt x="69" y="49"/>
                    <a:pt x="72" y="47"/>
                    <a:pt x="73" y="44"/>
                  </a:cubicBezTo>
                  <a:cubicBezTo>
                    <a:pt x="73" y="41"/>
                    <a:pt x="77" y="42"/>
                    <a:pt x="80" y="39"/>
                  </a:cubicBezTo>
                  <a:cubicBezTo>
                    <a:pt x="84" y="36"/>
                    <a:pt x="87" y="38"/>
                    <a:pt x="90" y="35"/>
                  </a:cubicBezTo>
                  <a:cubicBezTo>
                    <a:pt x="93" y="33"/>
                    <a:pt x="95" y="35"/>
                    <a:pt x="97" y="35"/>
                  </a:cubicBezTo>
                  <a:cubicBezTo>
                    <a:pt x="96" y="33"/>
                    <a:pt x="93" y="32"/>
                    <a:pt x="92" y="31"/>
                  </a:cubicBezTo>
                  <a:cubicBezTo>
                    <a:pt x="91" y="29"/>
                    <a:pt x="95" y="26"/>
                    <a:pt x="96" y="24"/>
                  </a:cubicBezTo>
                  <a:cubicBezTo>
                    <a:pt x="98" y="22"/>
                    <a:pt x="92" y="20"/>
                    <a:pt x="90" y="19"/>
                  </a:cubicBezTo>
                  <a:cubicBezTo>
                    <a:pt x="89" y="18"/>
                    <a:pt x="86" y="20"/>
                    <a:pt x="85" y="19"/>
                  </a:cubicBezTo>
                  <a:cubicBezTo>
                    <a:pt x="83" y="18"/>
                    <a:pt x="81" y="19"/>
                    <a:pt x="80" y="20"/>
                  </a:cubicBezTo>
                  <a:cubicBezTo>
                    <a:pt x="79" y="21"/>
                    <a:pt x="70" y="21"/>
                    <a:pt x="70" y="19"/>
                  </a:cubicBezTo>
                  <a:cubicBezTo>
                    <a:pt x="70" y="16"/>
                    <a:pt x="67" y="15"/>
                    <a:pt x="67" y="13"/>
                  </a:cubicBezTo>
                  <a:cubicBezTo>
                    <a:pt x="67" y="12"/>
                    <a:pt x="65" y="8"/>
                    <a:pt x="62" y="8"/>
                  </a:cubicBezTo>
                  <a:cubicBezTo>
                    <a:pt x="58" y="8"/>
                    <a:pt x="59" y="3"/>
                    <a:pt x="57" y="1"/>
                  </a:cubicBezTo>
                  <a:cubicBezTo>
                    <a:pt x="55" y="0"/>
                    <a:pt x="52" y="1"/>
                    <a:pt x="49" y="1"/>
                  </a:cubicBezTo>
                  <a:cubicBezTo>
                    <a:pt x="52" y="5"/>
                    <a:pt x="53" y="6"/>
                    <a:pt x="51" y="7"/>
                  </a:cubicBezTo>
                  <a:cubicBezTo>
                    <a:pt x="49" y="9"/>
                    <a:pt x="51" y="10"/>
                    <a:pt x="47" y="16"/>
                  </a:cubicBezTo>
                  <a:cubicBezTo>
                    <a:pt x="42" y="22"/>
                    <a:pt x="34" y="24"/>
                    <a:pt x="30" y="25"/>
                  </a:cubicBezTo>
                  <a:cubicBezTo>
                    <a:pt x="26" y="26"/>
                    <a:pt x="25" y="33"/>
                    <a:pt x="23" y="38"/>
                  </a:cubicBezTo>
                  <a:cubicBezTo>
                    <a:pt x="20" y="43"/>
                    <a:pt x="19" y="42"/>
                    <a:pt x="16" y="39"/>
                  </a:cubicBezTo>
                  <a:cubicBezTo>
                    <a:pt x="14" y="36"/>
                    <a:pt x="13" y="39"/>
                    <a:pt x="10" y="37"/>
                  </a:cubicBezTo>
                  <a:cubicBezTo>
                    <a:pt x="8" y="35"/>
                    <a:pt x="9" y="35"/>
                    <a:pt x="10" y="33"/>
                  </a:cubicBezTo>
                  <a:cubicBezTo>
                    <a:pt x="11" y="32"/>
                    <a:pt x="10" y="30"/>
                    <a:pt x="8" y="28"/>
                  </a:cubicBezTo>
                  <a:cubicBezTo>
                    <a:pt x="6" y="29"/>
                    <a:pt x="3" y="33"/>
                    <a:pt x="1" y="36"/>
                  </a:cubicBezTo>
                  <a:cubicBezTo>
                    <a:pt x="0" y="39"/>
                    <a:pt x="4" y="45"/>
                    <a:pt x="5" y="47"/>
                  </a:cubicBezTo>
                  <a:cubicBezTo>
                    <a:pt x="5" y="49"/>
                    <a:pt x="2" y="47"/>
                    <a:pt x="2" y="49"/>
                  </a:cubicBezTo>
                  <a:cubicBezTo>
                    <a:pt x="2" y="52"/>
                    <a:pt x="8" y="55"/>
                    <a:pt x="11" y="57"/>
                  </a:cubicBezTo>
                  <a:cubicBezTo>
                    <a:pt x="14" y="59"/>
                    <a:pt x="17" y="65"/>
                    <a:pt x="20" y="68"/>
                  </a:cubicBezTo>
                  <a:cubicBezTo>
                    <a:pt x="22" y="71"/>
                    <a:pt x="23" y="74"/>
                    <a:pt x="26" y="81"/>
                  </a:cubicBezTo>
                  <a:cubicBezTo>
                    <a:pt x="29" y="89"/>
                    <a:pt x="35" y="101"/>
                    <a:pt x="39" y="106"/>
                  </a:cubicBezTo>
                  <a:cubicBezTo>
                    <a:pt x="43" y="111"/>
                    <a:pt x="45" y="115"/>
                    <a:pt x="44" y="117"/>
                  </a:cubicBezTo>
                  <a:cubicBezTo>
                    <a:pt x="43" y="118"/>
                    <a:pt x="44" y="123"/>
                    <a:pt x="47" y="125"/>
                  </a:cubicBezTo>
                  <a:cubicBezTo>
                    <a:pt x="50" y="127"/>
                    <a:pt x="52" y="130"/>
                    <a:pt x="60" y="134"/>
                  </a:cubicBezTo>
                  <a:cubicBezTo>
                    <a:pt x="68" y="138"/>
                    <a:pt x="82" y="145"/>
                    <a:pt x="84" y="149"/>
                  </a:cubicBezTo>
                  <a:cubicBezTo>
                    <a:pt x="86" y="152"/>
                    <a:pt x="93" y="156"/>
                    <a:pt x="94" y="156"/>
                  </a:cubicBezTo>
                  <a:cubicBezTo>
                    <a:pt x="95" y="157"/>
                    <a:pt x="95" y="157"/>
                    <a:pt x="95" y="158"/>
                  </a:cubicBezTo>
                  <a:cubicBezTo>
                    <a:pt x="96" y="157"/>
                    <a:pt x="96" y="157"/>
                    <a:pt x="97" y="157"/>
                  </a:cubicBezTo>
                  <a:cubicBezTo>
                    <a:pt x="99" y="155"/>
                    <a:pt x="99" y="151"/>
                    <a:pt x="100" y="15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 117">
              <a:extLst>
                <a:ext uri="{FF2B5EF4-FFF2-40B4-BE49-F238E27FC236}">
                  <a16:creationId xmlns:a16="http://schemas.microsoft.com/office/drawing/2014/main" id="{D8131328-0E63-EA2A-EACC-EBABEF939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739" y="4029774"/>
              <a:ext cx="353200" cy="304938"/>
            </a:xfrm>
            <a:custGeom>
              <a:avLst/>
              <a:gdLst>
                <a:gd name="T0" fmla="*/ 11 w 117"/>
                <a:gd name="T1" fmla="*/ 6 h 98"/>
                <a:gd name="T2" fmla="*/ 4 w 117"/>
                <a:gd name="T3" fmla="*/ 16 h 98"/>
                <a:gd name="T4" fmla="*/ 3 w 117"/>
                <a:gd name="T5" fmla="*/ 22 h 98"/>
                <a:gd name="T6" fmla="*/ 1 w 117"/>
                <a:gd name="T7" fmla="*/ 26 h 98"/>
                <a:gd name="T8" fmla="*/ 5 w 117"/>
                <a:gd name="T9" fmla="*/ 28 h 98"/>
                <a:gd name="T10" fmla="*/ 9 w 117"/>
                <a:gd name="T11" fmla="*/ 33 h 98"/>
                <a:gd name="T12" fmla="*/ 15 w 117"/>
                <a:gd name="T13" fmla="*/ 44 h 98"/>
                <a:gd name="T14" fmla="*/ 29 w 117"/>
                <a:gd name="T15" fmla="*/ 45 h 98"/>
                <a:gd name="T16" fmla="*/ 41 w 117"/>
                <a:gd name="T17" fmla="*/ 51 h 98"/>
                <a:gd name="T18" fmla="*/ 51 w 117"/>
                <a:gd name="T19" fmla="*/ 53 h 98"/>
                <a:gd name="T20" fmla="*/ 49 w 117"/>
                <a:gd name="T21" fmla="*/ 69 h 98"/>
                <a:gd name="T22" fmla="*/ 52 w 117"/>
                <a:gd name="T23" fmla="*/ 75 h 98"/>
                <a:gd name="T24" fmla="*/ 52 w 117"/>
                <a:gd name="T25" fmla="*/ 81 h 98"/>
                <a:gd name="T26" fmla="*/ 53 w 117"/>
                <a:gd name="T27" fmla="*/ 86 h 98"/>
                <a:gd name="T28" fmla="*/ 52 w 117"/>
                <a:gd name="T29" fmla="*/ 86 h 98"/>
                <a:gd name="T30" fmla="*/ 58 w 117"/>
                <a:gd name="T31" fmla="*/ 95 h 98"/>
                <a:gd name="T32" fmla="*/ 63 w 117"/>
                <a:gd name="T33" fmla="*/ 97 h 98"/>
                <a:gd name="T34" fmla="*/ 68 w 117"/>
                <a:gd name="T35" fmla="*/ 96 h 98"/>
                <a:gd name="T36" fmla="*/ 74 w 117"/>
                <a:gd name="T37" fmla="*/ 93 h 98"/>
                <a:gd name="T38" fmla="*/ 79 w 117"/>
                <a:gd name="T39" fmla="*/ 90 h 98"/>
                <a:gd name="T40" fmla="*/ 84 w 117"/>
                <a:gd name="T41" fmla="*/ 86 h 98"/>
                <a:gd name="T42" fmla="*/ 85 w 117"/>
                <a:gd name="T43" fmla="*/ 82 h 98"/>
                <a:gd name="T44" fmla="*/ 81 w 117"/>
                <a:gd name="T45" fmla="*/ 81 h 98"/>
                <a:gd name="T46" fmla="*/ 79 w 117"/>
                <a:gd name="T47" fmla="*/ 76 h 98"/>
                <a:gd name="T48" fmla="*/ 75 w 117"/>
                <a:gd name="T49" fmla="*/ 70 h 98"/>
                <a:gd name="T50" fmla="*/ 81 w 117"/>
                <a:gd name="T51" fmla="*/ 69 h 98"/>
                <a:gd name="T52" fmla="*/ 88 w 117"/>
                <a:gd name="T53" fmla="*/ 71 h 98"/>
                <a:gd name="T54" fmla="*/ 91 w 117"/>
                <a:gd name="T55" fmla="*/ 71 h 98"/>
                <a:gd name="T56" fmla="*/ 97 w 117"/>
                <a:gd name="T57" fmla="*/ 68 h 98"/>
                <a:gd name="T58" fmla="*/ 108 w 117"/>
                <a:gd name="T59" fmla="*/ 64 h 98"/>
                <a:gd name="T60" fmla="*/ 110 w 117"/>
                <a:gd name="T61" fmla="*/ 61 h 98"/>
                <a:gd name="T62" fmla="*/ 104 w 117"/>
                <a:gd name="T63" fmla="*/ 54 h 98"/>
                <a:gd name="T64" fmla="*/ 105 w 117"/>
                <a:gd name="T65" fmla="*/ 50 h 98"/>
                <a:gd name="T66" fmla="*/ 109 w 117"/>
                <a:gd name="T67" fmla="*/ 46 h 98"/>
                <a:gd name="T68" fmla="*/ 110 w 117"/>
                <a:gd name="T69" fmla="*/ 41 h 98"/>
                <a:gd name="T70" fmla="*/ 113 w 117"/>
                <a:gd name="T71" fmla="*/ 36 h 98"/>
                <a:gd name="T72" fmla="*/ 117 w 117"/>
                <a:gd name="T73" fmla="*/ 32 h 98"/>
                <a:gd name="T74" fmla="*/ 104 w 117"/>
                <a:gd name="T75" fmla="*/ 30 h 98"/>
                <a:gd name="T76" fmla="*/ 107 w 117"/>
                <a:gd name="T77" fmla="*/ 23 h 98"/>
                <a:gd name="T78" fmla="*/ 94 w 117"/>
                <a:gd name="T79" fmla="*/ 19 h 98"/>
                <a:gd name="T80" fmla="*/ 95 w 117"/>
                <a:gd name="T81" fmla="*/ 14 h 98"/>
                <a:gd name="T82" fmla="*/ 88 w 117"/>
                <a:gd name="T83" fmla="*/ 12 h 98"/>
                <a:gd name="T84" fmla="*/ 72 w 117"/>
                <a:gd name="T85" fmla="*/ 18 h 98"/>
                <a:gd name="T86" fmla="*/ 56 w 117"/>
                <a:gd name="T87" fmla="*/ 13 h 98"/>
                <a:gd name="T88" fmla="*/ 45 w 117"/>
                <a:gd name="T89" fmla="*/ 11 h 98"/>
                <a:gd name="T90" fmla="*/ 38 w 117"/>
                <a:gd name="T91" fmla="*/ 5 h 98"/>
                <a:gd name="T92" fmla="*/ 31 w 117"/>
                <a:gd name="T93" fmla="*/ 0 h 98"/>
                <a:gd name="T94" fmla="*/ 29 w 117"/>
                <a:gd name="T95" fmla="*/ 5 h 98"/>
                <a:gd name="T96" fmla="*/ 17 w 117"/>
                <a:gd name="T97" fmla="*/ 12 h 98"/>
                <a:gd name="T98" fmla="*/ 20 w 117"/>
                <a:gd name="T99" fmla="*/ 24 h 98"/>
                <a:gd name="T100" fmla="*/ 11 w 117"/>
                <a:gd name="T101" fmla="*/ 21 h 98"/>
                <a:gd name="T102" fmla="*/ 15 w 117"/>
                <a:gd name="T103" fmla="*/ 10 h 98"/>
                <a:gd name="T104" fmla="*/ 14 w 117"/>
                <a:gd name="T105" fmla="*/ 4 h 98"/>
                <a:gd name="T106" fmla="*/ 11 w 117"/>
                <a:gd name="T107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98">
                  <a:moveTo>
                    <a:pt x="11" y="6"/>
                  </a:moveTo>
                  <a:cubicBezTo>
                    <a:pt x="9" y="9"/>
                    <a:pt x="4" y="12"/>
                    <a:pt x="4" y="16"/>
                  </a:cubicBezTo>
                  <a:cubicBezTo>
                    <a:pt x="4" y="19"/>
                    <a:pt x="4" y="20"/>
                    <a:pt x="3" y="22"/>
                  </a:cubicBezTo>
                  <a:cubicBezTo>
                    <a:pt x="1" y="23"/>
                    <a:pt x="0" y="26"/>
                    <a:pt x="1" y="26"/>
                  </a:cubicBezTo>
                  <a:cubicBezTo>
                    <a:pt x="3" y="26"/>
                    <a:pt x="5" y="26"/>
                    <a:pt x="5" y="28"/>
                  </a:cubicBezTo>
                  <a:cubicBezTo>
                    <a:pt x="5" y="30"/>
                    <a:pt x="9" y="30"/>
                    <a:pt x="9" y="33"/>
                  </a:cubicBezTo>
                  <a:cubicBezTo>
                    <a:pt x="9" y="36"/>
                    <a:pt x="7" y="44"/>
                    <a:pt x="15" y="44"/>
                  </a:cubicBezTo>
                  <a:cubicBezTo>
                    <a:pt x="22" y="44"/>
                    <a:pt x="26" y="42"/>
                    <a:pt x="29" y="45"/>
                  </a:cubicBezTo>
                  <a:cubicBezTo>
                    <a:pt x="32" y="49"/>
                    <a:pt x="36" y="51"/>
                    <a:pt x="41" y="51"/>
                  </a:cubicBezTo>
                  <a:cubicBezTo>
                    <a:pt x="45" y="50"/>
                    <a:pt x="53" y="49"/>
                    <a:pt x="51" y="53"/>
                  </a:cubicBezTo>
                  <a:cubicBezTo>
                    <a:pt x="48" y="57"/>
                    <a:pt x="46" y="66"/>
                    <a:pt x="49" y="69"/>
                  </a:cubicBezTo>
                  <a:cubicBezTo>
                    <a:pt x="51" y="71"/>
                    <a:pt x="54" y="73"/>
                    <a:pt x="52" y="75"/>
                  </a:cubicBezTo>
                  <a:cubicBezTo>
                    <a:pt x="50" y="77"/>
                    <a:pt x="49" y="80"/>
                    <a:pt x="52" y="81"/>
                  </a:cubicBezTo>
                  <a:cubicBezTo>
                    <a:pt x="54" y="83"/>
                    <a:pt x="53" y="85"/>
                    <a:pt x="53" y="86"/>
                  </a:cubicBezTo>
                  <a:cubicBezTo>
                    <a:pt x="53" y="86"/>
                    <a:pt x="53" y="86"/>
                    <a:pt x="52" y="86"/>
                  </a:cubicBezTo>
                  <a:cubicBezTo>
                    <a:pt x="55" y="90"/>
                    <a:pt x="56" y="93"/>
                    <a:pt x="58" y="95"/>
                  </a:cubicBezTo>
                  <a:cubicBezTo>
                    <a:pt x="61" y="97"/>
                    <a:pt x="62" y="98"/>
                    <a:pt x="63" y="97"/>
                  </a:cubicBezTo>
                  <a:cubicBezTo>
                    <a:pt x="65" y="96"/>
                    <a:pt x="66" y="95"/>
                    <a:pt x="68" y="96"/>
                  </a:cubicBezTo>
                  <a:cubicBezTo>
                    <a:pt x="69" y="97"/>
                    <a:pt x="71" y="95"/>
                    <a:pt x="74" y="93"/>
                  </a:cubicBezTo>
                  <a:cubicBezTo>
                    <a:pt x="76" y="91"/>
                    <a:pt x="79" y="93"/>
                    <a:pt x="79" y="90"/>
                  </a:cubicBezTo>
                  <a:cubicBezTo>
                    <a:pt x="80" y="88"/>
                    <a:pt x="81" y="86"/>
                    <a:pt x="84" y="86"/>
                  </a:cubicBezTo>
                  <a:cubicBezTo>
                    <a:pt x="87" y="85"/>
                    <a:pt x="87" y="82"/>
                    <a:pt x="85" y="82"/>
                  </a:cubicBezTo>
                  <a:cubicBezTo>
                    <a:pt x="83" y="82"/>
                    <a:pt x="81" y="85"/>
                    <a:pt x="81" y="81"/>
                  </a:cubicBezTo>
                  <a:cubicBezTo>
                    <a:pt x="81" y="78"/>
                    <a:pt x="79" y="79"/>
                    <a:pt x="79" y="76"/>
                  </a:cubicBezTo>
                  <a:cubicBezTo>
                    <a:pt x="79" y="73"/>
                    <a:pt x="78" y="71"/>
                    <a:pt x="75" y="70"/>
                  </a:cubicBezTo>
                  <a:cubicBezTo>
                    <a:pt x="72" y="68"/>
                    <a:pt x="79" y="67"/>
                    <a:pt x="81" y="69"/>
                  </a:cubicBezTo>
                  <a:cubicBezTo>
                    <a:pt x="82" y="70"/>
                    <a:pt x="88" y="69"/>
                    <a:pt x="88" y="71"/>
                  </a:cubicBezTo>
                  <a:cubicBezTo>
                    <a:pt x="89" y="73"/>
                    <a:pt x="91" y="74"/>
                    <a:pt x="91" y="71"/>
                  </a:cubicBezTo>
                  <a:cubicBezTo>
                    <a:pt x="91" y="69"/>
                    <a:pt x="95" y="68"/>
                    <a:pt x="97" y="68"/>
                  </a:cubicBezTo>
                  <a:cubicBezTo>
                    <a:pt x="100" y="69"/>
                    <a:pt x="105" y="65"/>
                    <a:pt x="108" y="64"/>
                  </a:cubicBezTo>
                  <a:cubicBezTo>
                    <a:pt x="109" y="64"/>
                    <a:pt x="109" y="62"/>
                    <a:pt x="110" y="61"/>
                  </a:cubicBezTo>
                  <a:cubicBezTo>
                    <a:pt x="108" y="59"/>
                    <a:pt x="106" y="55"/>
                    <a:pt x="104" y="54"/>
                  </a:cubicBezTo>
                  <a:cubicBezTo>
                    <a:pt x="103" y="53"/>
                    <a:pt x="106" y="52"/>
                    <a:pt x="105" y="50"/>
                  </a:cubicBezTo>
                  <a:cubicBezTo>
                    <a:pt x="105" y="48"/>
                    <a:pt x="105" y="46"/>
                    <a:pt x="109" y="46"/>
                  </a:cubicBezTo>
                  <a:cubicBezTo>
                    <a:pt x="113" y="46"/>
                    <a:pt x="113" y="42"/>
                    <a:pt x="110" y="41"/>
                  </a:cubicBezTo>
                  <a:cubicBezTo>
                    <a:pt x="108" y="40"/>
                    <a:pt x="111" y="37"/>
                    <a:pt x="113" y="36"/>
                  </a:cubicBezTo>
                  <a:cubicBezTo>
                    <a:pt x="114" y="35"/>
                    <a:pt x="115" y="34"/>
                    <a:pt x="117" y="32"/>
                  </a:cubicBezTo>
                  <a:cubicBezTo>
                    <a:pt x="112" y="30"/>
                    <a:pt x="107" y="30"/>
                    <a:pt x="104" y="30"/>
                  </a:cubicBezTo>
                  <a:cubicBezTo>
                    <a:pt x="101" y="30"/>
                    <a:pt x="106" y="27"/>
                    <a:pt x="107" y="23"/>
                  </a:cubicBezTo>
                  <a:cubicBezTo>
                    <a:pt x="107" y="20"/>
                    <a:pt x="98" y="19"/>
                    <a:pt x="94" y="19"/>
                  </a:cubicBezTo>
                  <a:cubicBezTo>
                    <a:pt x="90" y="18"/>
                    <a:pt x="91" y="14"/>
                    <a:pt x="95" y="14"/>
                  </a:cubicBezTo>
                  <a:cubicBezTo>
                    <a:pt x="99" y="14"/>
                    <a:pt x="93" y="11"/>
                    <a:pt x="88" y="12"/>
                  </a:cubicBezTo>
                  <a:cubicBezTo>
                    <a:pt x="83" y="13"/>
                    <a:pt x="76" y="16"/>
                    <a:pt x="72" y="18"/>
                  </a:cubicBezTo>
                  <a:cubicBezTo>
                    <a:pt x="68" y="20"/>
                    <a:pt x="61" y="11"/>
                    <a:pt x="56" y="13"/>
                  </a:cubicBezTo>
                  <a:cubicBezTo>
                    <a:pt x="51" y="15"/>
                    <a:pt x="45" y="15"/>
                    <a:pt x="45" y="11"/>
                  </a:cubicBezTo>
                  <a:cubicBezTo>
                    <a:pt x="45" y="7"/>
                    <a:pt x="43" y="4"/>
                    <a:pt x="38" y="5"/>
                  </a:cubicBezTo>
                  <a:cubicBezTo>
                    <a:pt x="34" y="5"/>
                    <a:pt x="35" y="0"/>
                    <a:pt x="31" y="0"/>
                  </a:cubicBezTo>
                  <a:cubicBezTo>
                    <a:pt x="28" y="0"/>
                    <a:pt x="31" y="4"/>
                    <a:pt x="29" y="5"/>
                  </a:cubicBezTo>
                  <a:cubicBezTo>
                    <a:pt x="26" y="7"/>
                    <a:pt x="18" y="9"/>
                    <a:pt x="17" y="12"/>
                  </a:cubicBezTo>
                  <a:cubicBezTo>
                    <a:pt x="17" y="15"/>
                    <a:pt x="22" y="21"/>
                    <a:pt x="20" y="24"/>
                  </a:cubicBezTo>
                  <a:cubicBezTo>
                    <a:pt x="19" y="28"/>
                    <a:pt x="13" y="25"/>
                    <a:pt x="11" y="21"/>
                  </a:cubicBezTo>
                  <a:cubicBezTo>
                    <a:pt x="10" y="18"/>
                    <a:pt x="16" y="12"/>
                    <a:pt x="15" y="10"/>
                  </a:cubicBezTo>
                  <a:cubicBezTo>
                    <a:pt x="14" y="9"/>
                    <a:pt x="13" y="6"/>
                    <a:pt x="14" y="4"/>
                  </a:cubicBezTo>
                  <a:cubicBezTo>
                    <a:pt x="13" y="5"/>
                    <a:pt x="12" y="5"/>
                    <a:pt x="11" y="6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27F2E5C8-1A22-0460-89B7-17AE1CEF9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467" y="4184873"/>
              <a:ext cx="108383" cy="118294"/>
            </a:xfrm>
            <a:custGeom>
              <a:avLst/>
              <a:gdLst>
                <a:gd name="T0" fmla="*/ 9 w 36"/>
                <a:gd name="T1" fmla="*/ 8 h 38"/>
                <a:gd name="T2" fmla="*/ 5 w 36"/>
                <a:gd name="T3" fmla="*/ 12 h 38"/>
                <a:gd name="T4" fmla="*/ 2 w 36"/>
                <a:gd name="T5" fmla="*/ 19 h 38"/>
                <a:gd name="T6" fmla="*/ 9 w 36"/>
                <a:gd name="T7" fmla="*/ 28 h 38"/>
                <a:gd name="T8" fmla="*/ 14 w 36"/>
                <a:gd name="T9" fmla="*/ 37 h 38"/>
                <a:gd name="T10" fmla="*/ 18 w 36"/>
                <a:gd name="T11" fmla="*/ 38 h 38"/>
                <a:gd name="T12" fmla="*/ 22 w 36"/>
                <a:gd name="T13" fmla="*/ 32 h 38"/>
                <a:gd name="T14" fmla="*/ 31 w 36"/>
                <a:gd name="T15" fmla="*/ 33 h 38"/>
                <a:gd name="T16" fmla="*/ 32 w 36"/>
                <a:gd name="T17" fmla="*/ 34 h 38"/>
                <a:gd name="T18" fmla="*/ 34 w 36"/>
                <a:gd name="T19" fmla="*/ 30 h 38"/>
                <a:gd name="T20" fmla="*/ 33 w 36"/>
                <a:gd name="T21" fmla="*/ 19 h 38"/>
                <a:gd name="T22" fmla="*/ 35 w 36"/>
                <a:gd name="T23" fmla="*/ 9 h 38"/>
                <a:gd name="T24" fmla="*/ 36 w 36"/>
                <a:gd name="T25" fmla="*/ 4 h 38"/>
                <a:gd name="T26" fmla="*/ 28 w 36"/>
                <a:gd name="T27" fmla="*/ 2 h 38"/>
                <a:gd name="T28" fmla="*/ 17 w 36"/>
                <a:gd name="T29" fmla="*/ 2 h 38"/>
                <a:gd name="T30" fmla="*/ 11 w 36"/>
                <a:gd name="T31" fmla="*/ 2 h 38"/>
                <a:gd name="T32" fmla="*/ 10 w 36"/>
                <a:gd name="T33" fmla="*/ 3 h 38"/>
                <a:gd name="T34" fmla="*/ 9 w 36"/>
                <a:gd name="T3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8">
                  <a:moveTo>
                    <a:pt x="9" y="8"/>
                  </a:moveTo>
                  <a:cubicBezTo>
                    <a:pt x="10" y="10"/>
                    <a:pt x="8" y="12"/>
                    <a:pt x="5" y="12"/>
                  </a:cubicBezTo>
                  <a:cubicBezTo>
                    <a:pt x="3" y="12"/>
                    <a:pt x="3" y="18"/>
                    <a:pt x="2" y="19"/>
                  </a:cubicBezTo>
                  <a:cubicBezTo>
                    <a:pt x="0" y="21"/>
                    <a:pt x="8" y="25"/>
                    <a:pt x="9" y="28"/>
                  </a:cubicBezTo>
                  <a:cubicBezTo>
                    <a:pt x="10" y="30"/>
                    <a:pt x="12" y="34"/>
                    <a:pt x="14" y="37"/>
                  </a:cubicBezTo>
                  <a:cubicBezTo>
                    <a:pt x="15" y="38"/>
                    <a:pt x="17" y="38"/>
                    <a:pt x="18" y="38"/>
                  </a:cubicBezTo>
                  <a:cubicBezTo>
                    <a:pt x="20" y="36"/>
                    <a:pt x="18" y="32"/>
                    <a:pt x="22" y="32"/>
                  </a:cubicBezTo>
                  <a:cubicBezTo>
                    <a:pt x="25" y="33"/>
                    <a:pt x="30" y="31"/>
                    <a:pt x="31" y="33"/>
                  </a:cubicBezTo>
                  <a:cubicBezTo>
                    <a:pt x="31" y="33"/>
                    <a:pt x="31" y="33"/>
                    <a:pt x="32" y="34"/>
                  </a:cubicBezTo>
                  <a:cubicBezTo>
                    <a:pt x="33" y="32"/>
                    <a:pt x="34" y="30"/>
                    <a:pt x="34" y="30"/>
                  </a:cubicBezTo>
                  <a:cubicBezTo>
                    <a:pt x="35" y="28"/>
                    <a:pt x="35" y="22"/>
                    <a:pt x="33" y="19"/>
                  </a:cubicBezTo>
                  <a:cubicBezTo>
                    <a:pt x="32" y="15"/>
                    <a:pt x="33" y="10"/>
                    <a:pt x="35" y="9"/>
                  </a:cubicBezTo>
                  <a:cubicBezTo>
                    <a:pt x="35" y="8"/>
                    <a:pt x="36" y="7"/>
                    <a:pt x="36" y="4"/>
                  </a:cubicBezTo>
                  <a:cubicBezTo>
                    <a:pt x="33" y="3"/>
                    <a:pt x="31" y="2"/>
                    <a:pt x="28" y="2"/>
                  </a:cubicBezTo>
                  <a:cubicBezTo>
                    <a:pt x="24" y="3"/>
                    <a:pt x="19" y="5"/>
                    <a:pt x="17" y="2"/>
                  </a:cubicBezTo>
                  <a:cubicBezTo>
                    <a:pt x="16" y="0"/>
                    <a:pt x="13" y="0"/>
                    <a:pt x="11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5"/>
                    <a:pt x="9" y="7"/>
                    <a:pt x="9" y="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119">
              <a:extLst>
                <a:ext uri="{FF2B5EF4-FFF2-40B4-BE49-F238E27FC236}">
                  <a16:creationId xmlns:a16="http://schemas.microsoft.com/office/drawing/2014/main" id="{84B84E20-5052-010C-3C9C-85614379C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861" y="4129667"/>
              <a:ext cx="123684" cy="189271"/>
            </a:xfrm>
            <a:custGeom>
              <a:avLst/>
              <a:gdLst>
                <a:gd name="T0" fmla="*/ 10 w 41"/>
                <a:gd name="T1" fmla="*/ 4 h 61"/>
                <a:gd name="T2" fmla="*/ 7 w 41"/>
                <a:gd name="T3" fmla="*/ 9 h 61"/>
                <a:gd name="T4" fmla="*/ 6 w 41"/>
                <a:gd name="T5" fmla="*/ 14 h 61"/>
                <a:gd name="T6" fmla="*/ 2 w 41"/>
                <a:gd name="T7" fmla="*/ 18 h 61"/>
                <a:gd name="T8" fmla="*/ 1 w 41"/>
                <a:gd name="T9" fmla="*/ 22 h 61"/>
                <a:gd name="T10" fmla="*/ 7 w 41"/>
                <a:gd name="T11" fmla="*/ 29 h 61"/>
                <a:gd name="T12" fmla="*/ 10 w 41"/>
                <a:gd name="T13" fmla="*/ 27 h 61"/>
                <a:gd name="T14" fmla="*/ 13 w 41"/>
                <a:gd name="T15" fmla="*/ 34 h 61"/>
                <a:gd name="T16" fmla="*/ 14 w 41"/>
                <a:gd name="T17" fmla="*/ 41 h 61"/>
                <a:gd name="T18" fmla="*/ 16 w 41"/>
                <a:gd name="T19" fmla="*/ 56 h 61"/>
                <a:gd name="T20" fmla="*/ 25 w 41"/>
                <a:gd name="T21" fmla="*/ 59 h 61"/>
                <a:gd name="T22" fmla="*/ 31 w 41"/>
                <a:gd name="T23" fmla="*/ 57 h 61"/>
                <a:gd name="T24" fmla="*/ 35 w 41"/>
                <a:gd name="T25" fmla="*/ 55 h 61"/>
                <a:gd name="T26" fmla="*/ 41 w 41"/>
                <a:gd name="T27" fmla="*/ 55 h 61"/>
                <a:gd name="T28" fmla="*/ 36 w 41"/>
                <a:gd name="T29" fmla="*/ 46 h 61"/>
                <a:gd name="T30" fmla="*/ 29 w 41"/>
                <a:gd name="T31" fmla="*/ 37 h 61"/>
                <a:gd name="T32" fmla="*/ 32 w 41"/>
                <a:gd name="T33" fmla="*/ 30 h 61"/>
                <a:gd name="T34" fmla="*/ 36 w 41"/>
                <a:gd name="T35" fmla="*/ 26 h 61"/>
                <a:gd name="T36" fmla="*/ 37 w 41"/>
                <a:gd name="T37" fmla="*/ 21 h 61"/>
                <a:gd name="T38" fmla="*/ 29 w 41"/>
                <a:gd name="T39" fmla="*/ 14 h 61"/>
                <a:gd name="T40" fmla="*/ 25 w 41"/>
                <a:gd name="T41" fmla="*/ 9 h 61"/>
                <a:gd name="T42" fmla="*/ 17 w 41"/>
                <a:gd name="T43" fmla="*/ 1 h 61"/>
                <a:gd name="T44" fmla="*/ 14 w 41"/>
                <a:gd name="T45" fmla="*/ 0 h 61"/>
                <a:gd name="T46" fmla="*/ 10 w 41"/>
                <a:gd name="T47" fmla="*/ 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61">
                  <a:moveTo>
                    <a:pt x="10" y="4"/>
                  </a:moveTo>
                  <a:cubicBezTo>
                    <a:pt x="8" y="5"/>
                    <a:pt x="5" y="8"/>
                    <a:pt x="7" y="9"/>
                  </a:cubicBezTo>
                  <a:cubicBezTo>
                    <a:pt x="10" y="10"/>
                    <a:pt x="10" y="14"/>
                    <a:pt x="6" y="14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3" y="20"/>
                    <a:pt x="0" y="21"/>
                    <a:pt x="1" y="22"/>
                  </a:cubicBezTo>
                  <a:cubicBezTo>
                    <a:pt x="3" y="23"/>
                    <a:pt x="5" y="27"/>
                    <a:pt x="7" y="29"/>
                  </a:cubicBezTo>
                  <a:cubicBezTo>
                    <a:pt x="7" y="28"/>
                    <a:pt x="8" y="27"/>
                    <a:pt x="10" y="27"/>
                  </a:cubicBezTo>
                  <a:cubicBezTo>
                    <a:pt x="13" y="28"/>
                    <a:pt x="11" y="33"/>
                    <a:pt x="13" y="34"/>
                  </a:cubicBezTo>
                  <a:cubicBezTo>
                    <a:pt x="16" y="36"/>
                    <a:pt x="16" y="40"/>
                    <a:pt x="14" y="41"/>
                  </a:cubicBezTo>
                  <a:cubicBezTo>
                    <a:pt x="12" y="43"/>
                    <a:pt x="11" y="51"/>
                    <a:pt x="16" y="56"/>
                  </a:cubicBezTo>
                  <a:cubicBezTo>
                    <a:pt x="21" y="61"/>
                    <a:pt x="24" y="61"/>
                    <a:pt x="25" y="59"/>
                  </a:cubicBezTo>
                  <a:cubicBezTo>
                    <a:pt x="26" y="58"/>
                    <a:pt x="30" y="59"/>
                    <a:pt x="31" y="57"/>
                  </a:cubicBezTo>
                  <a:cubicBezTo>
                    <a:pt x="32" y="55"/>
                    <a:pt x="33" y="58"/>
                    <a:pt x="35" y="55"/>
                  </a:cubicBezTo>
                  <a:cubicBezTo>
                    <a:pt x="36" y="54"/>
                    <a:pt x="39" y="55"/>
                    <a:pt x="41" y="55"/>
                  </a:cubicBezTo>
                  <a:cubicBezTo>
                    <a:pt x="39" y="52"/>
                    <a:pt x="37" y="48"/>
                    <a:pt x="36" y="46"/>
                  </a:cubicBezTo>
                  <a:cubicBezTo>
                    <a:pt x="35" y="43"/>
                    <a:pt x="27" y="39"/>
                    <a:pt x="29" y="37"/>
                  </a:cubicBezTo>
                  <a:cubicBezTo>
                    <a:pt x="30" y="36"/>
                    <a:pt x="30" y="30"/>
                    <a:pt x="32" y="30"/>
                  </a:cubicBezTo>
                  <a:cubicBezTo>
                    <a:pt x="35" y="30"/>
                    <a:pt x="37" y="28"/>
                    <a:pt x="36" y="26"/>
                  </a:cubicBezTo>
                  <a:cubicBezTo>
                    <a:pt x="36" y="25"/>
                    <a:pt x="36" y="23"/>
                    <a:pt x="37" y="21"/>
                  </a:cubicBezTo>
                  <a:cubicBezTo>
                    <a:pt x="35" y="20"/>
                    <a:pt x="31" y="14"/>
                    <a:pt x="29" y="14"/>
                  </a:cubicBezTo>
                  <a:cubicBezTo>
                    <a:pt x="27" y="14"/>
                    <a:pt x="24" y="12"/>
                    <a:pt x="25" y="9"/>
                  </a:cubicBezTo>
                  <a:cubicBezTo>
                    <a:pt x="26" y="5"/>
                    <a:pt x="20" y="5"/>
                    <a:pt x="17" y="1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2" y="2"/>
                    <a:pt x="11" y="3"/>
                    <a:pt x="10" y="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 120">
              <a:extLst>
                <a:ext uri="{FF2B5EF4-FFF2-40B4-BE49-F238E27FC236}">
                  <a16:creationId xmlns:a16="http://schemas.microsoft.com/office/drawing/2014/main" id="{973296C8-4F0A-A31C-191B-5D30068B6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099" y="4198015"/>
              <a:ext cx="79055" cy="102522"/>
            </a:xfrm>
            <a:custGeom>
              <a:avLst/>
              <a:gdLst>
                <a:gd name="T0" fmla="*/ 1 w 26"/>
                <a:gd name="T1" fmla="*/ 15 h 33"/>
                <a:gd name="T2" fmla="*/ 2 w 26"/>
                <a:gd name="T3" fmla="*/ 26 h 33"/>
                <a:gd name="T4" fmla="*/ 0 w 26"/>
                <a:gd name="T5" fmla="*/ 30 h 33"/>
                <a:gd name="T6" fmla="*/ 7 w 26"/>
                <a:gd name="T7" fmla="*/ 31 h 33"/>
                <a:gd name="T8" fmla="*/ 16 w 26"/>
                <a:gd name="T9" fmla="*/ 27 h 33"/>
                <a:gd name="T10" fmla="*/ 26 w 26"/>
                <a:gd name="T11" fmla="*/ 14 h 33"/>
                <a:gd name="T12" fmla="*/ 26 w 26"/>
                <a:gd name="T13" fmla="*/ 14 h 33"/>
                <a:gd name="T14" fmla="*/ 12 w 26"/>
                <a:gd name="T15" fmla="*/ 3 h 33"/>
                <a:gd name="T16" fmla="*/ 4 w 26"/>
                <a:gd name="T17" fmla="*/ 0 h 33"/>
                <a:gd name="T18" fmla="*/ 3 w 26"/>
                <a:gd name="T19" fmla="*/ 5 h 33"/>
                <a:gd name="T20" fmla="*/ 1 w 26"/>
                <a:gd name="T2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3">
                  <a:moveTo>
                    <a:pt x="1" y="15"/>
                  </a:moveTo>
                  <a:cubicBezTo>
                    <a:pt x="3" y="18"/>
                    <a:pt x="3" y="24"/>
                    <a:pt x="2" y="26"/>
                  </a:cubicBezTo>
                  <a:cubicBezTo>
                    <a:pt x="2" y="26"/>
                    <a:pt x="1" y="28"/>
                    <a:pt x="0" y="30"/>
                  </a:cubicBezTo>
                  <a:cubicBezTo>
                    <a:pt x="1" y="31"/>
                    <a:pt x="3" y="32"/>
                    <a:pt x="7" y="31"/>
                  </a:cubicBezTo>
                  <a:cubicBezTo>
                    <a:pt x="12" y="30"/>
                    <a:pt x="14" y="33"/>
                    <a:pt x="16" y="27"/>
                  </a:cubicBezTo>
                  <a:cubicBezTo>
                    <a:pt x="18" y="23"/>
                    <a:pt x="22" y="17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2" y="12"/>
                    <a:pt x="17" y="4"/>
                    <a:pt x="12" y="3"/>
                  </a:cubicBezTo>
                  <a:cubicBezTo>
                    <a:pt x="9" y="2"/>
                    <a:pt x="7" y="1"/>
                    <a:pt x="4" y="0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1" y="6"/>
                    <a:pt x="0" y="11"/>
                    <a:pt x="1" y="1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 121">
              <a:extLst>
                <a:ext uri="{FF2B5EF4-FFF2-40B4-BE49-F238E27FC236}">
                  <a16:creationId xmlns:a16="http://schemas.microsoft.com/office/drawing/2014/main" id="{FF90297E-99CB-08A1-C2C6-B45CB0CDD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119" y="3718264"/>
              <a:ext cx="267768" cy="99894"/>
            </a:xfrm>
            <a:custGeom>
              <a:avLst/>
              <a:gdLst>
                <a:gd name="T0" fmla="*/ 72 w 89"/>
                <a:gd name="T1" fmla="*/ 20 h 32"/>
                <a:gd name="T2" fmla="*/ 31 w 89"/>
                <a:gd name="T3" fmla="*/ 4 h 32"/>
                <a:gd name="T4" fmla="*/ 1 w 89"/>
                <a:gd name="T5" fmla="*/ 14 h 32"/>
                <a:gd name="T6" fmla="*/ 16 w 89"/>
                <a:gd name="T7" fmla="*/ 8 h 32"/>
                <a:gd name="T8" fmla="*/ 24 w 89"/>
                <a:gd name="T9" fmla="*/ 11 h 32"/>
                <a:gd name="T10" fmla="*/ 38 w 89"/>
                <a:gd name="T11" fmla="*/ 14 h 32"/>
                <a:gd name="T12" fmla="*/ 56 w 89"/>
                <a:gd name="T13" fmla="*/ 24 h 32"/>
                <a:gd name="T14" fmla="*/ 60 w 89"/>
                <a:gd name="T15" fmla="*/ 30 h 32"/>
                <a:gd name="T16" fmla="*/ 88 w 89"/>
                <a:gd name="T17" fmla="*/ 30 h 32"/>
                <a:gd name="T18" fmla="*/ 72 w 89"/>
                <a:gd name="T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2" y="20"/>
                  </a:moveTo>
                  <a:cubicBezTo>
                    <a:pt x="66" y="20"/>
                    <a:pt x="48" y="8"/>
                    <a:pt x="31" y="4"/>
                  </a:cubicBezTo>
                  <a:cubicBezTo>
                    <a:pt x="14" y="0"/>
                    <a:pt x="0" y="12"/>
                    <a:pt x="1" y="14"/>
                  </a:cubicBezTo>
                  <a:cubicBezTo>
                    <a:pt x="4" y="17"/>
                    <a:pt x="12" y="11"/>
                    <a:pt x="16" y="8"/>
                  </a:cubicBezTo>
                  <a:cubicBezTo>
                    <a:pt x="20" y="5"/>
                    <a:pt x="24" y="9"/>
                    <a:pt x="24" y="11"/>
                  </a:cubicBezTo>
                  <a:cubicBezTo>
                    <a:pt x="25" y="13"/>
                    <a:pt x="30" y="14"/>
                    <a:pt x="38" y="14"/>
                  </a:cubicBezTo>
                  <a:cubicBezTo>
                    <a:pt x="47" y="15"/>
                    <a:pt x="48" y="22"/>
                    <a:pt x="56" y="24"/>
                  </a:cubicBezTo>
                  <a:cubicBezTo>
                    <a:pt x="64" y="26"/>
                    <a:pt x="56" y="29"/>
                    <a:pt x="60" y="30"/>
                  </a:cubicBezTo>
                  <a:cubicBezTo>
                    <a:pt x="64" y="32"/>
                    <a:pt x="86" y="31"/>
                    <a:pt x="88" y="30"/>
                  </a:cubicBezTo>
                  <a:cubicBezTo>
                    <a:pt x="89" y="28"/>
                    <a:pt x="78" y="20"/>
                    <a:pt x="72" y="2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 122">
              <a:extLst>
                <a:ext uri="{FF2B5EF4-FFF2-40B4-BE49-F238E27FC236}">
                  <a16:creationId xmlns:a16="http://schemas.microsoft.com/office/drawing/2014/main" id="{22265BFC-C9E2-41EF-4E07-DFEFC165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130" y="3852331"/>
              <a:ext cx="63754" cy="27602"/>
            </a:xfrm>
            <a:custGeom>
              <a:avLst/>
              <a:gdLst>
                <a:gd name="T0" fmla="*/ 2 w 21"/>
                <a:gd name="T1" fmla="*/ 3 h 9"/>
                <a:gd name="T2" fmla="*/ 19 w 21"/>
                <a:gd name="T3" fmla="*/ 6 h 9"/>
                <a:gd name="T4" fmla="*/ 2 w 21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9">
                  <a:moveTo>
                    <a:pt x="2" y="3"/>
                  </a:moveTo>
                  <a:cubicBezTo>
                    <a:pt x="3" y="6"/>
                    <a:pt x="18" y="9"/>
                    <a:pt x="19" y="6"/>
                  </a:cubicBezTo>
                  <a:cubicBezTo>
                    <a:pt x="21" y="3"/>
                    <a:pt x="0" y="0"/>
                    <a:pt x="2" y="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 123">
              <a:extLst>
                <a:ext uri="{FF2B5EF4-FFF2-40B4-BE49-F238E27FC236}">
                  <a16:creationId xmlns:a16="http://schemas.microsoft.com/office/drawing/2014/main" id="{F3D458A7-080C-C7B7-EC65-D35850120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025" y="3849703"/>
              <a:ext cx="54829" cy="30230"/>
            </a:xfrm>
            <a:custGeom>
              <a:avLst/>
              <a:gdLst>
                <a:gd name="T0" fmla="*/ 3 w 18"/>
                <a:gd name="T1" fmla="*/ 5 h 10"/>
                <a:gd name="T2" fmla="*/ 17 w 18"/>
                <a:gd name="T3" fmla="*/ 5 h 10"/>
                <a:gd name="T4" fmla="*/ 3 w 1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3" y="5"/>
                  </a:moveTo>
                  <a:cubicBezTo>
                    <a:pt x="6" y="10"/>
                    <a:pt x="16" y="7"/>
                    <a:pt x="17" y="5"/>
                  </a:cubicBezTo>
                  <a:cubicBezTo>
                    <a:pt x="18" y="1"/>
                    <a:pt x="0" y="0"/>
                    <a:pt x="3" y="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 124">
              <a:extLst>
                <a:ext uri="{FF2B5EF4-FFF2-40B4-BE49-F238E27FC236}">
                  <a16:creationId xmlns:a16="http://schemas.microsoft.com/office/drawing/2014/main" id="{83B69AA9-F79B-EE03-875A-E00FF67F75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4417" y="1340538"/>
              <a:ext cx="1553058" cy="1201350"/>
            </a:xfrm>
            <a:custGeom>
              <a:avLst/>
              <a:gdLst>
                <a:gd name="T0" fmla="*/ 452 w 515"/>
                <a:gd name="T1" fmla="*/ 45 h 386"/>
                <a:gd name="T2" fmla="*/ 414 w 515"/>
                <a:gd name="T3" fmla="*/ 62 h 386"/>
                <a:gd name="T4" fmla="*/ 412 w 515"/>
                <a:gd name="T5" fmla="*/ 40 h 386"/>
                <a:gd name="T6" fmla="*/ 369 w 515"/>
                <a:gd name="T7" fmla="*/ 36 h 386"/>
                <a:gd name="T8" fmla="*/ 411 w 515"/>
                <a:gd name="T9" fmla="*/ 29 h 386"/>
                <a:gd name="T10" fmla="*/ 408 w 515"/>
                <a:gd name="T11" fmla="*/ 13 h 386"/>
                <a:gd name="T12" fmla="*/ 348 w 515"/>
                <a:gd name="T13" fmla="*/ 1 h 386"/>
                <a:gd name="T14" fmla="*/ 293 w 515"/>
                <a:gd name="T15" fmla="*/ 8 h 386"/>
                <a:gd name="T16" fmla="*/ 251 w 515"/>
                <a:gd name="T17" fmla="*/ 9 h 386"/>
                <a:gd name="T18" fmla="*/ 217 w 515"/>
                <a:gd name="T19" fmla="*/ 24 h 386"/>
                <a:gd name="T20" fmla="*/ 208 w 515"/>
                <a:gd name="T21" fmla="*/ 29 h 386"/>
                <a:gd name="T22" fmla="*/ 184 w 515"/>
                <a:gd name="T23" fmla="*/ 36 h 386"/>
                <a:gd name="T24" fmla="*/ 161 w 515"/>
                <a:gd name="T25" fmla="*/ 44 h 386"/>
                <a:gd name="T26" fmla="*/ 121 w 515"/>
                <a:gd name="T27" fmla="*/ 36 h 386"/>
                <a:gd name="T28" fmla="*/ 99 w 515"/>
                <a:gd name="T29" fmla="*/ 53 h 386"/>
                <a:gd name="T30" fmla="*/ 65 w 515"/>
                <a:gd name="T31" fmla="*/ 74 h 386"/>
                <a:gd name="T32" fmla="*/ 0 w 515"/>
                <a:gd name="T33" fmla="*/ 107 h 386"/>
                <a:gd name="T34" fmla="*/ 42 w 515"/>
                <a:gd name="T35" fmla="*/ 119 h 386"/>
                <a:gd name="T36" fmla="*/ 12 w 515"/>
                <a:gd name="T37" fmla="*/ 129 h 386"/>
                <a:gd name="T38" fmla="*/ 37 w 515"/>
                <a:gd name="T39" fmla="*/ 146 h 386"/>
                <a:gd name="T40" fmla="*/ 70 w 515"/>
                <a:gd name="T41" fmla="*/ 144 h 386"/>
                <a:gd name="T42" fmla="*/ 121 w 515"/>
                <a:gd name="T43" fmla="*/ 158 h 386"/>
                <a:gd name="T44" fmla="*/ 146 w 515"/>
                <a:gd name="T45" fmla="*/ 192 h 386"/>
                <a:gd name="T46" fmla="*/ 150 w 515"/>
                <a:gd name="T47" fmla="*/ 223 h 386"/>
                <a:gd name="T48" fmla="*/ 182 w 515"/>
                <a:gd name="T49" fmla="*/ 233 h 386"/>
                <a:gd name="T50" fmla="*/ 179 w 515"/>
                <a:gd name="T51" fmla="*/ 246 h 386"/>
                <a:gd name="T52" fmla="*/ 174 w 515"/>
                <a:gd name="T53" fmla="*/ 267 h 386"/>
                <a:gd name="T54" fmla="*/ 169 w 515"/>
                <a:gd name="T55" fmla="*/ 292 h 386"/>
                <a:gd name="T56" fmla="*/ 175 w 515"/>
                <a:gd name="T57" fmla="*/ 326 h 386"/>
                <a:gd name="T58" fmla="*/ 191 w 515"/>
                <a:gd name="T59" fmla="*/ 346 h 386"/>
                <a:gd name="T60" fmla="*/ 214 w 515"/>
                <a:gd name="T61" fmla="*/ 373 h 386"/>
                <a:gd name="T62" fmla="*/ 247 w 515"/>
                <a:gd name="T63" fmla="*/ 385 h 386"/>
                <a:gd name="T64" fmla="*/ 257 w 515"/>
                <a:gd name="T65" fmla="*/ 352 h 386"/>
                <a:gd name="T66" fmla="*/ 271 w 515"/>
                <a:gd name="T67" fmla="*/ 336 h 386"/>
                <a:gd name="T68" fmla="*/ 272 w 515"/>
                <a:gd name="T69" fmla="*/ 320 h 386"/>
                <a:gd name="T70" fmla="*/ 286 w 515"/>
                <a:gd name="T71" fmla="*/ 309 h 386"/>
                <a:gd name="T72" fmla="*/ 299 w 515"/>
                <a:gd name="T73" fmla="*/ 306 h 386"/>
                <a:gd name="T74" fmla="*/ 344 w 515"/>
                <a:gd name="T75" fmla="*/ 277 h 386"/>
                <a:gd name="T76" fmla="*/ 373 w 515"/>
                <a:gd name="T77" fmla="*/ 269 h 386"/>
                <a:gd name="T78" fmla="*/ 430 w 515"/>
                <a:gd name="T79" fmla="*/ 244 h 386"/>
                <a:gd name="T80" fmla="*/ 399 w 515"/>
                <a:gd name="T81" fmla="*/ 237 h 386"/>
                <a:gd name="T82" fmla="*/ 431 w 515"/>
                <a:gd name="T83" fmla="*/ 239 h 386"/>
                <a:gd name="T84" fmla="*/ 424 w 515"/>
                <a:gd name="T85" fmla="*/ 210 h 386"/>
                <a:gd name="T86" fmla="*/ 408 w 515"/>
                <a:gd name="T87" fmla="*/ 195 h 386"/>
                <a:gd name="T88" fmla="*/ 444 w 515"/>
                <a:gd name="T89" fmla="*/ 190 h 386"/>
                <a:gd name="T90" fmla="*/ 454 w 515"/>
                <a:gd name="T91" fmla="*/ 172 h 386"/>
                <a:gd name="T92" fmla="*/ 450 w 515"/>
                <a:gd name="T93" fmla="*/ 145 h 386"/>
                <a:gd name="T94" fmla="*/ 440 w 515"/>
                <a:gd name="T95" fmla="*/ 133 h 386"/>
                <a:gd name="T96" fmla="*/ 444 w 515"/>
                <a:gd name="T97" fmla="*/ 121 h 386"/>
                <a:gd name="T98" fmla="*/ 432 w 515"/>
                <a:gd name="T99" fmla="*/ 116 h 386"/>
                <a:gd name="T100" fmla="*/ 466 w 515"/>
                <a:gd name="T101" fmla="*/ 80 h 386"/>
                <a:gd name="T102" fmla="*/ 457 w 515"/>
                <a:gd name="T103" fmla="*/ 71 h 386"/>
                <a:gd name="T104" fmla="*/ 467 w 515"/>
                <a:gd name="T105" fmla="*/ 61 h 386"/>
                <a:gd name="T106" fmla="*/ 515 w 515"/>
                <a:gd name="T107" fmla="*/ 44 h 386"/>
                <a:gd name="T108" fmla="*/ 170 w 515"/>
                <a:gd name="T109" fmla="*/ 247 h 386"/>
                <a:gd name="T110" fmla="*/ 161 w 515"/>
                <a:gd name="T111" fmla="*/ 25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5" h="386">
                  <a:moveTo>
                    <a:pt x="487" y="36"/>
                  </a:moveTo>
                  <a:cubicBezTo>
                    <a:pt x="477" y="36"/>
                    <a:pt x="470" y="38"/>
                    <a:pt x="469" y="44"/>
                  </a:cubicBezTo>
                  <a:cubicBezTo>
                    <a:pt x="469" y="50"/>
                    <a:pt x="457" y="43"/>
                    <a:pt x="452" y="45"/>
                  </a:cubicBezTo>
                  <a:cubicBezTo>
                    <a:pt x="447" y="47"/>
                    <a:pt x="450" y="40"/>
                    <a:pt x="445" y="42"/>
                  </a:cubicBezTo>
                  <a:cubicBezTo>
                    <a:pt x="440" y="45"/>
                    <a:pt x="434" y="51"/>
                    <a:pt x="428" y="53"/>
                  </a:cubicBezTo>
                  <a:cubicBezTo>
                    <a:pt x="422" y="56"/>
                    <a:pt x="418" y="62"/>
                    <a:pt x="414" y="62"/>
                  </a:cubicBezTo>
                  <a:cubicBezTo>
                    <a:pt x="410" y="63"/>
                    <a:pt x="422" y="51"/>
                    <a:pt x="428" y="45"/>
                  </a:cubicBezTo>
                  <a:cubicBezTo>
                    <a:pt x="434" y="39"/>
                    <a:pt x="431" y="32"/>
                    <a:pt x="423" y="33"/>
                  </a:cubicBezTo>
                  <a:cubicBezTo>
                    <a:pt x="415" y="34"/>
                    <a:pt x="417" y="39"/>
                    <a:pt x="412" y="40"/>
                  </a:cubicBezTo>
                  <a:cubicBezTo>
                    <a:pt x="408" y="41"/>
                    <a:pt x="386" y="51"/>
                    <a:pt x="385" y="48"/>
                  </a:cubicBezTo>
                  <a:cubicBezTo>
                    <a:pt x="384" y="45"/>
                    <a:pt x="403" y="39"/>
                    <a:pt x="403" y="37"/>
                  </a:cubicBezTo>
                  <a:cubicBezTo>
                    <a:pt x="402" y="35"/>
                    <a:pt x="379" y="35"/>
                    <a:pt x="369" y="36"/>
                  </a:cubicBezTo>
                  <a:cubicBezTo>
                    <a:pt x="358" y="38"/>
                    <a:pt x="340" y="44"/>
                    <a:pt x="339" y="41"/>
                  </a:cubicBezTo>
                  <a:cubicBezTo>
                    <a:pt x="339" y="38"/>
                    <a:pt x="361" y="33"/>
                    <a:pt x="372" y="32"/>
                  </a:cubicBezTo>
                  <a:cubicBezTo>
                    <a:pt x="383" y="31"/>
                    <a:pt x="403" y="33"/>
                    <a:pt x="411" y="29"/>
                  </a:cubicBezTo>
                  <a:cubicBezTo>
                    <a:pt x="420" y="26"/>
                    <a:pt x="433" y="26"/>
                    <a:pt x="435" y="23"/>
                  </a:cubicBezTo>
                  <a:cubicBezTo>
                    <a:pt x="437" y="20"/>
                    <a:pt x="425" y="16"/>
                    <a:pt x="419" y="17"/>
                  </a:cubicBezTo>
                  <a:cubicBezTo>
                    <a:pt x="413" y="17"/>
                    <a:pt x="407" y="16"/>
                    <a:pt x="408" y="13"/>
                  </a:cubicBezTo>
                  <a:cubicBezTo>
                    <a:pt x="408" y="10"/>
                    <a:pt x="398" y="9"/>
                    <a:pt x="397" y="7"/>
                  </a:cubicBezTo>
                  <a:cubicBezTo>
                    <a:pt x="396" y="5"/>
                    <a:pt x="378" y="7"/>
                    <a:pt x="374" y="4"/>
                  </a:cubicBezTo>
                  <a:cubicBezTo>
                    <a:pt x="370" y="2"/>
                    <a:pt x="358" y="0"/>
                    <a:pt x="348" y="1"/>
                  </a:cubicBezTo>
                  <a:cubicBezTo>
                    <a:pt x="338" y="2"/>
                    <a:pt x="318" y="2"/>
                    <a:pt x="313" y="2"/>
                  </a:cubicBezTo>
                  <a:cubicBezTo>
                    <a:pt x="308" y="3"/>
                    <a:pt x="305" y="4"/>
                    <a:pt x="301" y="4"/>
                  </a:cubicBezTo>
                  <a:cubicBezTo>
                    <a:pt x="297" y="4"/>
                    <a:pt x="290" y="5"/>
                    <a:pt x="293" y="8"/>
                  </a:cubicBezTo>
                  <a:cubicBezTo>
                    <a:pt x="297" y="13"/>
                    <a:pt x="286" y="15"/>
                    <a:pt x="287" y="11"/>
                  </a:cubicBezTo>
                  <a:cubicBezTo>
                    <a:pt x="288" y="8"/>
                    <a:pt x="277" y="6"/>
                    <a:pt x="274" y="9"/>
                  </a:cubicBezTo>
                  <a:cubicBezTo>
                    <a:pt x="270" y="12"/>
                    <a:pt x="254" y="5"/>
                    <a:pt x="251" y="9"/>
                  </a:cubicBezTo>
                  <a:cubicBezTo>
                    <a:pt x="249" y="12"/>
                    <a:pt x="229" y="11"/>
                    <a:pt x="223" y="12"/>
                  </a:cubicBezTo>
                  <a:cubicBezTo>
                    <a:pt x="217" y="13"/>
                    <a:pt x="232" y="17"/>
                    <a:pt x="232" y="20"/>
                  </a:cubicBezTo>
                  <a:cubicBezTo>
                    <a:pt x="231" y="22"/>
                    <a:pt x="213" y="20"/>
                    <a:pt x="217" y="24"/>
                  </a:cubicBezTo>
                  <a:cubicBezTo>
                    <a:pt x="220" y="29"/>
                    <a:pt x="232" y="32"/>
                    <a:pt x="238" y="38"/>
                  </a:cubicBezTo>
                  <a:cubicBezTo>
                    <a:pt x="244" y="43"/>
                    <a:pt x="234" y="40"/>
                    <a:pt x="227" y="36"/>
                  </a:cubicBezTo>
                  <a:cubicBezTo>
                    <a:pt x="221" y="31"/>
                    <a:pt x="212" y="33"/>
                    <a:pt x="208" y="29"/>
                  </a:cubicBezTo>
                  <a:cubicBezTo>
                    <a:pt x="204" y="24"/>
                    <a:pt x="190" y="21"/>
                    <a:pt x="186" y="24"/>
                  </a:cubicBezTo>
                  <a:cubicBezTo>
                    <a:pt x="181" y="27"/>
                    <a:pt x="196" y="32"/>
                    <a:pt x="196" y="35"/>
                  </a:cubicBezTo>
                  <a:cubicBezTo>
                    <a:pt x="196" y="39"/>
                    <a:pt x="186" y="35"/>
                    <a:pt x="184" y="36"/>
                  </a:cubicBezTo>
                  <a:cubicBezTo>
                    <a:pt x="183" y="37"/>
                    <a:pt x="174" y="27"/>
                    <a:pt x="169" y="27"/>
                  </a:cubicBezTo>
                  <a:cubicBezTo>
                    <a:pt x="164" y="27"/>
                    <a:pt x="168" y="32"/>
                    <a:pt x="168" y="38"/>
                  </a:cubicBezTo>
                  <a:cubicBezTo>
                    <a:pt x="168" y="44"/>
                    <a:pt x="158" y="48"/>
                    <a:pt x="161" y="44"/>
                  </a:cubicBezTo>
                  <a:cubicBezTo>
                    <a:pt x="164" y="40"/>
                    <a:pt x="162" y="29"/>
                    <a:pt x="157" y="27"/>
                  </a:cubicBezTo>
                  <a:cubicBezTo>
                    <a:pt x="151" y="25"/>
                    <a:pt x="138" y="31"/>
                    <a:pt x="131" y="31"/>
                  </a:cubicBezTo>
                  <a:cubicBezTo>
                    <a:pt x="124" y="30"/>
                    <a:pt x="115" y="33"/>
                    <a:pt x="121" y="36"/>
                  </a:cubicBezTo>
                  <a:cubicBezTo>
                    <a:pt x="127" y="40"/>
                    <a:pt x="121" y="42"/>
                    <a:pt x="115" y="38"/>
                  </a:cubicBezTo>
                  <a:cubicBezTo>
                    <a:pt x="110" y="34"/>
                    <a:pt x="93" y="38"/>
                    <a:pt x="96" y="40"/>
                  </a:cubicBezTo>
                  <a:cubicBezTo>
                    <a:pt x="100" y="43"/>
                    <a:pt x="101" y="50"/>
                    <a:pt x="99" y="53"/>
                  </a:cubicBezTo>
                  <a:cubicBezTo>
                    <a:pt x="97" y="56"/>
                    <a:pt x="89" y="50"/>
                    <a:pt x="83" y="50"/>
                  </a:cubicBezTo>
                  <a:cubicBezTo>
                    <a:pt x="76" y="51"/>
                    <a:pt x="43" y="67"/>
                    <a:pt x="45" y="71"/>
                  </a:cubicBezTo>
                  <a:cubicBezTo>
                    <a:pt x="47" y="75"/>
                    <a:pt x="61" y="72"/>
                    <a:pt x="65" y="74"/>
                  </a:cubicBezTo>
                  <a:cubicBezTo>
                    <a:pt x="70" y="77"/>
                    <a:pt x="64" y="86"/>
                    <a:pt x="58" y="90"/>
                  </a:cubicBezTo>
                  <a:cubicBezTo>
                    <a:pt x="53" y="94"/>
                    <a:pt x="32" y="90"/>
                    <a:pt x="32" y="95"/>
                  </a:cubicBezTo>
                  <a:cubicBezTo>
                    <a:pt x="31" y="99"/>
                    <a:pt x="0" y="100"/>
                    <a:pt x="0" y="107"/>
                  </a:cubicBezTo>
                  <a:cubicBezTo>
                    <a:pt x="0" y="110"/>
                    <a:pt x="1" y="112"/>
                    <a:pt x="5" y="113"/>
                  </a:cubicBezTo>
                  <a:cubicBezTo>
                    <a:pt x="9" y="114"/>
                    <a:pt x="15" y="113"/>
                    <a:pt x="19" y="117"/>
                  </a:cubicBezTo>
                  <a:cubicBezTo>
                    <a:pt x="23" y="122"/>
                    <a:pt x="34" y="122"/>
                    <a:pt x="42" y="119"/>
                  </a:cubicBezTo>
                  <a:cubicBezTo>
                    <a:pt x="49" y="116"/>
                    <a:pt x="55" y="119"/>
                    <a:pt x="55" y="124"/>
                  </a:cubicBezTo>
                  <a:cubicBezTo>
                    <a:pt x="55" y="128"/>
                    <a:pt x="37" y="122"/>
                    <a:pt x="32" y="125"/>
                  </a:cubicBezTo>
                  <a:cubicBezTo>
                    <a:pt x="27" y="129"/>
                    <a:pt x="11" y="126"/>
                    <a:pt x="12" y="129"/>
                  </a:cubicBezTo>
                  <a:cubicBezTo>
                    <a:pt x="12" y="133"/>
                    <a:pt x="20" y="132"/>
                    <a:pt x="27" y="133"/>
                  </a:cubicBezTo>
                  <a:cubicBezTo>
                    <a:pt x="33" y="135"/>
                    <a:pt x="27" y="137"/>
                    <a:pt x="27" y="140"/>
                  </a:cubicBezTo>
                  <a:cubicBezTo>
                    <a:pt x="27" y="143"/>
                    <a:pt x="30" y="142"/>
                    <a:pt x="37" y="146"/>
                  </a:cubicBezTo>
                  <a:cubicBezTo>
                    <a:pt x="43" y="149"/>
                    <a:pt x="54" y="151"/>
                    <a:pt x="51" y="147"/>
                  </a:cubicBezTo>
                  <a:cubicBezTo>
                    <a:pt x="47" y="143"/>
                    <a:pt x="57" y="144"/>
                    <a:pt x="59" y="146"/>
                  </a:cubicBezTo>
                  <a:cubicBezTo>
                    <a:pt x="61" y="148"/>
                    <a:pt x="66" y="143"/>
                    <a:pt x="70" y="144"/>
                  </a:cubicBezTo>
                  <a:cubicBezTo>
                    <a:pt x="75" y="145"/>
                    <a:pt x="77" y="140"/>
                    <a:pt x="80" y="142"/>
                  </a:cubicBezTo>
                  <a:cubicBezTo>
                    <a:pt x="84" y="145"/>
                    <a:pt x="102" y="146"/>
                    <a:pt x="108" y="149"/>
                  </a:cubicBezTo>
                  <a:cubicBezTo>
                    <a:pt x="114" y="153"/>
                    <a:pt x="122" y="153"/>
                    <a:pt x="121" y="158"/>
                  </a:cubicBezTo>
                  <a:cubicBezTo>
                    <a:pt x="120" y="163"/>
                    <a:pt x="126" y="166"/>
                    <a:pt x="133" y="169"/>
                  </a:cubicBezTo>
                  <a:cubicBezTo>
                    <a:pt x="139" y="172"/>
                    <a:pt x="141" y="179"/>
                    <a:pt x="140" y="183"/>
                  </a:cubicBezTo>
                  <a:cubicBezTo>
                    <a:pt x="140" y="187"/>
                    <a:pt x="148" y="190"/>
                    <a:pt x="146" y="192"/>
                  </a:cubicBezTo>
                  <a:cubicBezTo>
                    <a:pt x="145" y="194"/>
                    <a:pt x="146" y="197"/>
                    <a:pt x="151" y="201"/>
                  </a:cubicBezTo>
                  <a:cubicBezTo>
                    <a:pt x="155" y="205"/>
                    <a:pt x="144" y="208"/>
                    <a:pt x="146" y="211"/>
                  </a:cubicBezTo>
                  <a:cubicBezTo>
                    <a:pt x="149" y="215"/>
                    <a:pt x="142" y="222"/>
                    <a:pt x="150" y="223"/>
                  </a:cubicBezTo>
                  <a:cubicBezTo>
                    <a:pt x="158" y="224"/>
                    <a:pt x="157" y="217"/>
                    <a:pt x="163" y="217"/>
                  </a:cubicBezTo>
                  <a:cubicBezTo>
                    <a:pt x="169" y="217"/>
                    <a:pt x="163" y="223"/>
                    <a:pt x="166" y="226"/>
                  </a:cubicBezTo>
                  <a:cubicBezTo>
                    <a:pt x="169" y="229"/>
                    <a:pt x="176" y="228"/>
                    <a:pt x="182" y="233"/>
                  </a:cubicBezTo>
                  <a:cubicBezTo>
                    <a:pt x="189" y="239"/>
                    <a:pt x="185" y="241"/>
                    <a:pt x="179" y="237"/>
                  </a:cubicBezTo>
                  <a:cubicBezTo>
                    <a:pt x="173" y="233"/>
                    <a:pt x="156" y="234"/>
                    <a:pt x="156" y="235"/>
                  </a:cubicBezTo>
                  <a:cubicBezTo>
                    <a:pt x="156" y="237"/>
                    <a:pt x="175" y="247"/>
                    <a:pt x="179" y="246"/>
                  </a:cubicBezTo>
                  <a:cubicBezTo>
                    <a:pt x="183" y="244"/>
                    <a:pt x="189" y="252"/>
                    <a:pt x="187" y="254"/>
                  </a:cubicBezTo>
                  <a:cubicBezTo>
                    <a:pt x="184" y="257"/>
                    <a:pt x="185" y="263"/>
                    <a:pt x="185" y="266"/>
                  </a:cubicBezTo>
                  <a:cubicBezTo>
                    <a:pt x="184" y="269"/>
                    <a:pt x="178" y="266"/>
                    <a:pt x="174" y="267"/>
                  </a:cubicBezTo>
                  <a:cubicBezTo>
                    <a:pt x="170" y="267"/>
                    <a:pt x="167" y="268"/>
                    <a:pt x="167" y="273"/>
                  </a:cubicBezTo>
                  <a:cubicBezTo>
                    <a:pt x="167" y="277"/>
                    <a:pt x="161" y="280"/>
                    <a:pt x="160" y="285"/>
                  </a:cubicBezTo>
                  <a:cubicBezTo>
                    <a:pt x="160" y="290"/>
                    <a:pt x="165" y="290"/>
                    <a:pt x="169" y="292"/>
                  </a:cubicBezTo>
                  <a:cubicBezTo>
                    <a:pt x="172" y="294"/>
                    <a:pt x="163" y="296"/>
                    <a:pt x="162" y="300"/>
                  </a:cubicBezTo>
                  <a:cubicBezTo>
                    <a:pt x="162" y="303"/>
                    <a:pt x="171" y="310"/>
                    <a:pt x="174" y="312"/>
                  </a:cubicBezTo>
                  <a:cubicBezTo>
                    <a:pt x="177" y="314"/>
                    <a:pt x="174" y="322"/>
                    <a:pt x="175" y="326"/>
                  </a:cubicBezTo>
                  <a:cubicBezTo>
                    <a:pt x="177" y="331"/>
                    <a:pt x="181" y="325"/>
                    <a:pt x="180" y="331"/>
                  </a:cubicBezTo>
                  <a:cubicBezTo>
                    <a:pt x="180" y="336"/>
                    <a:pt x="184" y="336"/>
                    <a:pt x="185" y="339"/>
                  </a:cubicBezTo>
                  <a:cubicBezTo>
                    <a:pt x="185" y="343"/>
                    <a:pt x="193" y="342"/>
                    <a:pt x="191" y="346"/>
                  </a:cubicBezTo>
                  <a:cubicBezTo>
                    <a:pt x="190" y="351"/>
                    <a:pt x="193" y="354"/>
                    <a:pt x="195" y="357"/>
                  </a:cubicBezTo>
                  <a:cubicBezTo>
                    <a:pt x="197" y="359"/>
                    <a:pt x="203" y="363"/>
                    <a:pt x="204" y="367"/>
                  </a:cubicBezTo>
                  <a:cubicBezTo>
                    <a:pt x="206" y="370"/>
                    <a:pt x="209" y="374"/>
                    <a:pt x="214" y="373"/>
                  </a:cubicBezTo>
                  <a:cubicBezTo>
                    <a:pt x="218" y="372"/>
                    <a:pt x="219" y="376"/>
                    <a:pt x="222" y="375"/>
                  </a:cubicBezTo>
                  <a:cubicBezTo>
                    <a:pt x="226" y="375"/>
                    <a:pt x="231" y="377"/>
                    <a:pt x="232" y="380"/>
                  </a:cubicBezTo>
                  <a:cubicBezTo>
                    <a:pt x="233" y="382"/>
                    <a:pt x="244" y="385"/>
                    <a:pt x="247" y="385"/>
                  </a:cubicBezTo>
                  <a:cubicBezTo>
                    <a:pt x="250" y="386"/>
                    <a:pt x="250" y="380"/>
                    <a:pt x="253" y="379"/>
                  </a:cubicBezTo>
                  <a:cubicBezTo>
                    <a:pt x="256" y="377"/>
                    <a:pt x="255" y="366"/>
                    <a:pt x="257" y="366"/>
                  </a:cubicBezTo>
                  <a:cubicBezTo>
                    <a:pt x="260" y="365"/>
                    <a:pt x="259" y="353"/>
                    <a:pt x="257" y="352"/>
                  </a:cubicBezTo>
                  <a:cubicBezTo>
                    <a:pt x="254" y="351"/>
                    <a:pt x="255" y="347"/>
                    <a:pt x="261" y="348"/>
                  </a:cubicBezTo>
                  <a:cubicBezTo>
                    <a:pt x="266" y="349"/>
                    <a:pt x="264" y="343"/>
                    <a:pt x="267" y="343"/>
                  </a:cubicBezTo>
                  <a:cubicBezTo>
                    <a:pt x="270" y="342"/>
                    <a:pt x="269" y="337"/>
                    <a:pt x="271" y="336"/>
                  </a:cubicBezTo>
                  <a:cubicBezTo>
                    <a:pt x="273" y="336"/>
                    <a:pt x="272" y="332"/>
                    <a:pt x="271" y="330"/>
                  </a:cubicBezTo>
                  <a:cubicBezTo>
                    <a:pt x="269" y="328"/>
                    <a:pt x="271" y="327"/>
                    <a:pt x="274" y="326"/>
                  </a:cubicBezTo>
                  <a:cubicBezTo>
                    <a:pt x="277" y="326"/>
                    <a:pt x="276" y="321"/>
                    <a:pt x="272" y="320"/>
                  </a:cubicBezTo>
                  <a:cubicBezTo>
                    <a:pt x="268" y="318"/>
                    <a:pt x="270" y="314"/>
                    <a:pt x="274" y="317"/>
                  </a:cubicBezTo>
                  <a:cubicBezTo>
                    <a:pt x="278" y="319"/>
                    <a:pt x="281" y="317"/>
                    <a:pt x="278" y="314"/>
                  </a:cubicBezTo>
                  <a:cubicBezTo>
                    <a:pt x="276" y="311"/>
                    <a:pt x="281" y="310"/>
                    <a:pt x="286" y="309"/>
                  </a:cubicBezTo>
                  <a:cubicBezTo>
                    <a:pt x="292" y="309"/>
                    <a:pt x="294" y="306"/>
                    <a:pt x="293" y="302"/>
                  </a:cubicBezTo>
                  <a:cubicBezTo>
                    <a:pt x="292" y="298"/>
                    <a:pt x="299" y="298"/>
                    <a:pt x="298" y="302"/>
                  </a:cubicBezTo>
                  <a:cubicBezTo>
                    <a:pt x="296" y="305"/>
                    <a:pt x="297" y="309"/>
                    <a:pt x="299" y="306"/>
                  </a:cubicBezTo>
                  <a:cubicBezTo>
                    <a:pt x="302" y="304"/>
                    <a:pt x="307" y="306"/>
                    <a:pt x="315" y="303"/>
                  </a:cubicBezTo>
                  <a:cubicBezTo>
                    <a:pt x="323" y="301"/>
                    <a:pt x="332" y="294"/>
                    <a:pt x="334" y="287"/>
                  </a:cubicBezTo>
                  <a:cubicBezTo>
                    <a:pt x="336" y="280"/>
                    <a:pt x="345" y="281"/>
                    <a:pt x="344" y="277"/>
                  </a:cubicBezTo>
                  <a:cubicBezTo>
                    <a:pt x="343" y="272"/>
                    <a:pt x="346" y="270"/>
                    <a:pt x="352" y="273"/>
                  </a:cubicBezTo>
                  <a:cubicBezTo>
                    <a:pt x="358" y="276"/>
                    <a:pt x="353" y="271"/>
                    <a:pt x="360" y="271"/>
                  </a:cubicBezTo>
                  <a:cubicBezTo>
                    <a:pt x="367" y="271"/>
                    <a:pt x="366" y="269"/>
                    <a:pt x="373" y="269"/>
                  </a:cubicBezTo>
                  <a:cubicBezTo>
                    <a:pt x="379" y="268"/>
                    <a:pt x="397" y="265"/>
                    <a:pt x="403" y="260"/>
                  </a:cubicBezTo>
                  <a:cubicBezTo>
                    <a:pt x="409" y="255"/>
                    <a:pt x="422" y="251"/>
                    <a:pt x="427" y="248"/>
                  </a:cubicBezTo>
                  <a:cubicBezTo>
                    <a:pt x="432" y="245"/>
                    <a:pt x="433" y="242"/>
                    <a:pt x="430" y="244"/>
                  </a:cubicBezTo>
                  <a:cubicBezTo>
                    <a:pt x="427" y="245"/>
                    <a:pt x="420" y="246"/>
                    <a:pt x="415" y="244"/>
                  </a:cubicBezTo>
                  <a:cubicBezTo>
                    <a:pt x="410" y="243"/>
                    <a:pt x="402" y="239"/>
                    <a:pt x="396" y="242"/>
                  </a:cubicBezTo>
                  <a:cubicBezTo>
                    <a:pt x="391" y="245"/>
                    <a:pt x="394" y="237"/>
                    <a:pt x="399" y="237"/>
                  </a:cubicBezTo>
                  <a:cubicBezTo>
                    <a:pt x="404" y="236"/>
                    <a:pt x="402" y="234"/>
                    <a:pt x="400" y="229"/>
                  </a:cubicBezTo>
                  <a:cubicBezTo>
                    <a:pt x="399" y="224"/>
                    <a:pt x="408" y="227"/>
                    <a:pt x="412" y="233"/>
                  </a:cubicBezTo>
                  <a:cubicBezTo>
                    <a:pt x="416" y="238"/>
                    <a:pt x="424" y="241"/>
                    <a:pt x="431" y="239"/>
                  </a:cubicBezTo>
                  <a:cubicBezTo>
                    <a:pt x="438" y="237"/>
                    <a:pt x="431" y="231"/>
                    <a:pt x="434" y="228"/>
                  </a:cubicBezTo>
                  <a:cubicBezTo>
                    <a:pt x="437" y="224"/>
                    <a:pt x="413" y="212"/>
                    <a:pt x="412" y="208"/>
                  </a:cubicBezTo>
                  <a:cubicBezTo>
                    <a:pt x="411" y="204"/>
                    <a:pt x="418" y="207"/>
                    <a:pt x="424" y="210"/>
                  </a:cubicBezTo>
                  <a:cubicBezTo>
                    <a:pt x="431" y="213"/>
                    <a:pt x="432" y="205"/>
                    <a:pt x="432" y="201"/>
                  </a:cubicBezTo>
                  <a:cubicBezTo>
                    <a:pt x="432" y="198"/>
                    <a:pt x="418" y="197"/>
                    <a:pt x="412" y="201"/>
                  </a:cubicBezTo>
                  <a:cubicBezTo>
                    <a:pt x="406" y="204"/>
                    <a:pt x="400" y="196"/>
                    <a:pt x="408" y="195"/>
                  </a:cubicBezTo>
                  <a:cubicBezTo>
                    <a:pt x="417" y="194"/>
                    <a:pt x="409" y="191"/>
                    <a:pt x="412" y="188"/>
                  </a:cubicBezTo>
                  <a:cubicBezTo>
                    <a:pt x="414" y="186"/>
                    <a:pt x="425" y="196"/>
                    <a:pt x="430" y="194"/>
                  </a:cubicBezTo>
                  <a:cubicBezTo>
                    <a:pt x="436" y="192"/>
                    <a:pt x="440" y="194"/>
                    <a:pt x="444" y="190"/>
                  </a:cubicBezTo>
                  <a:cubicBezTo>
                    <a:pt x="449" y="187"/>
                    <a:pt x="436" y="183"/>
                    <a:pt x="433" y="180"/>
                  </a:cubicBezTo>
                  <a:cubicBezTo>
                    <a:pt x="431" y="177"/>
                    <a:pt x="447" y="178"/>
                    <a:pt x="452" y="178"/>
                  </a:cubicBezTo>
                  <a:cubicBezTo>
                    <a:pt x="457" y="178"/>
                    <a:pt x="458" y="171"/>
                    <a:pt x="454" y="172"/>
                  </a:cubicBezTo>
                  <a:cubicBezTo>
                    <a:pt x="450" y="174"/>
                    <a:pt x="436" y="167"/>
                    <a:pt x="439" y="163"/>
                  </a:cubicBezTo>
                  <a:cubicBezTo>
                    <a:pt x="442" y="159"/>
                    <a:pt x="447" y="164"/>
                    <a:pt x="454" y="161"/>
                  </a:cubicBezTo>
                  <a:cubicBezTo>
                    <a:pt x="460" y="157"/>
                    <a:pt x="454" y="145"/>
                    <a:pt x="450" y="145"/>
                  </a:cubicBezTo>
                  <a:cubicBezTo>
                    <a:pt x="445" y="145"/>
                    <a:pt x="435" y="144"/>
                    <a:pt x="435" y="141"/>
                  </a:cubicBezTo>
                  <a:cubicBezTo>
                    <a:pt x="435" y="139"/>
                    <a:pt x="426" y="137"/>
                    <a:pt x="429" y="135"/>
                  </a:cubicBezTo>
                  <a:cubicBezTo>
                    <a:pt x="431" y="133"/>
                    <a:pt x="434" y="138"/>
                    <a:pt x="440" y="133"/>
                  </a:cubicBezTo>
                  <a:cubicBezTo>
                    <a:pt x="446" y="129"/>
                    <a:pt x="458" y="134"/>
                    <a:pt x="463" y="133"/>
                  </a:cubicBezTo>
                  <a:cubicBezTo>
                    <a:pt x="468" y="132"/>
                    <a:pt x="461" y="123"/>
                    <a:pt x="458" y="124"/>
                  </a:cubicBezTo>
                  <a:cubicBezTo>
                    <a:pt x="455" y="126"/>
                    <a:pt x="444" y="127"/>
                    <a:pt x="444" y="121"/>
                  </a:cubicBezTo>
                  <a:cubicBezTo>
                    <a:pt x="443" y="116"/>
                    <a:pt x="453" y="121"/>
                    <a:pt x="455" y="119"/>
                  </a:cubicBezTo>
                  <a:cubicBezTo>
                    <a:pt x="457" y="116"/>
                    <a:pt x="441" y="110"/>
                    <a:pt x="438" y="115"/>
                  </a:cubicBezTo>
                  <a:cubicBezTo>
                    <a:pt x="436" y="120"/>
                    <a:pt x="427" y="119"/>
                    <a:pt x="432" y="116"/>
                  </a:cubicBezTo>
                  <a:cubicBezTo>
                    <a:pt x="436" y="113"/>
                    <a:pt x="437" y="104"/>
                    <a:pt x="437" y="100"/>
                  </a:cubicBezTo>
                  <a:cubicBezTo>
                    <a:pt x="436" y="96"/>
                    <a:pt x="454" y="96"/>
                    <a:pt x="452" y="89"/>
                  </a:cubicBezTo>
                  <a:cubicBezTo>
                    <a:pt x="450" y="82"/>
                    <a:pt x="460" y="80"/>
                    <a:pt x="466" y="80"/>
                  </a:cubicBezTo>
                  <a:cubicBezTo>
                    <a:pt x="471" y="80"/>
                    <a:pt x="465" y="73"/>
                    <a:pt x="460" y="73"/>
                  </a:cubicBezTo>
                  <a:cubicBezTo>
                    <a:pt x="454" y="74"/>
                    <a:pt x="449" y="80"/>
                    <a:pt x="446" y="78"/>
                  </a:cubicBezTo>
                  <a:cubicBezTo>
                    <a:pt x="443" y="75"/>
                    <a:pt x="452" y="71"/>
                    <a:pt x="457" y="71"/>
                  </a:cubicBezTo>
                  <a:cubicBezTo>
                    <a:pt x="462" y="71"/>
                    <a:pt x="474" y="70"/>
                    <a:pt x="479" y="68"/>
                  </a:cubicBezTo>
                  <a:cubicBezTo>
                    <a:pt x="483" y="65"/>
                    <a:pt x="471" y="63"/>
                    <a:pt x="463" y="64"/>
                  </a:cubicBezTo>
                  <a:cubicBezTo>
                    <a:pt x="455" y="65"/>
                    <a:pt x="455" y="62"/>
                    <a:pt x="467" y="61"/>
                  </a:cubicBezTo>
                  <a:cubicBezTo>
                    <a:pt x="479" y="61"/>
                    <a:pt x="477" y="59"/>
                    <a:pt x="486" y="58"/>
                  </a:cubicBezTo>
                  <a:cubicBezTo>
                    <a:pt x="494" y="57"/>
                    <a:pt x="491" y="53"/>
                    <a:pt x="497" y="53"/>
                  </a:cubicBezTo>
                  <a:cubicBezTo>
                    <a:pt x="502" y="53"/>
                    <a:pt x="515" y="47"/>
                    <a:pt x="515" y="44"/>
                  </a:cubicBezTo>
                  <a:cubicBezTo>
                    <a:pt x="515" y="42"/>
                    <a:pt x="496" y="36"/>
                    <a:pt x="487" y="36"/>
                  </a:cubicBezTo>
                  <a:close/>
                  <a:moveTo>
                    <a:pt x="176" y="253"/>
                  </a:moveTo>
                  <a:cubicBezTo>
                    <a:pt x="177" y="249"/>
                    <a:pt x="172" y="251"/>
                    <a:pt x="170" y="247"/>
                  </a:cubicBezTo>
                  <a:cubicBezTo>
                    <a:pt x="167" y="242"/>
                    <a:pt x="154" y="240"/>
                    <a:pt x="153" y="244"/>
                  </a:cubicBezTo>
                  <a:cubicBezTo>
                    <a:pt x="153" y="245"/>
                    <a:pt x="149" y="247"/>
                    <a:pt x="152" y="251"/>
                  </a:cubicBezTo>
                  <a:cubicBezTo>
                    <a:pt x="155" y="254"/>
                    <a:pt x="157" y="253"/>
                    <a:pt x="161" y="256"/>
                  </a:cubicBezTo>
                  <a:cubicBezTo>
                    <a:pt x="165" y="260"/>
                    <a:pt x="176" y="257"/>
                    <a:pt x="176" y="25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 125">
              <a:extLst>
                <a:ext uri="{FF2B5EF4-FFF2-40B4-BE49-F238E27FC236}">
                  <a16:creationId xmlns:a16="http://schemas.microsoft.com/office/drawing/2014/main" id="{C0F3F938-6EEB-AA19-01EF-8E02FA705A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8819" y="1365511"/>
              <a:ext cx="2260732" cy="1795453"/>
            </a:xfrm>
            <a:custGeom>
              <a:avLst/>
              <a:gdLst>
                <a:gd name="T0" fmla="*/ 153 w 750"/>
                <a:gd name="T1" fmla="*/ 509 h 577"/>
                <a:gd name="T2" fmla="*/ 141 w 750"/>
                <a:gd name="T3" fmla="*/ 169 h 577"/>
                <a:gd name="T4" fmla="*/ 289 w 750"/>
                <a:gd name="T5" fmla="*/ 187 h 577"/>
                <a:gd name="T6" fmla="*/ 192 w 750"/>
                <a:gd name="T7" fmla="*/ 200 h 577"/>
                <a:gd name="T8" fmla="*/ 288 w 750"/>
                <a:gd name="T9" fmla="*/ 249 h 577"/>
                <a:gd name="T10" fmla="*/ 177 w 750"/>
                <a:gd name="T11" fmla="*/ 144 h 577"/>
                <a:gd name="T12" fmla="*/ 155 w 750"/>
                <a:gd name="T13" fmla="*/ 138 h 577"/>
                <a:gd name="T14" fmla="*/ 276 w 750"/>
                <a:gd name="T15" fmla="*/ 158 h 577"/>
                <a:gd name="T16" fmla="*/ 222 w 750"/>
                <a:gd name="T17" fmla="*/ 107 h 577"/>
                <a:gd name="T18" fmla="*/ 308 w 750"/>
                <a:gd name="T19" fmla="*/ 88 h 577"/>
                <a:gd name="T20" fmla="*/ 311 w 750"/>
                <a:gd name="T21" fmla="*/ 120 h 577"/>
                <a:gd name="T22" fmla="*/ 313 w 750"/>
                <a:gd name="T23" fmla="*/ 137 h 577"/>
                <a:gd name="T24" fmla="*/ 405 w 750"/>
                <a:gd name="T25" fmla="*/ 109 h 577"/>
                <a:gd name="T26" fmla="*/ 367 w 750"/>
                <a:gd name="T27" fmla="*/ 173 h 577"/>
                <a:gd name="T28" fmla="*/ 513 w 750"/>
                <a:gd name="T29" fmla="*/ 163 h 577"/>
                <a:gd name="T30" fmla="*/ 433 w 750"/>
                <a:gd name="T31" fmla="*/ 112 h 577"/>
                <a:gd name="T32" fmla="*/ 446 w 750"/>
                <a:gd name="T33" fmla="*/ 62 h 577"/>
                <a:gd name="T34" fmla="*/ 438 w 750"/>
                <a:gd name="T35" fmla="*/ 49 h 577"/>
                <a:gd name="T36" fmla="*/ 474 w 750"/>
                <a:gd name="T37" fmla="*/ 89 h 577"/>
                <a:gd name="T38" fmla="*/ 521 w 750"/>
                <a:gd name="T39" fmla="*/ 134 h 577"/>
                <a:gd name="T40" fmla="*/ 594 w 750"/>
                <a:gd name="T41" fmla="*/ 64 h 577"/>
                <a:gd name="T42" fmla="*/ 567 w 750"/>
                <a:gd name="T43" fmla="*/ 6 h 577"/>
                <a:gd name="T44" fmla="*/ 425 w 750"/>
                <a:gd name="T45" fmla="*/ 34 h 577"/>
                <a:gd name="T46" fmla="*/ 466 w 750"/>
                <a:gd name="T47" fmla="*/ 328 h 577"/>
                <a:gd name="T48" fmla="*/ 618 w 750"/>
                <a:gd name="T49" fmla="*/ 253 h 577"/>
                <a:gd name="T50" fmla="*/ 557 w 750"/>
                <a:gd name="T51" fmla="*/ 203 h 577"/>
                <a:gd name="T52" fmla="*/ 466 w 750"/>
                <a:gd name="T53" fmla="*/ 186 h 577"/>
                <a:gd name="T54" fmla="*/ 526 w 750"/>
                <a:gd name="T55" fmla="*/ 230 h 577"/>
                <a:gd name="T56" fmla="*/ 550 w 750"/>
                <a:gd name="T57" fmla="*/ 305 h 577"/>
                <a:gd name="T58" fmla="*/ 634 w 750"/>
                <a:gd name="T59" fmla="*/ 312 h 577"/>
                <a:gd name="T60" fmla="*/ 509 w 750"/>
                <a:gd name="T61" fmla="*/ 179 h 577"/>
                <a:gd name="T62" fmla="*/ 719 w 750"/>
                <a:gd name="T63" fmla="*/ 478 h 577"/>
                <a:gd name="T64" fmla="*/ 82 w 750"/>
                <a:gd name="T65" fmla="*/ 469 h 577"/>
                <a:gd name="T66" fmla="*/ 613 w 750"/>
                <a:gd name="T67" fmla="*/ 512 h 577"/>
                <a:gd name="T68" fmla="*/ 719 w 750"/>
                <a:gd name="T69" fmla="*/ 454 h 577"/>
                <a:gd name="T70" fmla="*/ 668 w 750"/>
                <a:gd name="T71" fmla="*/ 418 h 577"/>
                <a:gd name="T72" fmla="*/ 630 w 750"/>
                <a:gd name="T73" fmla="*/ 394 h 577"/>
                <a:gd name="T74" fmla="*/ 570 w 750"/>
                <a:gd name="T75" fmla="*/ 345 h 577"/>
                <a:gd name="T76" fmla="*/ 543 w 750"/>
                <a:gd name="T77" fmla="*/ 405 h 577"/>
                <a:gd name="T78" fmla="*/ 497 w 750"/>
                <a:gd name="T79" fmla="*/ 461 h 577"/>
                <a:gd name="T80" fmla="*/ 402 w 750"/>
                <a:gd name="T81" fmla="*/ 392 h 577"/>
                <a:gd name="T82" fmla="*/ 432 w 750"/>
                <a:gd name="T83" fmla="*/ 321 h 577"/>
                <a:gd name="T84" fmla="*/ 484 w 750"/>
                <a:gd name="T85" fmla="*/ 288 h 577"/>
                <a:gd name="T86" fmla="*/ 475 w 750"/>
                <a:gd name="T87" fmla="*/ 253 h 577"/>
                <a:gd name="T88" fmla="*/ 433 w 750"/>
                <a:gd name="T89" fmla="*/ 256 h 577"/>
                <a:gd name="T90" fmla="*/ 401 w 750"/>
                <a:gd name="T91" fmla="*/ 202 h 577"/>
                <a:gd name="T92" fmla="*/ 387 w 750"/>
                <a:gd name="T93" fmla="*/ 217 h 577"/>
                <a:gd name="T94" fmla="*/ 379 w 750"/>
                <a:gd name="T95" fmla="*/ 271 h 577"/>
                <a:gd name="T96" fmla="*/ 367 w 750"/>
                <a:gd name="T97" fmla="*/ 260 h 577"/>
                <a:gd name="T98" fmla="*/ 298 w 750"/>
                <a:gd name="T99" fmla="*/ 259 h 577"/>
                <a:gd name="T100" fmla="*/ 200 w 750"/>
                <a:gd name="T101" fmla="*/ 253 h 577"/>
                <a:gd name="T102" fmla="*/ 72 w 750"/>
                <a:gd name="T103" fmla="*/ 254 h 577"/>
                <a:gd name="T104" fmla="*/ 35 w 750"/>
                <a:gd name="T105" fmla="*/ 254 h 577"/>
                <a:gd name="T106" fmla="*/ 95 w 750"/>
                <a:gd name="T107" fmla="*/ 439 h 577"/>
                <a:gd name="T108" fmla="*/ 135 w 750"/>
                <a:gd name="T109" fmla="*/ 491 h 577"/>
                <a:gd name="T110" fmla="*/ 465 w 750"/>
                <a:gd name="T111" fmla="*/ 514 h 577"/>
                <a:gd name="T112" fmla="*/ 523 w 750"/>
                <a:gd name="T113" fmla="*/ 571 h 577"/>
                <a:gd name="T114" fmla="*/ 646 w 750"/>
                <a:gd name="T115" fmla="*/ 539 h 577"/>
                <a:gd name="T116" fmla="*/ 181 w 750"/>
                <a:gd name="T117" fmla="*/ 303 h 577"/>
                <a:gd name="T118" fmla="*/ 180 w 750"/>
                <a:gd name="T119" fmla="*/ 292 h 577"/>
                <a:gd name="T120" fmla="*/ 376 w 750"/>
                <a:gd name="T121" fmla="*/ 4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0" h="577">
                  <a:moveTo>
                    <a:pt x="148" y="506"/>
                  </a:moveTo>
                  <a:cubicBezTo>
                    <a:pt x="145" y="503"/>
                    <a:pt x="139" y="504"/>
                    <a:pt x="138" y="502"/>
                  </a:cubicBezTo>
                  <a:cubicBezTo>
                    <a:pt x="137" y="499"/>
                    <a:pt x="131" y="490"/>
                    <a:pt x="128" y="491"/>
                  </a:cubicBezTo>
                  <a:cubicBezTo>
                    <a:pt x="125" y="491"/>
                    <a:pt x="121" y="491"/>
                    <a:pt x="117" y="488"/>
                  </a:cubicBezTo>
                  <a:cubicBezTo>
                    <a:pt x="114" y="485"/>
                    <a:pt x="111" y="485"/>
                    <a:pt x="108" y="487"/>
                  </a:cubicBezTo>
                  <a:cubicBezTo>
                    <a:pt x="106" y="489"/>
                    <a:pt x="111" y="489"/>
                    <a:pt x="111" y="491"/>
                  </a:cubicBezTo>
                  <a:cubicBezTo>
                    <a:pt x="111" y="493"/>
                    <a:pt x="113" y="494"/>
                    <a:pt x="115" y="493"/>
                  </a:cubicBezTo>
                  <a:cubicBezTo>
                    <a:pt x="117" y="493"/>
                    <a:pt x="119" y="498"/>
                    <a:pt x="121" y="498"/>
                  </a:cubicBezTo>
                  <a:cubicBezTo>
                    <a:pt x="123" y="498"/>
                    <a:pt x="124" y="502"/>
                    <a:pt x="126" y="502"/>
                  </a:cubicBezTo>
                  <a:cubicBezTo>
                    <a:pt x="129" y="502"/>
                    <a:pt x="130" y="505"/>
                    <a:pt x="131" y="506"/>
                  </a:cubicBezTo>
                  <a:cubicBezTo>
                    <a:pt x="132" y="508"/>
                    <a:pt x="135" y="506"/>
                    <a:pt x="135" y="508"/>
                  </a:cubicBezTo>
                  <a:cubicBezTo>
                    <a:pt x="135" y="510"/>
                    <a:pt x="138" y="511"/>
                    <a:pt x="139" y="513"/>
                  </a:cubicBezTo>
                  <a:cubicBezTo>
                    <a:pt x="144" y="514"/>
                    <a:pt x="148" y="514"/>
                    <a:pt x="152" y="513"/>
                  </a:cubicBezTo>
                  <a:cubicBezTo>
                    <a:pt x="152" y="512"/>
                    <a:pt x="153" y="510"/>
                    <a:pt x="153" y="509"/>
                  </a:cubicBezTo>
                  <a:cubicBezTo>
                    <a:pt x="154" y="507"/>
                    <a:pt x="150" y="509"/>
                    <a:pt x="148" y="506"/>
                  </a:cubicBezTo>
                  <a:close/>
                  <a:moveTo>
                    <a:pt x="142" y="209"/>
                  </a:moveTo>
                  <a:cubicBezTo>
                    <a:pt x="148" y="211"/>
                    <a:pt x="149" y="223"/>
                    <a:pt x="153" y="223"/>
                  </a:cubicBezTo>
                  <a:cubicBezTo>
                    <a:pt x="156" y="223"/>
                    <a:pt x="154" y="219"/>
                    <a:pt x="159" y="219"/>
                  </a:cubicBezTo>
                  <a:cubicBezTo>
                    <a:pt x="164" y="219"/>
                    <a:pt x="163" y="217"/>
                    <a:pt x="167" y="217"/>
                  </a:cubicBezTo>
                  <a:cubicBezTo>
                    <a:pt x="172" y="217"/>
                    <a:pt x="176" y="216"/>
                    <a:pt x="176" y="211"/>
                  </a:cubicBezTo>
                  <a:cubicBezTo>
                    <a:pt x="176" y="205"/>
                    <a:pt x="179" y="203"/>
                    <a:pt x="183" y="202"/>
                  </a:cubicBezTo>
                  <a:cubicBezTo>
                    <a:pt x="188" y="201"/>
                    <a:pt x="184" y="196"/>
                    <a:pt x="190" y="194"/>
                  </a:cubicBezTo>
                  <a:cubicBezTo>
                    <a:pt x="196" y="193"/>
                    <a:pt x="214" y="185"/>
                    <a:pt x="217" y="183"/>
                  </a:cubicBezTo>
                  <a:cubicBezTo>
                    <a:pt x="220" y="181"/>
                    <a:pt x="213" y="178"/>
                    <a:pt x="207" y="174"/>
                  </a:cubicBezTo>
                  <a:cubicBezTo>
                    <a:pt x="200" y="169"/>
                    <a:pt x="195" y="168"/>
                    <a:pt x="189" y="172"/>
                  </a:cubicBezTo>
                  <a:cubicBezTo>
                    <a:pt x="184" y="175"/>
                    <a:pt x="188" y="168"/>
                    <a:pt x="184" y="170"/>
                  </a:cubicBezTo>
                  <a:cubicBezTo>
                    <a:pt x="180" y="172"/>
                    <a:pt x="169" y="167"/>
                    <a:pt x="167" y="165"/>
                  </a:cubicBezTo>
                  <a:cubicBezTo>
                    <a:pt x="166" y="163"/>
                    <a:pt x="146" y="169"/>
                    <a:pt x="141" y="169"/>
                  </a:cubicBezTo>
                  <a:cubicBezTo>
                    <a:pt x="136" y="169"/>
                    <a:pt x="141" y="174"/>
                    <a:pt x="145" y="177"/>
                  </a:cubicBezTo>
                  <a:cubicBezTo>
                    <a:pt x="148" y="180"/>
                    <a:pt x="136" y="188"/>
                    <a:pt x="139" y="190"/>
                  </a:cubicBezTo>
                  <a:cubicBezTo>
                    <a:pt x="141" y="191"/>
                    <a:pt x="136" y="196"/>
                    <a:pt x="131" y="202"/>
                  </a:cubicBezTo>
                  <a:cubicBezTo>
                    <a:pt x="126" y="208"/>
                    <a:pt x="135" y="208"/>
                    <a:pt x="142" y="209"/>
                  </a:cubicBezTo>
                  <a:close/>
                  <a:moveTo>
                    <a:pt x="328" y="240"/>
                  </a:moveTo>
                  <a:cubicBezTo>
                    <a:pt x="330" y="237"/>
                    <a:pt x="340" y="245"/>
                    <a:pt x="340" y="240"/>
                  </a:cubicBezTo>
                  <a:cubicBezTo>
                    <a:pt x="341" y="234"/>
                    <a:pt x="330" y="231"/>
                    <a:pt x="325" y="228"/>
                  </a:cubicBezTo>
                  <a:cubicBezTo>
                    <a:pt x="321" y="225"/>
                    <a:pt x="319" y="227"/>
                    <a:pt x="312" y="222"/>
                  </a:cubicBezTo>
                  <a:cubicBezTo>
                    <a:pt x="305" y="217"/>
                    <a:pt x="314" y="214"/>
                    <a:pt x="308" y="210"/>
                  </a:cubicBezTo>
                  <a:cubicBezTo>
                    <a:pt x="303" y="206"/>
                    <a:pt x="301" y="194"/>
                    <a:pt x="305" y="191"/>
                  </a:cubicBezTo>
                  <a:cubicBezTo>
                    <a:pt x="309" y="187"/>
                    <a:pt x="313" y="181"/>
                    <a:pt x="306" y="179"/>
                  </a:cubicBezTo>
                  <a:cubicBezTo>
                    <a:pt x="300" y="176"/>
                    <a:pt x="289" y="181"/>
                    <a:pt x="290" y="183"/>
                  </a:cubicBezTo>
                  <a:cubicBezTo>
                    <a:pt x="291" y="184"/>
                    <a:pt x="300" y="189"/>
                    <a:pt x="300" y="191"/>
                  </a:cubicBezTo>
                  <a:cubicBezTo>
                    <a:pt x="300" y="194"/>
                    <a:pt x="292" y="185"/>
                    <a:pt x="289" y="187"/>
                  </a:cubicBezTo>
                  <a:cubicBezTo>
                    <a:pt x="286" y="189"/>
                    <a:pt x="282" y="183"/>
                    <a:pt x="280" y="187"/>
                  </a:cubicBezTo>
                  <a:cubicBezTo>
                    <a:pt x="277" y="191"/>
                    <a:pt x="283" y="204"/>
                    <a:pt x="285" y="208"/>
                  </a:cubicBezTo>
                  <a:cubicBezTo>
                    <a:pt x="288" y="211"/>
                    <a:pt x="283" y="211"/>
                    <a:pt x="280" y="212"/>
                  </a:cubicBezTo>
                  <a:cubicBezTo>
                    <a:pt x="277" y="213"/>
                    <a:pt x="277" y="202"/>
                    <a:pt x="274" y="197"/>
                  </a:cubicBezTo>
                  <a:cubicBezTo>
                    <a:pt x="271" y="193"/>
                    <a:pt x="259" y="188"/>
                    <a:pt x="258" y="191"/>
                  </a:cubicBezTo>
                  <a:cubicBezTo>
                    <a:pt x="257" y="194"/>
                    <a:pt x="266" y="194"/>
                    <a:pt x="264" y="199"/>
                  </a:cubicBezTo>
                  <a:cubicBezTo>
                    <a:pt x="263" y="203"/>
                    <a:pt x="259" y="196"/>
                    <a:pt x="255" y="199"/>
                  </a:cubicBezTo>
                  <a:cubicBezTo>
                    <a:pt x="251" y="203"/>
                    <a:pt x="251" y="200"/>
                    <a:pt x="252" y="197"/>
                  </a:cubicBezTo>
                  <a:cubicBezTo>
                    <a:pt x="253" y="194"/>
                    <a:pt x="246" y="190"/>
                    <a:pt x="239" y="191"/>
                  </a:cubicBezTo>
                  <a:cubicBezTo>
                    <a:pt x="231" y="191"/>
                    <a:pt x="235" y="197"/>
                    <a:pt x="233" y="199"/>
                  </a:cubicBezTo>
                  <a:cubicBezTo>
                    <a:pt x="231" y="200"/>
                    <a:pt x="220" y="197"/>
                    <a:pt x="227" y="196"/>
                  </a:cubicBezTo>
                  <a:cubicBezTo>
                    <a:pt x="234" y="194"/>
                    <a:pt x="231" y="190"/>
                    <a:pt x="228" y="186"/>
                  </a:cubicBezTo>
                  <a:cubicBezTo>
                    <a:pt x="226" y="182"/>
                    <a:pt x="218" y="187"/>
                    <a:pt x="207" y="191"/>
                  </a:cubicBezTo>
                  <a:cubicBezTo>
                    <a:pt x="195" y="195"/>
                    <a:pt x="190" y="200"/>
                    <a:pt x="192" y="200"/>
                  </a:cubicBezTo>
                  <a:cubicBezTo>
                    <a:pt x="193" y="200"/>
                    <a:pt x="193" y="202"/>
                    <a:pt x="189" y="206"/>
                  </a:cubicBezTo>
                  <a:cubicBezTo>
                    <a:pt x="184" y="210"/>
                    <a:pt x="189" y="213"/>
                    <a:pt x="193" y="213"/>
                  </a:cubicBezTo>
                  <a:cubicBezTo>
                    <a:pt x="197" y="213"/>
                    <a:pt x="194" y="216"/>
                    <a:pt x="196" y="217"/>
                  </a:cubicBezTo>
                  <a:cubicBezTo>
                    <a:pt x="199" y="218"/>
                    <a:pt x="212" y="212"/>
                    <a:pt x="216" y="215"/>
                  </a:cubicBezTo>
                  <a:cubicBezTo>
                    <a:pt x="220" y="217"/>
                    <a:pt x="194" y="219"/>
                    <a:pt x="194" y="223"/>
                  </a:cubicBezTo>
                  <a:cubicBezTo>
                    <a:pt x="194" y="228"/>
                    <a:pt x="208" y="230"/>
                    <a:pt x="219" y="228"/>
                  </a:cubicBezTo>
                  <a:cubicBezTo>
                    <a:pt x="229" y="227"/>
                    <a:pt x="248" y="230"/>
                    <a:pt x="248" y="233"/>
                  </a:cubicBezTo>
                  <a:cubicBezTo>
                    <a:pt x="248" y="235"/>
                    <a:pt x="235" y="234"/>
                    <a:pt x="226" y="234"/>
                  </a:cubicBezTo>
                  <a:cubicBezTo>
                    <a:pt x="217" y="234"/>
                    <a:pt x="201" y="237"/>
                    <a:pt x="201" y="240"/>
                  </a:cubicBezTo>
                  <a:cubicBezTo>
                    <a:pt x="202" y="243"/>
                    <a:pt x="203" y="243"/>
                    <a:pt x="213" y="247"/>
                  </a:cubicBezTo>
                  <a:cubicBezTo>
                    <a:pt x="223" y="252"/>
                    <a:pt x="233" y="245"/>
                    <a:pt x="232" y="252"/>
                  </a:cubicBezTo>
                  <a:cubicBezTo>
                    <a:pt x="232" y="258"/>
                    <a:pt x="238" y="259"/>
                    <a:pt x="251" y="260"/>
                  </a:cubicBezTo>
                  <a:cubicBezTo>
                    <a:pt x="264" y="260"/>
                    <a:pt x="270" y="254"/>
                    <a:pt x="276" y="254"/>
                  </a:cubicBezTo>
                  <a:cubicBezTo>
                    <a:pt x="282" y="255"/>
                    <a:pt x="285" y="253"/>
                    <a:pt x="288" y="249"/>
                  </a:cubicBezTo>
                  <a:cubicBezTo>
                    <a:pt x="291" y="245"/>
                    <a:pt x="294" y="247"/>
                    <a:pt x="295" y="249"/>
                  </a:cubicBezTo>
                  <a:cubicBezTo>
                    <a:pt x="295" y="252"/>
                    <a:pt x="304" y="251"/>
                    <a:pt x="305" y="253"/>
                  </a:cubicBezTo>
                  <a:cubicBezTo>
                    <a:pt x="310" y="258"/>
                    <a:pt x="326" y="256"/>
                    <a:pt x="332" y="253"/>
                  </a:cubicBezTo>
                  <a:cubicBezTo>
                    <a:pt x="338" y="250"/>
                    <a:pt x="329" y="242"/>
                    <a:pt x="326" y="246"/>
                  </a:cubicBezTo>
                  <a:cubicBezTo>
                    <a:pt x="323" y="250"/>
                    <a:pt x="321" y="247"/>
                    <a:pt x="320" y="246"/>
                  </a:cubicBezTo>
                  <a:cubicBezTo>
                    <a:pt x="319" y="244"/>
                    <a:pt x="326" y="243"/>
                    <a:pt x="328" y="240"/>
                  </a:cubicBezTo>
                  <a:close/>
                  <a:moveTo>
                    <a:pt x="186" y="148"/>
                  </a:moveTo>
                  <a:cubicBezTo>
                    <a:pt x="193" y="149"/>
                    <a:pt x="200" y="143"/>
                    <a:pt x="199" y="140"/>
                  </a:cubicBezTo>
                  <a:cubicBezTo>
                    <a:pt x="199" y="136"/>
                    <a:pt x="183" y="148"/>
                    <a:pt x="186" y="148"/>
                  </a:cubicBezTo>
                  <a:close/>
                  <a:moveTo>
                    <a:pt x="155" y="138"/>
                  </a:moveTo>
                  <a:cubicBezTo>
                    <a:pt x="158" y="139"/>
                    <a:pt x="155" y="144"/>
                    <a:pt x="158" y="143"/>
                  </a:cubicBezTo>
                  <a:cubicBezTo>
                    <a:pt x="161" y="141"/>
                    <a:pt x="162" y="141"/>
                    <a:pt x="164" y="141"/>
                  </a:cubicBezTo>
                  <a:cubicBezTo>
                    <a:pt x="168" y="143"/>
                    <a:pt x="169" y="139"/>
                    <a:pt x="171" y="137"/>
                  </a:cubicBezTo>
                  <a:cubicBezTo>
                    <a:pt x="173" y="135"/>
                    <a:pt x="172" y="144"/>
                    <a:pt x="177" y="144"/>
                  </a:cubicBezTo>
                  <a:cubicBezTo>
                    <a:pt x="181" y="144"/>
                    <a:pt x="180" y="135"/>
                    <a:pt x="184" y="138"/>
                  </a:cubicBezTo>
                  <a:cubicBezTo>
                    <a:pt x="188" y="140"/>
                    <a:pt x="189" y="137"/>
                    <a:pt x="190" y="134"/>
                  </a:cubicBezTo>
                  <a:cubicBezTo>
                    <a:pt x="190" y="131"/>
                    <a:pt x="190" y="127"/>
                    <a:pt x="195" y="126"/>
                  </a:cubicBezTo>
                  <a:cubicBezTo>
                    <a:pt x="199" y="125"/>
                    <a:pt x="195" y="130"/>
                    <a:pt x="197" y="134"/>
                  </a:cubicBezTo>
                  <a:cubicBezTo>
                    <a:pt x="200" y="138"/>
                    <a:pt x="205" y="134"/>
                    <a:pt x="205" y="132"/>
                  </a:cubicBezTo>
                  <a:cubicBezTo>
                    <a:pt x="205" y="129"/>
                    <a:pt x="212" y="131"/>
                    <a:pt x="212" y="128"/>
                  </a:cubicBezTo>
                  <a:cubicBezTo>
                    <a:pt x="211" y="126"/>
                    <a:pt x="214" y="125"/>
                    <a:pt x="212" y="122"/>
                  </a:cubicBezTo>
                  <a:cubicBezTo>
                    <a:pt x="210" y="119"/>
                    <a:pt x="215" y="120"/>
                    <a:pt x="217" y="118"/>
                  </a:cubicBezTo>
                  <a:cubicBezTo>
                    <a:pt x="219" y="115"/>
                    <a:pt x="214" y="117"/>
                    <a:pt x="210" y="114"/>
                  </a:cubicBezTo>
                  <a:cubicBezTo>
                    <a:pt x="207" y="110"/>
                    <a:pt x="205" y="115"/>
                    <a:pt x="205" y="117"/>
                  </a:cubicBezTo>
                  <a:cubicBezTo>
                    <a:pt x="205" y="119"/>
                    <a:pt x="198" y="118"/>
                    <a:pt x="194" y="116"/>
                  </a:cubicBezTo>
                  <a:cubicBezTo>
                    <a:pt x="190" y="115"/>
                    <a:pt x="184" y="121"/>
                    <a:pt x="179" y="124"/>
                  </a:cubicBezTo>
                  <a:cubicBezTo>
                    <a:pt x="173" y="127"/>
                    <a:pt x="172" y="132"/>
                    <a:pt x="167" y="132"/>
                  </a:cubicBezTo>
                  <a:cubicBezTo>
                    <a:pt x="161" y="131"/>
                    <a:pt x="153" y="137"/>
                    <a:pt x="155" y="138"/>
                  </a:cubicBezTo>
                  <a:close/>
                  <a:moveTo>
                    <a:pt x="214" y="136"/>
                  </a:moveTo>
                  <a:cubicBezTo>
                    <a:pt x="208" y="136"/>
                    <a:pt x="209" y="141"/>
                    <a:pt x="215" y="141"/>
                  </a:cubicBezTo>
                  <a:cubicBezTo>
                    <a:pt x="221" y="141"/>
                    <a:pt x="223" y="143"/>
                    <a:pt x="214" y="143"/>
                  </a:cubicBezTo>
                  <a:cubicBezTo>
                    <a:pt x="205" y="143"/>
                    <a:pt x="202" y="150"/>
                    <a:pt x="208" y="149"/>
                  </a:cubicBezTo>
                  <a:cubicBezTo>
                    <a:pt x="214" y="147"/>
                    <a:pt x="221" y="147"/>
                    <a:pt x="216" y="149"/>
                  </a:cubicBezTo>
                  <a:cubicBezTo>
                    <a:pt x="212" y="150"/>
                    <a:pt x="200" y="151"/>
                    <a:pt x="201" y="153"/>
                  </a:cubicBezTo>
                  <a:cubicBezTo>
                    <a:pt x="202" y="155"/>
                    <a:pt x="207" y="155"/>
                    <a:pt x="212" y="156"/>
                  </a:cubicBezTo>
                  <a:cubicBezTo>
                    <a:pt x="217" y="158"/>
                    <a:pt x="220" y="159"/>
                    <a:pt x="224" y="155"/>
                  </a:cubicBezTo>
                  <a:cubicBezTo>
                    <a:pt x="227" y="151"/>
                    <a:pt x="232" y="147"/>
                    <a:pt x="230" y="153"/>
                  </a:cubicBezTo>
                  <a:cubicBezTo>
                    <a:pt x="229" y="158"/>
                    <a:pt x="236" y="154"/>
                    <a:pt x="246" y="154"/>
                  </a:cubicBezTo>
                  <a:cubicBezTo>
                    <a:pt x="257" y="153"/>
                    <a:pt x="245" y="160"/>
                    <a:pt x="234" y="160"/>
                  </a:cubicBezTo>
                  <a:cubicBezTo>
                    <a:pt x="224" y="161"/>
                    <a:pt x="226" y="166"/>
                    <a:pt x="234" y="168"/>
                  </a:cubicBezTo>
                  <a:cubicBezTo>
                    <a:pt x="242" y="170"/>
                    <a:pt x="260" y="163"/>
                    <a:pt x="264" y="159"/>
                  </a:cubicBezTo>
                  <a:cubicBezTo>
                    <a:pt x="268" y="155"/>
                    <a:pt x="271" y="161"/>
                    <a:pt x="276" y="158"/>
                  </a:cubicBezTo>
                  <a:cubicBezTo>
                    <a:pt x="280" y="155"/>
                    <a:pt x="288" y="159"/>
                    <a:pt x="295" y="157"/>
                  </a:cubicBezTo>
                  <a:cubicBezTo>
                    <a:pt x="302" y="156"/>
                    <a:pt x="303" y="142"/>
                    <a:pt x="298" y="140"/>
                  </a:cubicBezTo>
                  <a:cubicBezTo>
                    <a:pt x="292" y="138"/>
                    <a:pt x="292" y="143"/>
                    <a:pt x="288" y="143"/>
                  </a:cubicBezTo>
                  <a:cubicBezTo>
                    <a:pt x="284" y="144"/>
                    <a:pt x="282" y="139"/>
                    <a:pt x="279" y="135"/>
                  </a:cubicBezTo>
                  <a:cubicBezTo>
                    <a:pt x="275" y="132"/>
                    <a:pt x="277" y="126"/>
                    <a:pt x="273" y="127"/>
                  </a:cubicBezTo>
                  <a:cubicBezTo>
                    <a:pt x="268" y="127"/>
                    <a:pt x="257" y="135"/>
                    <a:pt x="264" y="136"/>
                  </a:cubicBezTo>
                  <a:cubicBezTo>
                    <a:pt x="270" y="137"/>
                    <a:pt x="268" y="140"/>
                    <a:pt x="264" y="141"/>
                  </a:cubicBezTo>
                  <a:cubicBezTo>
                    <a:pt x="261" y="143"/>
                    <a:pt x="272" y="146"/>
                    <a:pt x="271" y="148"/>
                  </a:cubicBezTo>
                  <a:cubicBezTo>
                    <a:pt x="269" y="150"/>
                    <a:pt x="252" y="148"/>
                    <a:pt x="251" y="144"/>
                  </a:cubicBezTo>
                  <a:cubicBezTo>
                    <a:pt x="251" y="141"/>
                    <a:pt x="237" y="134"/>
                    <a:pt x="232" y="135"/>
                  </a:cubicBezTo>
                  <a:cubicBezTo>
                    <a:pt x="226" y="137"/>
                    <a:pt x="228" y="131"/>
                    <a:pt x="223" y="131"/>
                  </a:cubicBezTo>
                  <a:cubicBezTo>
                    <a:pt x="217" y="130"/>
                    <a:pt x="219" y="135"/>
                    <a:pt x="214" y="136"/>
                  </a:cubicBezTo>
                  <a:close/>
                  <a:moveTo>
                    <a:pt x="233" y="109"/>
                  </a:moveTo>
                  <a:cubicBezTo>
                    <a:pt x="235" y="104"/>
                    <a:pt x="221" y="105"/>
                    <a:pt x="222" y="107"/>
                  </a:cubicBezTo>
                  <a:cubicBezTo>
                    <a:pt x="224" y="110"/>
                    <a:pt x="231" y="113"/>
                    <a:pt x="233" y="109"/>
                  </a:cubicBezTo>
                  <a:close/>
                  <a:moveTo>
                    <a:pt x="264" y="107"/>
                  </a:moveTo>
                  <a:cubicBezTo>
                    <a:pt x="269" y="106"/>
                    <a:pt x="267" y="103"/>
                    <a:pt x="259" y="104"/>
                  </a:cubicBezTo>
                  <a:cubicBezTo>
                    <a:pt x="251" y="105"/>
                    <a:pt x="238" y="105"/>
                    <a:pt x="238" y="110"/>
                  </a:cubicBezTo>
                  <a:cubicBezTo>
                    <a:pt x="238" y="115"/>
                    <a:pt x="240" y="117"/>
                    <a:pt x="249" y="118"/>
                  </a:cubicBezTo>
                  <a:cubicBezTo>
                    <a:pt x="257" y="119"/>
                    <a:pt x="265" y="110"/>
                    <a:pt x="261" y="110"/>
                  </a:cubicBezTo>
                  <a:cubicBezTo>
                    <a:pt x="257" y="110"/>
                    <a:pt x="259" y="108"/>
                    <a:pt x="264" y="107"/>
                  </a:cubicBezTo>
                  <a:close/>
                  <a:moveTo>
                    <a:pt x="246" y="100"/>
                  </a:moveTo>
                  <a:cubicBezTo>
                    <a:pt x="249" y="101"/>
                    <a:pt x="253" y="97"/>
                    <a:pt x="256" y="99"/>
                  </a:cubicBezTo>
                  <a:cubicBezTo>
                    <a:pt x="258" y="101"/>
                    <a:pt x="270" y="103"/>
                    <a:pt x="270" y="97"/>
                  </a:cubicBezTo>
                  <a:cubicBezTo>
                    <a:pt x="270" y="91"/>
                    <a:pt x="255" y="90"/>
                    <a:pt x="252" y="93"/>
                  </a:cubicBezTo>
                  <a:cubicBezTo>
                    <a:pt x="248" y="95"/>
                    <a:pt x="231" y="96"/>
                    <a:pt x="236" y="99"/>
                  </a:cubicBezTo>
                  <a:cubicBezTo>
                    <a:pt x="239" y="102"/>
                    <a:pt x="242" y="98"/>
                    <a:pt x="246" y="100"/>
                  </a:cubicBezTo>
                  <a:close/>
                  <a:moveTo>
                    <a:pt x="308" y="88"/>
                  </a:moveTo>
                  <a:cubicBezTo>
                    <a:pt x="313" y="85"/>
                    <a:pt x="321" y="90"/>
                    <a:pt x="319" y="94"/>
                  </a:cubicBezTo>
                  <a:cubicBezTo>
                    <a:pt x="318" y="97"/>
                    <a:pt x="305" y="93"/>
                    <a:pt x="306" y="96"/>
                  </a:cubicBezTo>
                  <a:cubicBezTo>
                    <a:pt x="306" y="97"/>
                    <a:pt x="308" y="101"/>
                    <a:pt x="317" y="99"/>
                  </a:cubicBezTo>
                  <a:cubicBezTo>
                    <a:pt x="326" y="96"/>
                    <a:pt x="333" y="98"/>
                    <a:pt x="339" y="103"/>
                  </a:cubicBezTo>
                  <a:cubicBezTo>
                    <a:pt x="345" y="108"/>
                    <a:pt x="351" y="110"/>
                    <a:pt x="355" y="105"/>
                  </a:cubicBezTo>
                  <a:cubicBezTo>
                    <a:pt x="359" y="100"/>
                    <a:pt x="350" y="99"/>
                    <a:pt x="351" y="96"/>
                  </a:cubicBezTo>
                  <a:cubicBezTo>
                    <a:pt x="353" y="92"/>
                    <a:pt x="345" y="90"/>
                    <a:pt x="341" y="90"/>
                  </a:cubicBezTo>
                  <a:cubicBezTo>
                    <a:pt x="337" y="90"/>
                    <a:pt x="336" y="82"/>
                    <a:pt x="332" y="84"/>
                  </a:cubicBezTo>
                  <a:cubicBezTo>
                    <a:pt x="329" y="85"/>
                    <a:pt x="327" y="88"/>
                    <a:pt x="327" y="83"/>
                  </a:cubicBezTo>
                  <a:cubicBezTo>
                    <a:pt x="327" y="78"/>
                    <a:pt x="307" y="78"/>
                    <a:pt x="302" y="79"/>
                  </a:cubicBezTo>
                  <a:cubicBezTo>
                    <a:pt x="298" y="81"/>
                    <a:pt x="304" y="91"/>
                    <a:pt x="308" y="88"/>
                  </a:cubicBezTo>
                  <a:close/>
                  <a:moveTo>
                    <a:pt x="311" y="120"/>
                  </a:moveTo>
                  <a:cubicBezTo>
                    <a:pt x="314" y="116"/>
                    <a:pt x="299" y="104"/>
                    <a:pt x="298" y="110"/>
                  </a:cubicBezTo>
                  <a:cubicBezTo>
                    <a:pt x="297" y="115"/>
                    <a:pt x="308" y="124"/>
                    <a:pt x="311" y="120"/>
                  </a:cubicBezTo>
                  <a:close/>
                  <a:moveTo>
                    <a:pt x="359" y="71"/>
                  </a:moveTo>
                  <a:cubicBezTo>
                    <a:pt x="362" y="66"/>
                    <a:pt x="344" y="63"/>
                    <a:pt x="348" y="67"/>
                  </a:cubicBezTo>
                  <a:cubicBezTo>
                    <a:pt x="351" y="69"/>
                    <a:pt x="357" y="75"/>
                    <a:pt x="359" y="71"/>
                  </a:cubicBezTo>
                  <a:close/>
                  <a:moveTo>
                    <a:pt x="317" y="156"/>
                  </a:moveTo>
                  <a:cubicBezTo>
                    <a:pt x="320" y="153"/>
                    <a:pt x="311" y="146"/>
                    <a:pt x="309" y="152"/>
                  </a:cubicBezTo>
                  <a:cubicBezTo>
                    <a:pt x="307" y="157"/>
                    <a:pt x="314" y="159"/>
                    <a:pt x="317" y="156"/>
                  </a:cubicBezTo>
                  <a:close/>
                  <a:moveTo>
                    <a:pt x="359" y="129"/>
                  </a:moveTo>
                  <a:cubicBezTo>
                    <a:pt x="359" y="133"/>
                    <a:pt x="350" y="129"/>
                    <a:pt x="344" y="126"/>
                  </a:cubicBezTo>
                  <a:cubicBezTo>
                    <a:pt x="337" y="124"/>
                    <a:pt x="341" y="131"/>
                    <a:pt x="346" y="136"/>
                  </a:cubicBezTo>
                  <a:cubicBezTo>
                    <a:pt x="351" y="140"/>
                    <a:pt x="344" y="138"/>
                    <a:pt x="336" y="133"/>
                  </a:cubicBezTo>
                  <a:cubicBezTo>
                    <a:pt x="329" y="128"/>
                    <a:pt x="330" y="137"/>
                    <a:pt x="333" y="139"/>
                  </a:cubicBezTo>
                  <a:cubicBezTo>
                    <a:pt x="337" y="142"/>
                    <a:pt x="333" y="146"/>
                    <a:pt x="328" y="140"/>
                  </a:cubicBezTo>
                  <a:cubicBezTo>
                    <a:pt x="324" y="134"/>
                    <a:pt x="322" y="127"/>
                    <a:pt x="314" y="127"/>
                  </a:cubicBezTo>
                  <a:cubicBezTo>
                    <a:pt x="307" y="127"/>
                    <a:pt x="311" y="134"/>
                    <a:pt x="313" y="137"/>
                  </a:cubicBezTo>
                  <a:cubicBezTo>
                    <a:pt x="317" y="142"/>
                    <a:pt x="321" y="143"/>
                    <a:pt x="327" y="147"/>
                  </a:cubicBezTo>
                  <a:cubicBezTo>
                    <a:pt x="333" y="150"/>
                    <a:pt x="342" y="145"/>
                    <a:pt x="347" y="146"/>
                  </a:cubicBezTo>
                  <a:cubicBezTo>
                    <a:pt x="351" y="147"/>
                    <a:pt x="342" y="153"/>
                    <a:pt x="345" y="157"/>
                  </a:cubicBezTo>
                  <a:cubicBezTo>
                    <a:pt x="348" y="160"/>
                    <a:pt x="356" y="158"/>
                    <a:pt x="363" y="157"/>
                  </a:cubicBezTo>
                  <a:cubicBezTo>
                    <a:pt x="369" y="157"/>
                    <a:pt x="366" y="153"/>
                    <a:pt x="370" y="151"/>
                  </a:cubicBezTo>
                  <a:cubicBezTo>
                    <a:pt x="373" y="148"/>
                    <a:pt x="366" y="149"/>
                    <a:pt x="369" y="142"/>
                  </a:cubicBezTo>
                  <a:cubicBezTo>
                    <a:pt x="372" y="136"/>
                    <a:pt x="360" y="126"/>
                    <a:pt x="359" y="129"/>
                  </a:cubicBezTo>
                  <a:close/>
                  <a:moveTo>
                    <a:pt x="375" y="107"/>
                  </a:moveTo>
                  <a:cubicBezTo>
                    <a:pt x="381" y="107"/>
                    <a:pt x="385" y="107"/>
                    <a:pt x="390" y="105"/>
                  </a:cubicBezTo>
                  <a:cubicBezTo>
                    <a:pt x="395" y="103"/>
                    <a:pt x="387" y="103"/>
                    <a:pt x="391" y="98"/>
                  </a:cubicBezTo>
                  <a:cubicBezTo>
                    <a:pt x="394" y="94"/>
                    <a:pt x="382" y="94"/>
                    <a:pt x="382" y="95"/>
                  </a:cubicBezTo>
                  <a:cubicBezTo>
                    <a:pt x="381" y="97"/>
                    <a:pt x="366" y="86"/>
                    <a:pt x="364" y="90"/>
                  </a:cubicBezTo>
                  <a:cubicBezTo>
                    <a:pt x="362" y="93"/>
                    <a:pt x="369" y="107"/>
                    <a:pt x="375" y="107"/>
                  </a:cubicBezTo>
                  <a:close/>
                  <a:moveTo>
                    <a:pt x="405" y="109"/>
                  </a:moveTo>
                  <a:cubicBezTo>
                    <a:pt x="404" y="107"/>
                    <a:pt x="376" y="110"/>
                    <a:pt x="381" y="114"/>
                  </a:cubicBezTo>
                  <a:cubicBezTo>
                    <a:pt x="388" y="119"/>
                    <a:pt x="406" y="112"/>
                    <a:pt x="405" y="109"/>
                  </a:cubicBezTo>
                  <a:close/>
                  <a:moveTo>
                    <a:pt x="401" y="164"/>
                  </a:moveTo>
                  <a:cubicBezTo>
                    <a:pt x="408" y="163"/>
                    <a:pt x="404" y="155"/>
                    <a:pt x="397" y="150"/>
                  </a:cubicBezTo>
                  <a:cubicBezTo>
                    <a:pt x="389" y="144"/>
                    <a:pt x="373" y="156"/>
                    <a:pt x="376" y="158"/>
                  </a:cubicBezTo>
                  <a:cubicBezTo>
                    <a:pt x="379" y="160"/>
                    <a:pt x="394" y="164"/>
                    <a:pt x="401" y="164"/>
                  </a:cubicBezTo>
                  <a:close/>
                  <a:moveTo>
                    <a:pt x="353" y="216"/>
                  </a:moveTo>
                  <a:cubicBezTo>
                    <a:pt x="361" y="222"/>
                    <a:pt x="359" y="212"/>
                    <a:pt x="368" y="212"/>
                  </a:cubicBezTo>
                  <a:cubicBezTo>
                    <a:pt x="378" y="212"/>
                    <a:pt x="378" y="197"/>
                    <a:pt x="379" y="191"/>
                  </a:cubicBezTo>
                  <a:cubicBezTo>
                    <a:pt x="381" y="186"/>
                    <a:pt x="372" y="186"/>
                    <a:pt x="374" y="190"/>
                  </a:cubicBezTo>
                  <a:cubicBezTo>
                    <a:pt x="376" y="194"/>
                    <a:pt x="374" y="199"/>
                    <a:pt x="373" y="194"/>
                  </a:cubicBezTo>
                  <a:cubicBezTo>
                    <a:pt x="372" y="189"/>
                    <a:pt x="365" y="193"/>
                    <a:pt x="363" y="190"/>
                  </a:cubicBezTo>
                  <a:cubicBezTo>
                    <a:pt x="360" y="186"/>
                    <a:pt x="371" y="186"/>
                    <a:pt x="373" y="181"/>
                  </a:cubicBezTo>
                  <a:cubicBezTo>
                    <a:pt x="376" y="176"/>
                    <a:pt x="365" y="177"/>
                    <a:pt x="367" y="173"/>
                  </a:cubicBezTo>
                  <a:cubicBezTo>
                    <a:pt x="370" y="169"/>
                    <a:pt x="351" y="173"/>
                    <a:pt x="357" y="175"/>
                  </a:cubicBezTo>
                  <a:cubicBezTo>
                    <a:pt x="362" y="178"/>
                    <a:pt x="357" y="181"/>
                    <a:pt x="352" y="177"/>
                  </a:cubicBezTo>
                  <a:cubicBezTo>
                    <a:pt x="347" y="173"/>
                    <a:pt x="332" y="179"/>
                    <a:pt x="337" y="184"/>
                  </a:cubicBezTo>
                  <a:cubicBezTo>
                    <a:pt x="341" y="187"/>
                    <a:pt x="354" y="181"/>
                    <a:pt x="347" y="191"/>
                  </a:cubicBezTo>
                  <a:cubicBezTo>
                    <a:pt x="339" y="201"/>
                    <a:pt x="336" y="188"/>
                    <a:pt x="330" y="190"/>
                  </a:cubicBezTo>
                  <a:cubicBezTo>
                    <a:pt x="323" y="191"/>
                    <a:pt x="326" y="199"/>
                    <a:pt x="336" y="202"/>
                  </a:cubicBezTo>
                  <a:cubicBezTo>
                    <a:pt x="346" y="205"/>
                    <a:pt x="345" y="211"/>
                    <a:pt x="353" y="216"/>
                  </a:cubicBezTo>
                  <a:close/>
                  <a:moveTo>
                    <a:pt x="414" y="156"/>
                  </a:moveTo>
                  <a:cubicBezTo>
                    <a:pt x="417" y="164"/>
                    <a:pt x="420" y="159"/>
                    <a:pt x="424" y="162"/>
                  </a:cubicBezTo>
                  <a:cubicBezTo>
                    <a:pt x="428" y="165"/>
                    <a:pt x="434" y="166"/>
                    <a:pt x="438" y="163"/>
                  </a:cubicBezTo>
                  <a:cubicBezTo>
                    <a:pt x="441" y="160"/>
                    <a:pt x="443" y="158"/>
                    <a:pt x="444" y="161"/>
                  </a:cubicBezTo>
                  <a:cubicBezTo>
                    <a:pt x="445" y="165"/>
                    <a:pt x="454" y="166"/>
                    <a:pt x="472" y="166"/>
                  </a:cubicBezTo>
                  <a:cubicBezTo>
                    <a:pt x="490" y="166"/>
                    <a:pt x="485" y="159"/>
                    <a:pt x="490" y="162"/>
                  </a:cubicBezTo>
                  <a:cubicBezTo>
                    <a:pt x="496" y="165"/>
                    <a:pt x="508" y="165"/>
                    <a:pt x="513" y="163"/>
                  </a:cubicBezTo>
                  <a:cubicBezTo>
                    <a:pt x="518" y="162"/>
                    <a:pt x="521" y="154"/>
                    <a:pt x="520" y="150"/>
                  </a:cubicBezTo>
                  <a:cubicBezTo>
                    <a:pt x="520" y="146"/>
                    <a:pt x="480" y="143"/>
                    <a:pt x="473" y="147"/>
                  </a:cubicBezTo>
                  <a:cubicBezTo>
                    <a:pt x="466" y="151"/>
                    <a:pt x="454" y="145"/>
                    <a:pt x="449" y="148"/>
                  </a:cubicBezTo>
                  <a:cubicBezTo>
                    <a:pt x="443" y="151"/>
                    <a:pt x="445" y="144"/>
                    <a:pt x="435" y="144"/>
                  </a:cubicBezTo>
                  <a:cubicBezTo>
                    <a:pt x="425" y="143"/>
                    <a:pt x="436" y="138"/>
                    <a:pt x="438" y="136"/>
                  </a:cubicBezTo>
                  <a:cubicBezTo>
                    <a:pt x="440" y="134"/>
                    <a:pt x="422" y="128"/>
                    <a:pt x="415" y="129"/>
                  </a:cubicBezTo>
                  <a:cubicBezTo>
                    <a:pt x="408" y="131"/>
                    <a:pt x="404" y="127"/>
                    <a:pt x="397" y="124"/>
                  </a:cubicBezTo>
                  <a:cubicBezTo>
                    <a:pt x="391" y="121"/>
                    <a:pt x="372" y="122"/>
                    <a:pt x="376" y="127"/>
                  </a:cubicBezTo>
                  <a:cubicBezTo>
                    <a:pt x="379" y="131"/>
                    <a:pt x="400" y="138"/>
                    <a:pt x="403" y="135"/>
                  </a:cubicBezTo>
                  <a:cubicBezTo>
                    <a:pt x="405" y="131"/>
                    <a:pt x="410" y="139"/>
                    <a:pt x="414" y="143"/>
                  </a:cubicBezTo>
                  <a:cubicBezTo>
                    <a:pt x="417" y="147"/>
                    <a:pt x="412" y="149"/>
                    <a:pt x="414" y="156"/>
                  </a:cubicBezTo>
                  <a:close/>
                  <a:moveTo>
                    <a:pt x="433" y="112"/>
                  </a:moveTo>
                  <a:cubicBezTo>
                    <a:pt x="426" y="109"/>
                    <a:pt x="418" y="116"/>
                    <a:pt x="425" y="119"/>
                  </a:cubicBezTo>
                  <a:cubicBezTo>
                    <a:pt x="431" y="121"/>
                    <a:pt x="440" y="116"/>
                    <a:pt x="433" y="112"/>
                  </a:cubicBezTo>
                  <a:close/>
                  <a:moveTo>
                    <a:pt x="379" y="70"/>
                  </a:moveTo>
                  <a:cubicBezTo>
                    <a:pt x="385" y="73"/>
                    <a:pt x="382" y="77"/>
                    <a:pt x="388" y="79"/>
                  </a:cubicBezTo>
                  <a:cubicBezTo>
                    <a:pt x="394" y="82"/>
                    <a:pt x="411" y="76"/>
                    <a:pt x="412" y="80"/>
                  </a:cubicBezTo>
                  <a:cubicBezTo>
                    <a:pt x="414" y="84"/>
                    <a:pt x="395" y="85"/>
                    <a:pt x="397" y="87"/>
                  </a:cubicBezTo>
                  <a:cubicBezTo>
                    <a:pt x="400" y="90"/>
                    <a:pt x="411" y="94"/>
                    <a:pt x="409" y="96"/>
                  </a:cubicBezTo>
                  <a:cubicBezTo>
                    <a:pt x="408" y="98"/>
                    <a:pt x="427" y="105"/>
                    <a:pt x="429" y="102"/>
                  </a:cubicBezTo>
                  <a:cubicBezTo>
                    <a:pt x="431" y="99"/>
                    <a:pt x="436" y="100"/>
                    <a:pt x="441" y="101"/>
                  </a:cubicBezTo>
                  <a:cubicBezTo>
                    <a:pt x="446" y="103"/>
                    <a:pt x="446" y="90"/>
                    <a:pt x="450" y="92"/>
                  </a:cubicBezTo>
                  <a:cubicBezTo>
                    <a:pt x="453" y="94"/>
                    <a:pt x="453" y="87"/>
                    <a:pt x="458" y="85"/>
                  </a:cubicBezTo>
                  <a:cubicBezTo>
                    <a:pt x="464" y="83"/>
                    <a:pt x="472" y="83"/>
                    <a:pt x="472" y="80"/>
                  </a:cubicBezTo>
                  <a:cubicBezTo>
                    <a:pt x="473" y="78"/>
                    <a:pt x="471" y="76"/>
                    <a:pt x="464" y="76"/>
                  </a:cubicBezTo>
                  <a:cubicBezTo>
                    <a:pt x="457" y="77"/>
                    <a:pt x="453" y="75"/>
                    <a:pt x="456" y="71"/>
                  </a:cubicBezTo>
                  <a:cubicBezTo>
                    <a:pt x="459" y="67"/>
                    <a:pt x="449" y="66"/>
                    <a:pt x="452" y="63"/>
                  </a:cubicBezTo>
                  <a:cubicBezTo>
                    <a:pt x="456" y="60"/>
                    <a:pt x="445" y="57"/>
                    <a:pt x="446" y="62"/>
                  </a:cubicBezTo>
                  <a:cubicBezTo>
                    <a:pt x="447" y="66"/>
                    <a:pt x="440" y="62"/>
                    <a:pt x="438" y="58"/>
                  </a:cubicBezTo>
                  <a:cubicBezTo>
                    <a:pt x="437" y="54"/>
                    <a:pt x="422" y="52"/>
                    <a:pt x="412" y="43"/>
                  </a:cubicBezTo>
                  <a:cubicBezTo>
                    <a:pt x="402" y="34"/>
                    <a:pt x="391" y="40"/>
                    <a:pt x="397" y="41"/>
                  </a:cubicBezTo>
                  <a:cubicBezTo>
                    <a:pt x="403" y="42"/>
                    <a:pt x="403" y="45"/>
                    <a:pt x="398" y="45"/>
                  </a:cubicBezTo>
                  <a:cubicBezTo>
                    <a:pt x="393" y="45"/>
                    <a:pt x="385" y="45"/>
                    <a:pt x="392" y="48"/>
                  </a:cubicBezTo>
                  <a:cubicBezTo>
                    <a:pt x="400" y="51"/>
                    <a:pt x="392" y="53"/>
                    <a:pt x="385" y="53"/>
                  </a:cubicBezTo>
                  <a:cubicBezTo>
                    <a:pt x="379" y="53"/>
                    <a:pt x="379" y="61"/>
                    <a:pt x="387" y="62"/>
                  </a:cubicBezTo>
                  <a:cubicBezTo>
                    <a:pt x="395" y="63"/>
                    <a:pt x="389" y="68"/>
                    <a:pt x="382" y="66"/>
                  </a:cubicBezTo>
                  <a:cubicBezTo>
                    <a:pt x="376" y="64"/>
                    <a:pt x="373" y="68"/>
                    <a:pt x="379" y="70"/>
                  </a:cubicBezTo>
                  <a:close/>
                  <a:moveTo>
                    <a:pt x="425" y="34"/>
                  </a:moveTo>
                  <a:cubicBezTo>
                    <a:pt x="430" y="30"/>
                    <a:pt x="434" y="32"/>
                    <a:pt x="429" y="35"/>
                  </a:cubicBezTo>
                  <a:cubicBezTo>
                    <a:pt x="425" y="37"/>
                    <a:pt x="426" y="38"/>
                    <a:pt x="433" y="38"/>
                  </a:cubicBezTo>
                  <a:cubicBezTo>
                    <a:pt x="439" y="38"/>
                    <a:pt x="430" y="40"/>
                    <a:pt x="430" y="44"/>
                  </a:cubicBezTo>
                  <a:cubicBezTo>
                    <a:pt x="430" y="47"/>
                    <a:pt x="438" y="45"/>
                    <a:pt x="438" y="49"/>
                  </a:cubicBezTo>
                  <a:cubicBezTo>
                    <a:pt x="438" y="53"/>
                    <a:pt x="454" y="54"/>
                    <a:pt x="459" y="50"/>
                  </a:cubicBezTo>
                  <a:cubicBezTo>
                    <a:pt x="464" y="45"/>
                    <a:pt x="462" y="51"/>
                    <a:pt x="462" y="54"/>
                  </a:cubicBezTo>
                  <a:cubicBezTo>
                    <a:pt x="462" y="57"/>
                    <a:pt x="485" y="59"/>
                    <a:pt x="486" y="56"/>
                  </a:cubicBezTo>
                  <a:cubicBezTo>
                    <a:pt x="487" y="52"/>
                    <a:pt x="490" y="53"/>
                    <a:pt x="495" y="54"/>
                  </a:cubicBezTo>
                  <a:cubicBezTo>
                    <a:pt x="499" y="56"/>
                    <a:pt x="521" y="50"/>
                    <a:pt x="522" y="46"/>
                  </a:cubicBezTo>
                  <a:cubicBezTo>
                    <a:pt x="522" y="41"/>
                    <a:pt x="529" y="48"/>
                    <a:pt x="522" y="53"/>
                  </a:cubicBezTo>
                  <a:cubicBezTo>
                    <a:pt x="515" y="58"/>
                    <a:pt x="500" y="57"/>
                    <a:pt x="494" y="59"/>
                  </a:cubicBezTo>
                  <a:cubicBezTo>
                    <a:pt x="488" y="61"/>
                    <a:pt x="498" y="65"/>
                    <a:pt x="505" y="70"/>
                  </a:cubicBezTo>
                  <a:cubicBezTo>
                    <a:pt x="511" y="75"/>
                    <a:pt x="496" y="72"/>
                    <a:pt x="490" y="66"/>
                  </a:cubicBezTo>
                  <a:cubicBezTo>
                    <a:pt x="484" y="60"/>
                    <a:pt x="471" y="60"/>
                    <a:pt x="464" y="60"/>
                  </a:cubicBezTo>
                  <a:cubicBezTo>
                    <a:pt x="457" y="60"/>
                    <a:pt x="459" y="73"/>
                    <a:pt x="464" y="73"/>
                  </a:cubicBezTo>
                  <a:cubicBezTo>
                    <a:pt x="469" y="73"/>
                    <a:pt x="475" y="75"/>
                    <a:pt x="480" y="84"/>
                  </a:cubicBezTo>
                  <a:cubicBezTo>
                    <a:pt x="485" y="92"/>
                    <a:pt x="496" y="90"/>
                    <a:pt x="496" y="94"/>
                  </a:cubicBezTo>
                  <a:cubicBezTo>
                    <a:pt x="496" y="97"/>
                    <a:pt x="482" y="91"/>
                    <a:pt x="474" y="89"/>
                  </a:cubicBezTo>
                  <a:cubicBezTo>
                    <a:pt x="465" y="88"/>
                    <a:pt x="452" y="93"/>
                    <a:pt x="452" y="99"/>
                  </a:cubicBezTo>
                  <a:cubicBezTo>
                    <a:pt x="451" y="105"/>
                    <a:pt x="464" y="104"/>
                    <a:pt x="472" y="99"/>
                  </a:cubicBezTo>
                  <a:cubicBezTo>
                    <a:pt x="480" y="94"/>
                    <a:pt x="474" y="101"/>
                    <a:pt x="470" y="104"/>
                  </a:cubicBezTo>
                  <a:cubicBezTo>
                    <a:pt x="466" y="108"/>
                    <a:pt x="480" y="111"/>
                    <a:pt x="480" y="116"/>
                  </a:cubicBezTo>
                  <a:cubicBezTo>
                    <a:pt x="480" y="120"/>
                    <a:pt x="470" y="119"/>
                    <a:pt x="469" y="115"/>
                  </a:cubicBezTo>
                  <a:cubicBezTo>
                    <a:pt x="468" y="110"/>
                    <a:pt x="464" y="106"/>
                    <a:pt x="454" y="107"/>
                  </a:cubicBezTo>
                  <a:cubicBezTo>
                    <a:pt x="444" y="108"/>
                    <a:pt x="447" y="115"/>
                    <a:pt x="453" y="115"/>
                  </a:cubicBezTo>
                  <a:cubicBezTo>
                    <a:pt x="459" y="116"/>
                    <a:pt x="459" y="121"/>
                    <a:pt x="453" y="121"/>
                  </a:cubicBezTo>
                  <a:cubicBezTo>
                    <a:pt x="446" y="121"/>
                    <a:pt x="431" y="125"/>
                    <a:pt x="435" y="129"/>
                  </a:cubicBezTo>
                  <a:cubicBezTo>
                    <a:pt x="441" y="134"/>
                    <a:pt x="460" y="129"/>
                    <a:pt x="463" y="132"/>
                  </a:cubicBezTo>
                  <a:cubicBezTo>
                    <a:pt x="466" y="135"/>
                    <a:pt x="476" y="136"/>
                    <a:pt x="478" y="133"/>
                  </a:cubicBezTo>
                  <a:cubicBezTo>
                    <a:pt x="480" y="129"/>
                    <a:pt x="488" y="131"/>
                    <a:pt x="495" y="131"/>
                  </a:cubicBezTo>
                  <a:cubicBezTo>
                    <a:pt x="503" y="131"/>
                    <a:pt x="505" y="132"/>
                    <a:pt x="508" y="135"/>
                  </a:cubicBezTo>
                  <a:cubicBezTo>
                    <a:pt x="511" y="138"/>
                    <a:pt x="517" y="137"/>
                    <a:pt x="521" y="134"/>
                  </a:cubicBezTo>
                  <a:cubicBezTo>
                    <a:pt x="525" y="131"/>
                    <a:pt x="525" y="131"/>
                    <a:pt x="531" y="131"/>
                  </a:cubicBezTo>
                  <a:cubicBezTo>
                    <a:pt x="536" y="131"/>
                    <a:pt x="537" y="128"/>
                    <a:pt x="534" y="124"/>
                  </a:cubicBezTo>
                  <a:cubicBezTo>
                    <a:pt x="532" y="119"/>
                    <a:pt x="525" y="127"/>
                    <a:pt x="524" y="124"/>
                  </a:cubicBezTo>
                  <a:cubicBezTo>
                    <a:pt x="523" y="120"/>
                    <a:pt x="517" y="119"/>
                    <a:pt x="507" y="120"/>
                  </a:cubicBezTo>
                  <a:cubicBezTo>
                    <a:pt x="496" y="122"/>
                    <a:pt x="501" y="113"/>
                    <a:pt x="507" y="115"/>
                  </a:cubicBezTo>
                  <a:cubicBezTo>
                    <a:pt x="513" y="117"/>
                    <a:pt x="522" y="116"/>
                    <a:pt x="529" y="115"/>
                  </a:cubicBezTo>
                  <a:cubicBezTo>
                    <a:pt x="536" y="113"/>
                    <a:pt x="531" y="109"/>
                    <a:pt x="531" y="106"/>
                  </a:cubicBezTo>
                  <a:cubicBezTo>
                    <a:pt x="531" y="103"/>
                    <a:pt x="540" y="105"/>
                    <a:pt x="546" y="105"/>
                  </a:cubicBezTo>
                  <a:cubicBezTo>
                    <a:pt x="553" y="105"/>
                    <a:pt x="563" y="94"/>
                    <a:pt x="563" y="88"/>
                  </a:cubicBezTo>
                  <a:cubicBezTo>
                    <a:pt x="564" y="82"/>
                    <a:pt x="548" y="83"/>
                    <a:pt x="541" y="83"/>
                  </a:cubicBezTo>
                  <a:cubicBezTo>
                    <a:pt x="533" y="83"/>
                    <a:pt x="546" y="78"/>
                    <a:pt x="560" y="78"/>
                  </a:cubicBezTo>
                  <a:cubicBezTo>
                    <a:pt x="574" y="79"/>
                    <a:pt x="568" y="73"/>
                    <a:pt x="570" y="70"/>
                  </a:cubicBezTo>
                  <a:cubicBezTo>
                    <a:pt x="573" y="68"/>
                    <a:pt x="580" y="73"/>
                    <a:pt x="587" y="72"/>
                  </a:cubicBezTo>
                  <a:cubicBezTo>
                    <a:pt x="594" y="70"/>
                    <a:pt x="589" y="64"/>
                    <a:pt x="594" y="64"/>
                  </a:cubicBezTo>
                  <a:cubicBezTo>
                    <a:pt x="597" y="64"/>
                    <a:pt x="605" y="59"/>
                    <a:pt x="620" y="50"/>
                  </a:cubicBezTo>
                  <a:cubicBezTo>
                    <a:pt x="636" y="42"/>
                    <a:pt x="648" y="43"/>
                    <a:pt x="648" y="38"/>
                  </a:cubicBezTo>
                  <a:cubicBezTo>
                    <a:pt x="649" y="34"/>
                    <a:pt x="627" y="38"/>
                    <a:pt x="623" y="37"/>
                  </a:cubicBezTo>
                  <a:cubicBezTo>
                    <a:pt x="620" y="35"/>
                    <a:pt x="639" y="31"/>
                    <a:pt x="643" y="32"/>
                  </a:cubicBezTo>
                  <a:cubicBezTo>
                    <a:pt x="648" y="34"/>
                    <a:pt x="654" y="32"/>
                    <a:pt x="669" y="25"/>
                  </a:cubicBezTo>
                  <a:cubicBezTo>
                    <a:pt x="684" y="17"/>
                    <a:pt x="677" y="16"/>
                    <a:pt x="671" y="17"/>
                  </a:cubicBezTo>
                  <a:cubicBezTo>
                    <a:pt x="665" y="18"/>
                    <a:pt x="658" y="16"/>
                    <a:pt x="658" y="11"/>
                  </a:cubicBezTo>
                  <a:cubicBezTo>
                    <a:pt x="658" y="7"/>
                    <a:pt x="649" y="11"/>
                    <a:pt x="648" y="9"/>
                  </a:cubicBezTo>
                  <a:cubicBezTo>
                    <a:pt x="648" y="7"/>
                    <a:pt x="639" y="8"/>
                    <a:pt x="629" y="11"/>
                  </a:cubicBezTo>
                  <a:cubicBezTo>
                    <a:pt x="620" y="15"/>
                    <a:pt x="628" y="8"/>
                    <a:pt x="633" y="6"/>
                  </a:cubicBezTo>
                  <a:cubicBezTo>
                    <a:pt x="637" y="5"/>
                    <a:pt x="608" y="6"/>
                    <a:pt x="603" y="3"/>
                  </a:cubicBezTo>
                  <a:cubicBezTo>
                    <a:pt x="598" y="0"/>
                    <a:pt x="593" y="8"/>
                    <a:pt x="588" y="4"/>
                  </a:cubicBezTo>
                  <a:cubicBezTo>
                    <a:pt x="584" y="0"/>
                    <a:pt x="572" y="3"/>
                    <a:pt x="574" y="7"/>
                  </a:cubicBezTo>
                  <a:cubicBezTo>
                    <a:pt x="575" y="10"/>
                    <a:pt x="572" y="10"/>
                    <a:pt x="567" y="6"/>
                  </a:cubicBezTo>
                  <a:cubicBezTo>
                    <a:pt x="563" y="3"/>
                    <a:pt x="554" y="7"/>
                    <a:pt x="546" y="6"/>
                  </a:cubicBezTo>
                  <a:cubicBezTo>
                    <a:pt x="539" y="4"/>
                    <a:pt x="542" y="12"/>
                    <a:pt x="533" y="8"/>
                  </a:cubicBezTo>
                  <a:cubicBezTo>
                    <a:pt x="525" y="4"/>
                    <a:pt x="515" y="6"/>
                    <a:pt x="518" y="7"/>
                  </a:cubicBezTo>
                  <a:cubicBezTo>
                    <a:pt x="521" y="8"/>
                    <a:pt x="517" y="11"/>
                    <a:pt x="513" y="10"/>
                  </a:cubicBezTo>
                  <a:cubicBezTo>
                    <a:pt x="510" y="8"/>
                    <a:pt x="506" y="10"/>
                    <a:pt x="508" y="14"/>
                  </a:cubicBezTo>
                  <a:cubicBezTo>
                    <a:pt x="510" y="17"/>
                    <a:pt x="494" y="13"/>
                    <a:pt x="494" y="17"/>
                  </a:cubicBezTo>
                  <a:cubicBezTo>
                    <a:pt x="494" y="21"/>
                    <a:pt x="489" y="23"/>
                    <a:pt x="484" y="19"/>
                  </a:cubicBezTo>
                  <a:cubicBezTo>
                    <a:pt x="480" y="16"/>
                    <a:pt x="466" y="14"/>
                    <a:pt x="470" y="18"/>
                  </a:cubicBezTo>
                  <a:cubicBezTo>
                    <a:pt x="474" y="21"/>
                    <a:pt x="457" y="19"/>
                    <a:pt x="462" y="23"/>
                  </a:cubicBezTo>
                  <a:cubicBezTo>
                    <a:pt x="466" y="26"/>
                    <a:pt x="456" y="29"/>
                    <a:pt x="456" y="27"/>
                  </a:cubicBezTo>
                  <a:cubicBezTo>
                    <a:pt x="456" y="25"/>
                    <a:pt x="447" y="22"/>
                    <a:pt x="443" y="25"/>
                  </a:cubicBezTo>
                  <a:cubicBezTo>
                    <a:pt x="439" y="28"/>
                    <a:pt x="438" y="32"/>
                    <a:pt x="436" y="30"/>
                  </a:cubicBezTo>
                  <a:cubicBezTo>
                    <a:pt x="434" y="28"/>
                    <a:pt x="426" y="29"/>
                    <a:pt x="418" y="32"/>
                  </a:cubicBezTo>
                  <a:cubicBezTo>
                    <a:pt x="410" y="35"/>
                    <a:pt x="419" y="37"/>
                    <a:pt x="425" y="34"/>
                  </a:cubicBezTo>
                  <a:close/>
                  <a:moveTo>
                    <a:pt x="519" y="356"/>
                  </a:moveTo>
                  <a:cubicBezTo>
                    <a:pt x="521" y="355"/>
                    <a:pt x="527" y="346"/>
                    <a:pt x="520" y="346"/>
                  </a:cubicBezTo>
                  <a:cubicBezTo>
                    <a:pt x="513" y="347"/>
                    <a:pt x="515" y="356"/>
                    <a:pt x="519" y="356"/>
                  </a:cubicBezTo>
                  <a:close/>
                  <a:moveTo>
                    <a:pt x="486" y="348"/>
                  </a:moveTo>
                  <a:cubicBezTo>
                    <a:pt x="492" y="351"/>
                    <a:pt x="501" y="341"/>
                    <a:pt x="500" y="338"/>
                  </a:cubicBezTo>
                  <a:cubicBezTo>
                    <a:pt x="499" y="335"/>
                    <a:pt x="479" y="343"/>
                    <a:pt x="486" y="348"/>
                  </a:cubicBezTo>
                  <a:close/>
                  <a:moveTo>
                    <a:pt x="513" y="327"/>
                  </a:moveTo>
                  <a:cubicBezTo>
                    <a:pt x="513" y="323"/>
                    <a:pt x="500" y="322"/>
                    <a:pt x="501" y="318"/>
                  </a:cubicBezTo>
                  <a:cubicBezTo>
                    <a:pt x="502" y="314"/>
                    <a:pt x="489" y="310"/>
                    <a:pt x="485" y="308"/>
                  </a:cubicBezTo>
                  <a:cubicBezTo>
                    <a:pt x="481" y="306"/>
                    <a:pt x="474" y="305"/>
                    <a:pt x="474" y="300"/>
                  </a:cubicBezTo>
                  <a:cubicBezTo>
                    <a:pt x="474" y="296"/>
                    <a:pt x="465" y="299"/>
                    <a:pt x="465" y="306"/>
                  </a:cubicBezTo>
                  <a:cubicBezTo>
                    <a:pt x="465" y="312"/>
                    <a:pt x="461" y="311"/>
                    <a:pt x="463" y="317"/>
                  </a:cubicBezTo>
                  <a:cubicBezTo>
                    <a:pt x="465" y="324"/>
                    <a:pt x="454" y="325"/>
                    <a:pt x="456" y="329"/>
                  </a:cubicBezTo>
                  <a:cubicBezTo>
                    <a:pt x="457" y="332"/>
                    <a:pt x="462" y="328"/>
                    <a:pt x="466" y="328"/>
                  </a:cubicBezTo>
                  <a:cubicBezTo>
                    <a:pt x="471" y="328"/>
                    <a:pt x="465" y="334"/>
                    <a:pt x="471" y="335"/>
                  </a:cubicBezTo>
                  <a:cubicBezTo>
                    <a:pt x="475" y="335"/>
                    <a:pt x="483" y="330"/>
                    <a:pt x="485" y="327"/>
                  </a:cubicBezTo>
                  <a:cubicBezTo>
                    <a:pt x="487" y="324"/>
                    <a:pt x="490" y="323"/>
                    <a:pt x="496" y="327"/>
                  </a:cubicBezTo>
                  <a:cubicBezTo>
                    <a:pt x="501" y="330"/>
                    <a:pt x="512" y="331"/>
                    <a:pt x="513" y="327"/>
                  </a:cubicBezTo>
                  <a:close/>
                  <a:moveTo>
                    <a:pt x="635" y="294"/>
                  </a:moveTo>
                  <a:cubicBezTo>
                    <a:pt x="639" y="295"/>
                    <a:pt x="640" y="300"/>
                    <a:pt x="647" y="306"/>
                  </a:cubicBezTo>
                  <a:cubicBezTo>
                    <a:pt x="654" y="312"/>
                    <a:pt x="655" y="308"/>
                    <a:pt x="656" y="304"/>
                  </a:cubicBezTo>
                  <a:cubicBezTo>
                    <a:pt x="657" y="300"/>
                    <a:pt x="665" y="303"/>
                    <a:pt x="665" y="299"/>
                  </a:cubicBezTo>
                  <a:cubicBezTo>
                    <a:pt x="664" y="295"/>
                    <a:pt x="671" y="290"/>
                    <a:pt x="676" y="288"/>
                  </a:cubicBezTo>
                  <a:cubicBezTo>
                    <a:pt x="680" y="286"/>
                    <a:pt x="672" y="282"/>
                    <a:pt x="666" y="282"/>
                  </a:cubicBezTo>
                  <a:cubicBezTo>
                    <a:pt x="660" y="283"/>
                    <a:pt x="659" y="278"/>
                    <a:pt x="659" y="276"/>
                  </a:cubicBezTo>
                  <a:cubicBezTo>
                    <a:pt x="659" y="273"/>
                    <a:pt x="648" y="267"/>
                    <a:pt x="644" y="268"/>
                  </a:cubicBezTo>
                  <a:cubicBezTo>
                    <a:pt x="640" y="269"/>
                    <a:pt x="634" y="263"/>
                    <a:pt x="629" y="263"/>
                  </a:cubicBezTo>
                  <a:cubicBezTo>
                    <a:pt x="624" y="262"/>
                    <a:pt x="617" y="259"/>
                    <a:pt x="618" y="253"/>
                  </a:cubicBezTo>
                  <a:cubicBezTo>
                    <a:pt x="618" y="248"/>
                    <a:pt x="627" y="255"/>
                    <a:pt x="629" y="251"/>
                  </a:cubicBezTo>
                  <a:cubicBezTo>
                    <a:pt x="631" y="247"/>
                    <a:pt x="620" y="249"/>
                    <a:pt x="620" y="246"/>
                  </a:cubicBezTo>
                  <a:cubicBezTo>
                    <a:pt x="619" y="243"/>
                    <a:pt x="622" y="244"/>
                    <a:pt x="624" y="242"/>
                  </a:cubicBezTo>
                  <a:cubicBezTo>
                    <a:pt x="627" y="240"/>
                    <a:pt x="623" y="237"/>
                    <a:pt x="620" y="235"/>
                  </a:cubicBezTo>
                  <a:cubicBezTo>
                    <a:pt x="617" y="234"/>
                    <a:pt x="617" y="238"/>
                    <a:pt x="614" y="238"/>
                  </a:cubicBezTo>
                  <a:cubicBezTo>
                    <a:pt x="611" y="238"/>
                    <a:pt x="614" y="234"/>
                    <a:pt x="615" y="231"/>
                  </a:cubicBezTo>
                  <a:cubicBezTo>
                    <a:pt x="617" y="229"/>
                    <a:pt x="607" y="226"/>
                    <a:pt x="602" y="227"/>
                  </a:cubicBezTo>
                  <a:cubicBezTo>
                    <a:pt x="598" y="229"/>
                    <a:pt x="596" y="226"/>
                    <a:pt x="596" y="223"/>
                  </a:cubicBezTo>
                  <a:cubicBezTo>
                    <a:pt x="596" y="220"/>
                    <a:pt x="589" y="223"/>
                    <a:pt x="586" y="225"/>
                  </a:cubicBezTo>
                  <a:cubicBezTo>
                    <a:pt x="583" y="228"/>
                    <a:pt x="579" y="223"/>
                    <a:pt x="583" y="223"/>
                  </a:cubicBezTo>
                  <a:cubicBezTo>
                    <a:pt x="586" y="222"/>
                    <a:pt x="591" y="219"/>
                    <a:pt x="590" y="216"/>
                  </a:cubicBezTo>
                  <a:cubicBezTo>
                    <a:pt x="589" y="213"/>
                    <a:pt x="579" y="212"/>
                    <a:pt x="577" y="217"/>
                  </a:cubicBezTo>
                  <a:cubicBezTo>
                    <a:pt x="575" y="221"/>
                    <a:pt x="567" y="212"/>
                    <a:pt x="567" y="209"/>
                  </a:cubicBezTo>
                  <a:cubicBezTo>
                    <a:pt x="567" y="205"/>
                    <a:pt x="555" y="208"/>
                    <a:pt x="557" y="203"/>
                  </a:cubicBezTo>
                  <a:cubicBezTo>
                    <a:pt x="558" y="197"/>
                    <a:pt x="543" y="196"/>
                    <a:pt x="539" y="196"/>
                  </a:cubicBezTo>
                  <a:cubicBezTo>
                    <a:pt x="535" y="196"/>
                    <a:pt x="529" y="199"/>
                    <a:pt x="530" y="203"/>
                  </a:cubicBezTo>
                  <a:cubicBezTo>
                    <a:pt x="530" y="206"/>
                    <a:pt x="525" y="205"/>
                    <a:pt x="524" y="201"/>
                  </a:cubicBezTo>
                  <a:cubicBezTo>
                    <a:pt x="524" y="197"/>
                    <a:pt x="513" y="205"/>
                    <a:pt x="510" y="205"/>
                  </a:cubicBezTo>
                  <a:cubicBezTo>
                    <a:pt x="508" y="205"/>
                    <a:pt x="512" y="194"/>
                    <a:pt x="511" y="191"/>
                  </a:cubicBezTo>
                  <a:cubicBezTo>
                    <a:pt x="509" y="188"/>
                    <a:pt x="507" y="187"/>
                    <a:pt x="505" y="181"/>
                  </a:cubicBezTo>
                  <a:cubicBezTo>
                    <a:pt x="503" y="175"/>
                    <a:pt x="491" y="178"/>
                    <a:pt x="488" y="181"/>
                  </a:cubicBezTo>
                  <a:cubicBezTo>
                    <a:pt x="485" y="184"/>
                    <a:pt x="476" y="183"/>
                    <a:pt x="471" y="188"/>
                  </a:cubicBezTo>
                  <a:cubicBezTo>
                    <a:pt x="465" y="193"/>
                    <a:pt x="471" y="199"/>
                    <a:pt x="473" y="200"/>
                  </a:cubicBezTo>
                  <a:cubicBezTo>
                    <a:pt x="475" y="202"/>
                    <a:pt x="465" y="205"/>
                    <a:pt x="469" y="208"/>
                  </a:cubicBezTo>
                  <a:cubicBezTo>
                    <a:pt x="472" y="211"/>
                    <a:pt x="477" y="210"/>
                    <a:pt x="478" y="215"/>
                  </a:cubicBezTo>
                  <a:cubicBezTo>
                    <a:pt x="478" y="219"/>
                    <a:pt x="465" y="213"/>
                    <a:pt x="463" y="209"/>
                  </a:cubicBezTo>
                  <a:cubicBezTo>
                    <a:pt x="462" y="205"/>
                    <a:pt x="464" y="201"/>
                    <a:pt x="462" y="198"/>
                  </a:cubicBezTo>
                  <a:cubicBezTo>
                    <a:pt x="459" y="195"/>
                    <a:pt x="461" y="191"/>
                    <a:pt x="466" y="186"/>
                  </a:cubicBezTo>
                  <a:cubicBezTo>
                    <a:pt x="471" y="181"/>
                    <a:pt x="475" y="182"/>
                    <a:pt x="475" y="179"/>
                  </a:cubicBezTo>
                  <a:cubicBezTo>
                    <a:pt x="475" y="176"/>
                    <a:pt x="454" y="176"/>
                    <a:pt x="441" y="187"/>
                  </a:cubicBezTo>
                  <a:cubicBezTo>
                    <a:pt x="429" y="198"/>
                    <a:pt x="433" y="213"/>
                    <a:pt x="434" y="216"/>
                  </a:cubicBezTo>
                  <a:cubicBezTo>
                    <a:pt x="434" y="219"/>
                    <a:pt x="445" y="218"/>
                    <a:pt x="451" y="219"/>
                  </a:cubicBezTo>
                  <a:cubicBezTo>
                    <a:pt x="458" y="221"/>
                    <a:pt x="454" y="224"/>
                    <a:pt x="450" y="223"/>
                  </a:cubicBezTo>
                  <a:cubicBezTo>
                    <a:pt x="445" y="222"/>
                    <a:pt x="437" y="221"/>
                    <a:pt x="437" y="224"/>
                  </a:cubicBezTo>
                  <a:cubicBezTo>
                    <a:pt x="437" y="228"/>
                    <a:pt x="447" y="234"/>
                    <a:pt x="453" y="233"/>
                  </a:cubicBezTo>
                  <a:cubicBezTo>
                    <a:pt x="459" y="231"/>
                    <a:pt x="459" y="231"/>
                    <a:pt x="462" y="234"/>
                  </a:cubicBezTo>
                  <a:cubicBezTo>
                    <a:pt x="465" y="238"/>
                    <a:pt x="472" y="237"/>
                    <a:pt x="479" y="237"/>
                  </a:cubicBezTo>
                  <a:cubicBezTo>
                    <a:pt x="486" y="237"/>
                    <a:pt x="494" y="240"/>
                    <a:pt x="497" y="240"/>
                  </a:cubicBezTo>
                  <a:cubicBezTo>
                    <a:pt x="501" y="241"/>
                    <a:pt x="505" y="239"/>
                    <a:pt x="506" y="237"/>
                  </a:cubicBezTo>
                  <a:cubicBezTo>
                    <a:pt x="507" y="235"/>
                    <a:pt x="521" y="240"/>
                    <a:pt x="525" y="239"/>
                  </a:cubicBezTo>
                  <a:cubicBezTo>
                    <a:pt x="529" y="239"/>
                    <a:pt x="527" y="235"/>
                    <a:pt x="524" y="234"/>
                  </a:cubicBezTo>
                  <a:cubicBezTo>
                    <a:pt x="521" y="233"/>
                    <a:pt x="522" y="228"/>
                    <a:pt x="526" y="230"/>
                  </a:cubicBezTo>
                  <a:cubicBezTo>
                    <a:pt x="529" y="232"/>
                    <a:pt x="535" y="233"/>
                    <a:pt x="536" y="236"/>
                  </a:cubicBezTo>
                  <a:cubicBezTo>
                    <a:pt x="537" y="239"/>
                    <a:pt x="540" y="238"/>
                    <a:pt x="540" y="240"/>
                  </a:cubicBezTo>
                  <a:cubicBezTo>
                    <a:pt x="541" y="243"/>
                    <a:pt x="553" y="246"/>
                    <a:pt x="553" y="249"/>
                  </a:cubicBezTo>
                  <a:cubicBezTo>
                    <a:pt x="553" y="252"/>
                    <a:pt x="541" y="253"/>
                    <a:pt x="545" y="256"/>
                  </a:cubicBezTo>
                  <a:cubicBezTo>
                    <a:pt x="548" y="259"/>
                    <a:pt x="553" y="253"/>
                    <a:pt x="558" y="252"/>
                  </a:cubicBezTo>
                  <a:cubicBezTo>
                    <a:pt x="562" y="252"/>
                    <a:pt x="562" y="262"/>
                    <a:pt x="566" y="261"/>
                  </a:cubicBezTo>
                  <a:cubicBezTo>
                    <a:pt x="570" y="259"/>
                    <a:pt x="574" y="262"/>
                    <a:pt x="578" y="269"/>
                  </a:cubicBezTo>
                  <a:cubicBezTo>
                    <a:pt x="583" y="275"/>
                    <a:pt x="578" y="281"/>
                    <a:pt x="578" y="283"/>
                  </a:cubicBezTo>
                  <a:cubicBezTo>
                    <a:pt x="579" y="286"/>
                    <a:pt x="587" y="285"/>
                    <a:pt x="592" y="282"/>
                  </a:cubicBezTo>
                  <a:cubicBezTo>
                    <a:pt x="597" y="280"/>
                    <a:pt x="602" y="285"/>
                    <a:pt x="605" y="289"/>
                  </a:cubicBezTo>
                  <a:cubicBezTo>
                    <a:pt x="609" y="292"/>
                    <a:pt x="592" y="298"/>
                    <a:pt x="593" y="295"/>
                  </a:cubicBezTo>
                  <a:cubicBezTo>
                    <a:pt x="595" y="292"/>
                    <a:pt x="583" y="283"/>
                    <a:pt x="572" y="287"/>
                  </a:cubicBezTo>
                  <a:cubicBezTo>
                    <a:pt x="561" y="291"/>
                    <a:pt x="568" y="297"/>
                    <a:pt x="569" y="301"/>
                  </a:cubicBezTo>
                  <a:cubicBezTo>
                    <a:pt x="571" y="305"/>
                    <a:pt x="560" y="308"/>
                    <a:pt x="550" y="305"/>
                  </a:cubicBezTo>
                  <a:cubicBezTo>
                    <a:pt x="540" y="302"/>
                    <a:pt x="543" y="307"/>
                    <a:pt x="539" y="307"/>
                  </a:cubicBezTo>
                  <a:cubicBezTo>
                    <a:pt x="534" y="307"/>
                    <a:pt x="530" y="314"/>
                    <a:pt x="534" y="318"/>
                  </a:cubicBezTo>
                  <a:cubicBezTo>
                    <a:pt x="537" y="322"/>
                    <a:pt x="546" y="318"/>
                    <a:pt x="552" y="318"/>
                  </a:cubicBezTo>
                  <a:cubicBezTo>
                    <a:pt x="559" y="319"/>
                    <a:pt x="560" y="321"/>
                    <a:pt x="561" y="317"/>
                  </a:cubicBezTo>
                  <a:cubicBezTo>
                    <a:pt x="561" y="313"/>
                    <a:pt x="568" y="315"/>
                    <a:pt x="573" y="316"/>
                  </a:cubicBezTo>
                  <a:cubicBezTo>
                    <a:pt x="578" y="317"/>
                    <a:pt x="577" y="324"/>
                    <a:pt x="583" y="325"/>
                  </a:cubicBezTo>
                  <a:cubicBezTo>
                    <a:pt x="589" y="326"/>
                    <a:pt x="584" y="332"/>
                    <a:pt x="588" y="336"/>
                  </a:cubicBezTo>
                  <a:cubicBezTo>
                    <a:pt x="592" y="340"/>
                    <a:pt x="603" y="337"/>
                    <a:pt x="608" y="342"/>
                  </a:cubicBezTo>
                  <a:cubicBezTo>
                    <a:pt x="612" y="346"/>
                    <a:pt x="631" y="355"/>
                    <a:pt x="634" y="352"/>
                  </a:cubicBezTo>
                  <a:cubicBezTo>
                    <a:pt x="637" y="348"/>
                    <a:pt x="618" y="331"/>
                    <a:pt x="612" y="330"/>
                  </a:cubicBezTo>
                  <a:cubicBezTo>
                    <a:pt x="606" y="328"/>
                    <a:pt x="618" y="326"/>
                    <a:pt x="625" y="332"/>
                  </a:cubicBezTo>
                  <a:cubicBezTo>
                    <a:pt x="632" y="337"/>
                    <a:pt x="642" y="340"/>
                    <a:pt x="648" y="333"/>
                  </a:cubicBezTo>
                  <a:cubicBezTo>
                    <a:pt x="653" y="327"/>
                    <a:pt x="643" y="329"/>
                    <a:pt x="643" y="324"/>
                  </a:cubicBezTo>
                  <a:cubicBezTo>
                    <a:pt x="643" y="319"/>
                    <a:pt x="640" y="312"/>
                    <a:pt x="634" y="312"/>
                  </a:cubicBezTo>
                  <a:cubicBezTo>
                    <a:pt x="629" y="312"/>
                    <a:pt x="616" y="302"/>
                    <a:pt x="621" y="299"/>
                  </a:cubicBezTo>
                  <a:cubicBezTo>
                    <a:pt x="626" y="297"/>
                    <a:pt x="619" y="294"/>
                    <a:pt x="623" y="290"/>
                  </a:cubicBezTo>
                  <a:cubicBezTo>
                    <a:pt x="627" y="286"/>
                    <a:pt x="630" y="294"/>
                    <a:pt x="635" y="294"/>
                  </a:cubicBezTo>
                  <a:close/>
                  <a:moveTo>
                    <a:pt x="556" y="276"/>
                  </a:moveTo>
                  <a:cubicBezTo>
                    <a:pt x="561" y="276"/>
                    <a:pt x="560" y="269"/>
                    <a:pt x="557" y="265"/>
                  </a:cubicBezTo>
                  <a:cubicBezTo>
                    <a:pt x="555" y="262"/>
                    <a:pt x="550" y="262"/>
                    <a:pt x="546" y="262"/>
                  </a:cubicBezTo>
                  <a:cubicBezTo>
                    <a:pt x="542" y="263"/>
                    <a:pt x="535" y="269"/>
                    <a:pt x="539" y="276"/>
                  </a:cubicBezTo>
                  <a:cubicBezTo>
                    <a:pt x="543" y="282"/>
                    <a:pt x="552" y="277"/>
                    <a:pt x="556" y="276"/>
                  </a:cubicBezTo>
                  <a:close/>
                  <a:moveTo>
                    <a:pt x="509" y="179"/>
                  </a:moveTo>
                  <a:cubicBezTo>
                    <a:pt x="507" y="184"/>
                    <a:pt x="514" y="184"/>
                    <a:pt x="515" y="190"/>
                  </a:cubicBezTo>
                  <a:cubicBezTo>
                    <a:pt x="515" y="195"/>
                    <a:pt x="522" y="197"/>
                    <a:pt x="527" y="194"/>
                  </a:cubicBezTo>
                  <a:cubicBezTo>
                    <a:pt x="533" y="190"/>
                    <a:pt x="547" y="195"/>
                    <a:pt x="547" y="190"/>
                  </a:cubicBezTo>
                  <a:cubicBezTo>
                    <a:pt x="547" y="186"/>
                    <a:pt x="532" y="179"/>
                    <a:pt x="526" y="180"/>
                  </a:cubicBezTo>
                  <a:cubicBezTo>
                    <a:pt x="521" y="181"/>
                    <a:pt x="512" y="174"/>
                    <a:pt x="509" y="179"/>
                  </a:cubicBezTo>
                  <a:close/>
                  <a:moveTo>
                    <a:pt x="649" y="497"/>
                  </a:moveTo>
                  <a:cubicBezTo>
                    <a:pt x="650" y="500"/>
                    <a:pt x="672" y="509"/>
                    <a:pt x="673" y="505"/>
                  </a:cubicBezTo>
                  <a:cubicBezTo>
                    <a:pt x="673" y="501"/>
                    <a:pt x="649" y="494"/>
                    <a:pt x="649" y="497"/>
                  </a:cubicBezTo>
                  <a:close/>
                  <a:moveTo>
                    <a:pt x="744" y="519"/>
                  </a:moveTo>
                  <a:cubicBezTo>
                    <a:pt x="743" y="522"/>
                    <a:pt x="740" y="517"/>
                    <a:pt x="744" y="515"/>
                  </a:cubicBezTo>
                  <a:cubicBezTo>
                    <a:pt x="747" y="512"/>
                    <a:pt x="743" y="511"/>
                    <a:pt x="740" y="513"/>
                  </a:cubicBezTo>
                  <a:cubicBezTo>
                    <a:pt x="737" y="514"/>
                    <a:pt x="738" y="506"/>
                    <a:pt x="741" y="505"/>
                  </a:cubicBezTo>
                  <a:cubicBezTo>
                    <a:pt x="743" y="503"/>
                    <a:pt x="734" y="500"/>
                    <a:pt x="734" y="503"/>
                  </a:cubicBezTo>
                  <a:cubicBezTo>
                    <a:pt x="734" y="506"/>
                    <a:pt x="727" y="504"/>
                    <a:pt x="726" y="501"/>
                  </a:cubicBezTo>
                  <a:cubicBezTo>
                    <a:pt x="726" y="499"/>
                    <a:pt x="721" y="498"/>
                    <a:pt x="723" y="496"/>
                  </a:cubicBezTo>
                  <a:cubicBezTo>
                    <a:pt x="724" y="495"/>
                    <a:pt x="717" y="494"/>
                    <a:pt x="716" y="497"/>
                  </a:cubicBezTo>
                  <a:cubicBezTo>
                    <a:pt x="716" y="500"/>
                    <a:pt x="713" y="495"/>
                    <a:pt x="717" y="491"/>
                  </a:cubicBezTo>
                  <a:cubicBezTo>
                    <a:pt x="721" y="487"/>
                    <a:pt x="719" y="483"/>
                    <a:pt x="723" y="481"/>
                  </a:cubicBezTo>
                  <a:cubicBezTo>
                    <a:pt x="726" y="479"/>
                    <a:pt x="723" y="477"/>
                    <a:pt x="719" y="478"/>
                  </a:cubicBezTo>
                  <a:cubicBezTo>
                    <a:pt x="715" y="480"/>
                    <a:pt x="705" y="494"/>
                    <a:pt x="705" y="497"/>
                  </a:cubicBezTo>
                  <a:cubicBezTo>
                    <a:pt x="705" y="501"/>
                    <a:pt x="705" y="506"/>
                    <a:pt x="702" y="505"/>
                  </a:cubicBezTo>
                  <a:cubicBezTo>
                    <a:pt x="698" y="505"/>
                    <a:pt x="694" y="508"/>
                    <a:pt x="697" y="510"/>
                  </a:cubicBezTo>
                  <a:cubicBezTo>
                    <a:pt x="700" y="512"/>
                    <a:pt x="690" y="518"/>
                    <a:pt x="694" y="520"/>
                  </a:cubicBezTo>
                  <a:cubicBezTo>
                    <a:pt x="698" y="522"/>
                    <a:pt x="703" y="520"/>
                    <a:pt x="707" y="520"/>
                  </a:cubicBezTo>
                  <a:cubicBezTo>
                    <a:pt x="712" y="521"/>
                    <a:pt x="716" y="521"/>
                    <a:pt x="719" y="518"/>
                  </a:cubicBezTo>
                  <a:cubicBezTo>
                    <a:pt x="723" y="516"/>
                    <a:pt x="723" y="521"/>
                    <a:pt x="727" y="520"/>
                  </a:cubicBezTo>
                  <a:cubicBezTo>
                    <a:pt x="731" y="520"/>
                    <a:pt x="725" y="523"/>
                    <a:pt x="725" y="526"/>
                  </a:cubicBezTo>
                  <a:cubicBezTo>
                    <a:pt x="725" y="529"/>
                    <a:pt x="729" y="525"/>
                    <a:pt x="732" y="523"/>
                  </a:cubicBezTo>
                  <a:cubicBezTo>
                    <a:pt x="735" y="522"/>
                    <a:pt x="739" y="523"/>
                    <a:pt x="737" y="526"/>
                  </a:cubicBezTo>
                  <a:cubicBezTo>
                    <a:pt x="736" y="528"/>
                    <a:pt x="746" y="531"/>
                    <a:pt x="748" y="527"/>
                  </a:cubicBezTo>
                  <a:cubicBezTo>
                    <a:pt x="750" y="523"/>
                    <a:pt x="746" y="517"/>
                    <a:pt x="744" y="519"/>
                  </a:cubicBezTo>
                  <a:close/>
                  <a:moveTo>
                    <a:pt x="69" y="451"/>
                  </a:moveTo>
                  <a:cubicBezTo>
                    <a:pt x="62" y="454"/>
                    <a:pt x="79" y="471"/>
                    <a:pt x="82" y="469"/>
                  </a:cubicBezTo>
                  <a:cubicBezTo>
                    <a:pt x="84" y="468"/>
                    <a:pt x="78" y="460"/>
                    <a:pt x="78" y="456"/>
                  </a:cubicBezTo>
                  <a:cubicBezTo>
                    <a:pt x="78" y="452"/>
                    <a:pt x="76" y="447"/>
                    <a:pt x="69" y="451"/>
                  </a:cubicBezTo>
                  <a:close/>
                  <a:moveTo>
                    <a:pt x="685" y="536"/>
                  </a:moveTo>
                  <a:cubicBezTo>
                    <a:pt x="682" y="536"/>
                    <a:pt x="684" y="532"/>
                    <a:pt x="684" y="530"/>
                  </a:cubicBezTo>
                  <a:cubicBezTo>
                    <a:pt x="685" y="528"/>
                    <a:pt x="679" y="531"/>
                    <a:pt x="679" y="533"/>
                  </a:cubicBezTo>
                  <a:cubicBezTo>
                    <a:pt x="678" y="536"/>
                    <a:pt x="674" y="537"/>
                    <a:pt x="674" y="538"/>
                  </a:cubicBezTo>
                  <a:cubicBezTo>
                    <a:pt x="674" y="543"/>
                    <a:pt x="674" y="540"/>
                    <a:pt x="671" y="542"/>
                  </a:cubicBezTo>
                  <a:cubicBezTo>
                    <a:pt x="668" y="543"/>
                    <a:pt x="656" y="542"/>
                    <a:pt x="656" y="539"/>
                  </a:cubicBezTo>
                  <a:cubicBezTo>
                    <a:pt x="655" y="537"/>
                    <a:pt x="647" y="535"/>
                    <a:pt x="647" y="532"/>
                  </a:cubicBezTo>
                  <a:cubicBezTo>
                    <a:pt x="646" y="528"/>
                    <a:pt x="642" y="527"/>
                    <a:pt x="645" y="523"/>
                  </a:cubicBezTo>
                  <a:cubicBezTo>
                    <a:pt x="649" y="519"/>
                    <a:pt x="645" y="517"/>
                    <a:pt x="642" y="520"/>
                  </a:cubicBezTo>
                  <a:cubicBezTo>
                    <a:pt x="639" y="523"/>
                    <a:pt x="637" y="519"/>
                    <a:pt x="641" y="517"/>
                  </a:cubicBezTo>
                  <a:cubicBezTo>
                    <a:pt x="645" y="515"/>
                    <a:pt x="653" y="514"/>
                    <a:pt x="649" y="506"/>
                  </a:cubicBezTo>
                  <a:cubicBezTo>
                    <a:pt x="645" y="499"/>
                    <a:pt x="619" y="508"/>
                    <a:pt x="613" y="512"/>
                  </a:cubicBezTo>
                  <a:cubicBezTo>
                    <a:pt x="606" y="516"/>
                    <a:pt x="598" y="528"/>
                    <a:pt x="595" y="528"/>
                  </a:cubicBezTo>
                  <a:cubicBezTo>
                    <a:pt x="591" y="528"/>
                    <a:pt x="601" y="521"/>
                    <a:pt x="602" y="519"/>
                  </a:cubicBezTo>
                  <a:cubicBezTo>
                    <a:pt x="604" y="517"/>
                    <a:pt x="602" y="514"/>
                    <a:pt x="604" y="515"/>
                  </a:cubicBezTo>
                  <a:cubicBezTo>
                    <a:pt x="606" y="516"/>
                    <a:pt x="612" y="507"/>
                    <a:pt x="616" y="504"/>
                  </a:cubicBezTo>
                  <a:cubicBezTo>
                    <a:pt x="620" y="501"/>
                    <a:pt x="624" y="504"/>
                    <a:pt x="624" y="501"/>
                  </a:cubicBezTo>
                  <a:cubicBezTo>
                    <a:pt x="625" y="499"/>
                    <a:pt x="627" y="497"/>
                    <a:pt x="631" y="494"/>
                  </a:cubicBezTo>
                  <a:cubicBezTo>
                    <a:pt x="634" y="491"/>
                    <a:pt x="679" y="491"/>
                    <a:pt x="683" y="491"/>
                  </a:cubicBezTo>
                  <a:cubicBezTo>
                    <a:pt x="688" y="492"/>
                    <a:pt x="696" y="486"/>
                    <a:pt x="698" y="482"/>
                  </a:cubicBezTo>
                  <a:cubicBezTo>
                    <a:pt x="701" y="478"/>
                    <a:pt x="704" y="478"/>
                    <a:pt x="710" y="479"/>
                  </a:cubicBezTo>
                  <a:cubicBezTo>
                    <a:pt x="716" y="479"/>
                    <a:pt x="719" y="474"/>
                    <a:pt x="722" y="472"/>
                  </a:cubicBezTo>
                  <a:cubicBezTo>
                    <a:pt x="725" y="470"/>
                    <a:pt x="724" y="469"/>
                    <a:pt x="721" y="468"/>
                  </a:cubicBezTo>
                  <a:cubicBezTo>
                    <a:pt x="718" y="467"/>
                    <a:pt x="716" y="466"/>
                    <a:pt x="718" y="466"/>
                  </a:cubicBezTo>
                  <a:cubicBezTo>
                    <a:pt x="721" y="465"/>
                    <a:pt x="722" y="464"/>
                    <a:pt x="724" y="461"/>
                  </a:cubicBezTo>
                  <a:cubicBezTo>
                    <a:pt x="725" y="457"/>
                    <a:pt x="723" y="459"/>
                    <a:pt x="719" y="454"/>
                  </a:cubicBezTo>
                  <a:cubicBezTo>
                    <a:pt x="716" y="449"/>
                    <a:pt x="714" y="456"/>
                    <a:pt x="710" y="455"/>
                  </a:cubicBezTo>
                  <a:cubicBezTo>
                    <a:pt x="707" y="455"/>
                    <a:pt x="713" y="450"/>
                    <a:pt x="710" y="448"/>
                  </a:cubicBezTo>
                  <a:cubicBezTo>
                    <a:pt x="707" y="447"/>
                    <a:pt x="701" y="448"/>
                    <a:pt x="696" y="452"/>
                  </a:cubicBezTo>
                  <a:cubicBezTo>
                    <a:pt x="692" y="455"/>
                    <a:pt x="692" y="451"/>
                    <a:pt x="688" y="455"/>
                  </a:cubicBezTo>
                  <a:cubicBezTo>
                    <a:pt x="685" y="459"/>
                    <a:pt x="685" y="453"/>
                    <a:pt x="686" y="452"/>
                  </a:cubicBezTo>
                  <a:cubicBezTo>
                    <a:pt x="688" y="450"/>
                    <a:pt x="690" y="452"/>
                    <a:pt x="691" y="450"/>
                  </a:cubicBezTo>
                  <a:cubicBezTo>
                    <a:pt x="693" y="447"/>
                    <a:pt x="695" y="450"/>
                    <a:pt x="699" y="447"/>
                  </a:cubicBezTo>
                  <a:cubicBezTo>
                    <a:pt x="703" y="444"/>
                    <a:pt x="707" y="445"/>
                    <a:pt x="708" y="443"/>
                  </a:cubicBezTo>
                  <a:cubicBezTo>
                    <a:pt x="710" y="441"/>
                    <a:pt x="706" y="439"/>
                    <a:pt x="702" y="439"/>
                  </a:cubicBezTo>
                  <a:cubicBezTo>
                    <a:pt x="698" y="440"/>
                    <a:pt x="695" y="434"/>
                    <a:pt x="693" y="436"/>
                  </a:cubicBezTo>
                  <a:cubicBezTo>
                    <a:pt x="690" y="438"/>
                    <a:pt x="690" y="433"/>
                    <a:pt x="688" y="435"/>
                  </a:cubicBezTo>
                  <a:cubicBezTo>
                    <a:pt x="685" y="437"/>
                    <a:pt x="683" y="434"/>
                    <a:pt x="682" y="431"/>
                  </a:cubicBezTo>
                  <a:cubicBezTo>
                    <a:pt x="680" y="427"/>
                    <a:pt x="672" y="421"/>
                    <a:pt x="667" y="420"/>
                  </a:cubicBezTo>
                  <a:cubicBezTo>
                    <a:pt x="662" y="418"/>
                    <a:pt x="666" y="416"/>
                    <a:pt x="668" y="418"/>
                  </a:cubicBezTo>
                  <a:cubicBezTo>
                    <a:pt x="671" y="419"/>
                    <a:pt x="674" y="416"/>
                    <a:pt x="675" y="414"/>
                  </a:cubicBezTo>
                  <a:cubicBezTo>
                    <a:pt x="676" y="412"/>
                    <a:pt x="673" y="410"/>
                    <a:pt x="672" y="410"/>
                  </a:cubicBezTo>
                  <a:cubicBezTo>
                    <a:pt x="670" y="410"/>
                    <a:pt x="670" y="408"/>
                    <a:pt x="671" y="406"/>
                  </a:cubicBezTo>
                  <a:cubicBezTo>
                    <a:pt x="671" y="404"/>
                    <a:pt x="665" y="401"/>
                    <a:pt x="665" y="399"/>
                  </a:cubicBezTo>
                  <a:cubicBezTo>
                    <a:pt x="665" y="398"/>
                    <a:pt x="662" y="396"/>
                    <a:pt x="662" y="395"/>
                  </a:cubicBezTo>
                  <a:cubicBezTo>
                    <a:pt x="662" y="393"/>
                    <a:pt x="659" y="391"/>
                    <a:pt x="659" y="388"/>
                  </a:cubicBezTo>
                  <a:cubicBezTo>
                    <a:pt x="659" y="386"/>
                    <a:pt x="653" y="382"/>
                    <a:pt x="653" y="379"/>
                  </a:cubicBezTo>
                  <a:cubicBezTo>
                    <a:pt x="653" y="376"/>
                    <a:pt x="650" y="374"/>
                    <a:pt x="649" y="371"/>
                  </a:cubicBezTo>
                  <a:cubicBezTo>
                    <a:pt x="648" y="368"/>
                    <a:pt x="646" y="370"/>
                    <a:pt x="645" y="374"/>
                  </a:cubicBezTo>
                  <a:cubicBezTo>
                    <a:pt x="644" y="379"/>
                    <a:pt x="640" y="378"/>
                    <a:pt x="641" y="380"/>
                  </a:cubicBezTo>
                  <a:cubicBezTo>
                    <a:pt x="643" y="383"/>
                    <a:pt x="642" y="383"/>
                    <a:pt x="640" y="385"/>
                  </a:cubicBezTo>
                  <a:cubicBezTo>
                    <a:pt x="638" y="387"/>
                    <a:pt x="641" y="390"/>
                    <a:pt x="638" y="390"/>
                  </a:cubicBezTo>
                  <a:cubicBezTo>
                    <a:pt x="635" y="390"/>
                    <a:pt x="637" y="395"/>
                    <a:pt x="635" y="393"/>
                  </a:cubicBezTo>
                  <a:cubicBezTo>
                    <a:pt x="634" y="390"/>
                    <a:pt x="630" y="391"/>
                    <a:pt x="630" y="394"/>
                  </a:cubicBezTo>
                  <a:cubicBezTo>
                    <a:pt x="630" y="396"/>
                    <a:pt x="624" y="399"/>
                    <a:pt x="622" y="398"/>
                  </a:cubicBezTo>
                  <a:cubicBezTo>
                    <a:pt x="619" y="398"/>
                    <a:pt x="619" y="393"/>
                    <a:pt x="617" y="395"/>
                  </a:cubicBezTo>
                  <a:cubicBezTo>
                    <a:pt x="615" y="396"/>
                    <a:pt x="616" y="390"/>
                    <a:pt x="612" y="391"/>
                  </a:cubicBezTo>
                  <a:cubicBezTo>
                    <a:pt x="609" y="391"/>
                    <a:pt x="607" y="390"/>
                    <a:pt x="608" y="388"/>
                  </a:cubicBezTo>
                  <a:cubicBezTo>
                    <a:pt x="609" y="385"/>
                    <a:pt x="603" y="383"/>
                    <a:pt x="605" y="382"/>
                  </a:cubicBezTo>
                  <a:cubicBezTo>
                    <a:pt x="607" y="380"/>
                    <a:pt x="604" y="377"/>
                    <a:pt x="604" y="372"/>
                  </a:cubicBezTo>
                  <a:cubicBezTo>
                    <a:pt x="603" y="367"/>
                    <a:pt x="606" y="367"/>
                    <a:pt x="606" y="365"/>
                  </a:cubicBezTo>
                  <a:cubicBezTo>
                    <a:pt x="606" y="363"/>
                    <a:pt x="604" y="363"/>
                    <a:pt x="602" y="365"/>
                  </a:cubicBezTo>
                  <a:cubicBezTo>
                    <a:pt x="600" y="366"/>
                    <a:pt x="600" y="363"/>
                    <a:pt x="597" y="363"/>
                  </a:cubicBezTo>
                  <a:cubicBezTo>
                    <a:pt x="595" y="363"/>
                    <a:pt x="588" y="363"/>
                    <a:pt x="587" y="359"/>
                  </a:cubicBezTo>
                  <a:cubicBezTo>
                    <a:pt x="587" y="356"/>
                    <a:pt x="584" y="358"/>
                    <a:pt x="583" y="354"/>
                  </a:cubicBezTo>
                  <a:cubicBezTo>
                    <a:pt x="582" y="351"/>
                    <a:pt x="579" y="354"/>
                    <a:pt x="579" y="352"/>
                  </a:cubicBezTo>
                  <a:cubicBezTo>
                    <a:pt x="579" y="349"/>
                    <a:pt x="578" y="348"/>
                    <a:pt x="576" y="348"/>
                  </a:cubicBezTo>
                  <a:cubicBezTo>
                    <a:pt x="573" y="348"/>
                    <a:pt x="573" y="346"/>
                    <a:pt x="570" y="345"/>
                  </a:cubicBezTo>
                  <a:cubicBezTo>
                    <a:pt x="567" y="345"/>
                    <a:pt x="563" y="347"/>
                    <a:pt x="561" y="348"/>
                  </a:cubicBezTo>
                  <a:cubicBezTo>
                    <a:pt x="560" y="349"/>
                    <a:pt x="555" y="345"/>
                    <a:pt x="554" y="347"/>
                  </a:cubicBezTo>
                  <a:cubicBezTo>
                    <a:pt x="552" y="348"/>
                    <a:pt x="552" y="346"/>
                    <a:pt x="547" y="344"/>
                  </a:cubicBezTo>
                  <a:cubicBezTo>
                    <a:pt x="542" y="343"/>
                    <a:pt x="536" y="343"/>
                    <a:pt x="536" y="344"/>
                  </a:cubicBezTo>
                  <a:cubicBezTo>
                    <a:pt x="535" y="346"/>
                    <a:pt x="532" y="347"/>
                    <a:pt x="532" y="351"/>
                  </a:cubicBezTo>
                  <a:cubicBezTo>
                    <a:pt x="533" y="354"/>
                    <a:pt x="537" y="354"/>
                    <a:pt x="538" y="356"/>
                  </a:cubicBezTo>
                  <a:cubicBezTo>
                    <a:pt x="539" y="359"/>
                    <a:pt x="536" y="358"/>
                    <a:pt x="536" y="360"/>
                  </a:cubicBezTo>
                  <a:cubicBezTo>
                    <a:pt x="535" y="363"/>
                    <a:pt x="533" y="363"/>
                    <a:pt x="533" y="364"/>
                  </a:cubicBezTo>
                  <a:cubicBezTo>
                    <a:pt x="533" y="366"/>
                    <a:pt x="535" y="366"/>
                    <a:pt x="536" y="369"/>
                  </a:cubicBezTo>
                  <a:cubicBezTo>
                    <a:pt x="536" y="372"/>
                    <a:pt x="538" y="372"/>
                    <a:pt x="539" y="377"/>
                  </a:cubicBezTo>
                  <a:cubicBezTo>
                    <a:pt x="539" y="381"/>
                    <a:pt x="537" y="380"/>
                    <a:pt x="536" y="381"/>
                  </a:cubicBezTo>
                  <a:cubicBezTo>
                    <a:pt x="534" y="381"/>
                    <a:pt x="536" y="384"/>
                    <a:pt x="533" y="387"/>
                  </a:cubicBezTo>
                  <a:cubicBezTo>
                    <a:pt x="530" y="390"/>
                    <a:pt x="528" y="393"/>
                    <a:pt x="530" y="395"/>
                  </a:cubicBezTo>
                  <a:cubicBezTo>
                    <a:pt x="532" y="396"/>
                    <a:pt x="540" y="400"/>
                    <a:pt x="543" y="405"/>
                  </a:cubicBezTo>
                  <a:cubicBezTo>
                    <a:pt x="546" y="410"/>
                    <a:pt x="546" y="418"/>
                    <a:pt x="545" y="423"/>
                  </a:cubicBezTo>
                  <a:cubicBezTo>
                    <a:pt x="544" y="429"/>
                    <a:pt x="538" y="430"/>
                    <a:pt x="533" y="435"/>
                  </a:cubicBezTo>
                  <a:cubicBezTo>
                    <a:pt x="528" y="440"/>
                    <a:pt x="523" y="439"/>
                    <a:pt x="521" y="439"/>
                  </a:cubicBezTo>
                  <a:cubicBezTo>
                    <a:pt x="519" y="439"/>
                    <a:pt x="520" y="444"/>
                    <a:pt x="523" y="447"/>
                  </a:cubicBezTo>
                  <a:cubicBezTo>
                    <a:pt x="527" y="451"/>
                    <a:pt x="524" y="452"/>
                    <a:pt x="526" y="456"/>
                  </a:cubicBezTo>
                  <a:cubicBezTo>
                    <a:pt x="527" y="460"/>
                    <a:pt x="526" y="463"/>
                    <a:pt x="528" y="466"/>
                  </a:cubicBezTo>
                  <a:cubicBezTo>
                    <a:pt x="530" y="469"/>
                    <a:pt x="529" y="471"/>
                    <a:pt x="526" y="473"/>
                  </a:cubicBezTo>
                  <a:cubicBezTo>
                    <a:pt x="523" y="475"/>
                    <a:pt x="527" y="474"/>
                    <a:pt x="527" y="477"/>
                  </a:cubicBezTo>
                  <a:cubicBezTo>
                    <a:pt x="528" y="481"/>
                    <a:pt x="526" y="479"/>
                    <a:pt x="524" y="477"/>
                  </a:cubicBezTo>
                  <a:cubicBezTo>
                    <a:pt x="521" y="475"/>
                    <a:pt x="519" y="480"/>
                    <a:pt x="519" y="482"/>
                  </a:cubicBezTo>
                  <a:cubicBezTo>
                    <a:pt x="519" y="484"/>
                    <a:pt x="513" y="479"/>
                    <a:pt x="512" y="480"/>
                  </a:cubicBezTo>
                  <a:cubicBezTo>
                    <a:pt x="511" y="480"/>
                    <a:pt x="512" y="476"/>
                    <a:pt x="509" y="474"/>
                  </a:cubicBezTo>
                  <a:cubicBezTo>
                    <a:pt x="506" y="471"/>
                    <a:pt x="503" y="471"/>
                    <a:pt x="503" y="468"/>
                  </a:cubicBezTo>
                  <a:cubicBezTo>
                    <a:pt x="503" y="465"/>
                    <a:pt x="497" y="464"/>
                    <a:pt x="497" y="461"/>
                  </a:cubicBezTo>
                  <a:cubicBezTo>
                    <a:pt x="497" y="458"/>
                    <a:pt x="498" y="450"/>
                    <a:pt x="497" y="448"/>
                  </a:cubicBezTo>
                  <a:cubicBezTo>
                    <a:pt x="495" y="445"/>
                    <a:pt x="496" y="443"/>
                    <a:pt x="498" y="441"/>
                  </a:cubicBezTo>
                  <a:cubicBezTo>
                    <a:pt x="499" y="439"/>
                    <a:pt x="496" y="436"/>
                    <a:pt x="493" y="436"/>
                  </a:cubicBezTo>
                  <a:cubicBezTo>
                    <a:pt x="490" y="436"/>
                    <a:pt x="485" y="435"/>
                    <a:pt x="480" y="435"/>
                  </a:cubicBezTo>
                  <a:cubicBezTo>
                    <a:pt x="476" y="435"/>
                    <a:pt x="473" y="435"/>
                    <a:pt x="471" y="433"/>
                  </a:cubicBezTo>
                  <a:cubicBezTo>
                    <a:pt x="470" y="432"/>
                    <a:pt x="466" y="429"/>
                    <a:pt x="460" y="428"/>
                  </a:cubicBezTo>
                  <a:cubicBezTo>
                    <a:pt x="454" y="426"/>
                    <a:pt x="451" y="423"/>
                    <a:pt x="451" y="422"/>
                  </a:cubicBezTo>
                  <a:cubicBezTo>
                    <a:pt x="450" y="420"/>
                    <a:pt x="445" y="419"/>
                    <a:pt x="443" y="417"/>
                  </a:cubicBezTo>
                  <a:cubicBezTo>
                    <a:pt x="442" y="415"/>
                    <a:pt x="436" y="414"/>
                    <a:pt x="434" y="415"/>
                  </a:cubicBezTo>
                  <a:cubicBezTo>
                    <a:pt x="432" y="415"/>
                    <a:pt x="426" y="410"/>
                    <a:pt x="423" y="410"/>
                  </a:cubicBezTo>
                  <a:cubicBezTo>
                    <a:pt x="420" y="410"/>
                    <a:pt x="412" y="414"/>
                    <a:pt x="410" y="414"/>
                  </a:cubicBezTo>
                  <a:cubicBezTo>
                    <a:pt x="409" y="414"/>
                    <a:pt x="411" y="411"/>
                    <a:pt x="412" y="410"/>
                  </a:cubicBezTo>
                  <a:cubicBezTo>
                    <a:pt x="412" y="408"/>
                    <a:pt x="409" y="403"/>
                    <a:pt x="408" y="399"/>
                  </a:cubicBezTo>
                  <a:cubicBezTo>
                    <a:pt x="407" y="395"/>
                    <a:pt x="406" y="391"/>
                    <a:pt x="402" y="392"/>
                  </a:cubicBezTo>
                  <a:cubicBezTo>
                    <a:pt x="398" y="392"/>
                    <a:pt x="393" y="390"/>
                    <a:pt x="392" y="390"/>
                  </a:cubicBezTo>
                  <a:cubicBezTo>
                    <a:pt x="391" y="389"/>
                    <a:pt x="391" y="378"/>
                    <a:pt x="392" y="374"/>
                  </a:cubicBezTo>
                  <a:cubicBezTo>
                    <a:pt x="393" y="369"/>
                    <a:pt x="398" y="363"/>
                    <a:pt x="398" y="360"/>
                  </a:cubicBezTo>
                  <a:cubicBezTo>
                    <a:pt x="398" y="357"/>
                    <a:pt x="401" y="356"/>
                    <a:pt x="404" y="355"/>
                  </a:cubicBezTo>
                  <a:cubicBezTo>
                    <a:pt x="406" y="354"/>
                    <a:pt x="404" y="349"/>
                    <a:pt x="407" y="348"/>
                  </a:cubicBezTo>
                  <a:cubicBezTo>
                    <a:pt x="410" y="348"/>
                    <a:pt x="410" y="347"/>
                    <a:pt x="411" y="345"/>
                  </a:cubicBezTo>
                  <a:cubicBezTo>
                    <a:pt x="411" y="342"/>
                    <a:pt x="415" y="344"/>
                    <a:pt x="413" y="342"/>
                  </a:cubicBezTo>
                  <a:cubicBezTo>
                    <a:pt x="411" y="340"/>
                    <a:pt x="412" y="340"/>
                    <a:pt x="417" y="340"/>
                  </a:cubicBezTo>
                  <a:cubicBezTo>
                    <a:pt x="421" y="340"/>
                    <a:pt x="427" y="338"/>
                    <a:pt x="426" y="334"/>
                  </a:cubicBezTo>
                  <a:cubicBezTo>
                    <a:pt x="425" y="329"/>
                    <a:pt x="414" y="333"/>
                    <a:pt x="414" y="329"/>
                  </a:cubicBezTo>
                  <a:cubicBezTo>
                    <a:pt x="414" y="326"/>
                    <a:pt x="400" y="325"/>
                    <a:pt x="401" y="323"/>
                  </a:cubicBezTo>
                  <a:cubicBezTo>
                    <a:pt x="402" y="321"/>
                    <a:pt x="415" y="325"/>
                    <a:pt x="420" y="327"/>
                  </a:cubicBezTo>
                  <a:cubicBezTo>
                    <a:pt x="425" y="329"/>
                    <a:pt x="426" y="328"/>
                    <a:pt x="430" y="328"/>
                  </a:cubicBezTo>
                  <a:cubicBezTo>
                    <a:pt x="434" y="328"/>
                    <a:pt x="431" y="323"/>
                    <a:pt x="432" y="321"/>
                  </a:cubicBezTo>
                  <a:cubicBezTo>
                    <a:pt x="433" y="319"/>
                    <a:pt x="440" y="324"/>
                    <a:pt x="445" y="323"/>
                  </a:cubicBezTo>
                  <a:cubicBezTo>
                    <a:pt x="449" y="322"/>
                    <a:pt x="453" y="313"/>
                    <a:pt x="457" y="311"/>
                  </a:cubicBezTo>
                  <a:cubicBezTo>
                    <a:pt x="460" y="308"/>
                    <a:pt x="457" y="306"/>
                    <a:pt x="450" y="307"/>
                  </a:cubicBezTo>
                  <a:cubicBezTo>
                    <a:pt x="443" y="307"/>
                    <a:pt x="439" y="304"/>
                    <a:pt x="435" y="302"/>
                  </a:cubicBezTo>
                  <a:cubicBezTo>
                    <a:pt x="432" y="299"/>
                    <a:pt x="432" y="297"/>
                    <a:pt x="436" y="297"/>
                  </a:cubicBezTo>
                  <a:cubicBezTo>
                    <a:pt x="440" y="297"/>
                    <a:pt x="449" y="305"/>
                    <a:pt x="453" y="305"/>
                  </a:cubicBezTo>
                  <a:cubicBezTo>
                    <a:pt x="456" y="305"/>
                    <a:pt x="463" y="298"/>
                    <a:pt x="465" y="296"/>
                  </a:cubicBezTo>
                  <a:cubicBezTo>
                    <a:pt x="468" y="294"/>
                    <a:pt x="463" y="293"/>
                    <a:pt x="461" y="291"/>
                  </a:cubicBezTo>
                  <a:cubicBezTo>
                    <a:pt x="459" y="290"/>
                    <a:pt x="464" y="288"/>
                    <a:pt x="467" y="288"/>
                  </a:cubicBezTo>
                  <a:cubicBezTo>
                    <a:pt x="470" y="288"/>
                    <a:pt x="471" y="291"/>
                    <a:pt x="473" y="292"/>
                  </a:cubicBezTo>
                  <a:cubicBezTo>
                    <a:pt x="474" y="294"/>
                    <a:pt x="479" y="291"/>
                    <a:pt x="482" y="291"/>
                  </a:cubicBezTo>
                  <a:cubicBezTo>
                    <a:pt x="484" y="291"/>
                    <a:pt x="481" y="287"/>
                    <a:pt x="477" y="285"/>
                  </a:cubicBezTo>
                  <a:cubicBezTo>
                    <a:pt x="473" y="284"/>
                    <a:pt x="477" y="281"/>
                    <a:pt x="478" y="283"/>
                  </a:cubicBezTo>
                  <a:cubicBezTo>
                    <a:pt x="480" y="286"/>
                    <a:pt x="483" y="285"/>
                    <a:pt x="484" y="288"/>
                  </a:cubicBezTo>
                  <a:cubicBezTo>
                    <a:pt x="486" y="293"/>
                    <a:pt x="488" y="290"/>
                    <a:pt x="491" y="288"/>
                  </a:cubicBezTo>
                  <a:cubicBezTo>
                    <a:pt x="495" y="287"/>
                    <a:pt x="497" y="285"/>
                    <a:pt x="499" y="283"/>
                  </a:cubicBezTo>
                  <a:cubicBezTo>
                    <a:pt x="501" y="280"/>
                    <a:pt x="502" y="283"/>
                    <a:pt x="504" y="279"/>
                  </a:cubicBezTo>
                  <a:cubicBezTo>
                    <a:pt x="506" y="276"/>
                    <a:pt x="503" y="273"/>
                    <a:pt x="500" y="270"/>
                  </a:cubicBezTo>
                  <a:cubicBezTo>
                    <a:pt x="497" y="268"/>
                    <a:pt x="500" y="266"/>
                    <a:pt x="497" y="264"/>
                  </a:cubicBezTo>
                  <a:cubicBezTo>
                    <a:pt x="494" y="263"/>
                    <a:pt x="494" y="260"/>
                    <a:pt x="497" y="261"/>
                  </a:cubicBezTo>
                  <a:cubicBezTo>
                    <a:pt x="501" y="261"/>
                    <a:pt x="504" y="260"/>
                    <a:pt x="506" y="258"/>
                  </a:cubicBezTo>
                  <a:cubicBezTo>
                    <a:pt x="507" y="255"/>
                    <a:pt x="500" y="255"/>
                    <a:pt x="503" y="253"/>
                  </a:cubicBezTo>
                  <a:cubicBezTo>
                    <a:pt x="507" y="251"/>
                    <a:pt x="504" y="249"/>
                    <a:pt x="501" y="249"/>
                  </a:cubicBezTo>
                  <a:cubicBezTo>
                    <a:pt x="497" y="249"/>
                    <a:pt x="494" y="247"/>
                    <a:pt x="494" y="245"/>
                  </a:cubicBezTo>
                  <a:cubicBezTo>
                    <a:pt x="494" y="242"/>
                    <a:pt x="488" y="244"/>
                    <a:pt x="485" y="242"/>
                  </a:cubicBezTo>
                  <a:cubicBezTo>
                    <a:pt x="481" y="240"/>
                    <a:pt x="473" y="241"/>
                    <a:pt x="471" y="241"/>
                  </a:cubicBezTo>
                  <a:cubicBezTo>
                    <a:pt x="470" y="241"/>
                    <a:pt x="469" y="249"/>
                    <a:pt x="472" y="249"/>
                  </a:cubicBezTo>
                  <a:cubicBezTo>
                    <a:pt x="475" y="249"/>
                    <a:pt x="477" y="252"/>
                    <a:pt x="475" y="253"/>
                  </a:cubicBezTo>
                  <a:cubicBezTo>
                    <a:pt x="472" y="254"/>
                    <a:pt x="475" y="257"/>
                    <a:pt x="473" y="257"/>
                  </a:cubicBezTo>
                  <a:cubicBezTo>
                    <a:pt x="471" y="256"/>
                    <a:pt x="468" y="256"/>
                    <a:pt x="468" y="260"/>
                  </a:cubicBezTo>
                  <a:cubicBezTo>
                    <a:pt x="467" y="265"/>
                    <a:pt x="467" y="267"/>
                    <a:pt x="464" y="269"/>
                  </a:cubicBezTo>
                  <a:cubicBezTo>
                    <a:pt x="461" y="270"/>
                    <a:pt x="463" y="263"/>
                    <a:pt x="460" y="264"/>
                  </a:cubicBezTo>
                  <a:cubicBezTo>
                    <a:pt x="457" y="264"/>
                    <a:pt x="457" y="270"/>
                    <a:pt x="459" y="270"/>
                  </a:cubicBezTo>
                  <a:cubicBezTo>
                    <a:pt x="461" y="271"/>
                    <a:pt x="462" y="273"/>
                    <a:pt x="462" y="275"/>
                  </a:cubicBezTo>
                  <a:cubicBezTo>
                    <a:pt x="463" y="278"/>
                    <a:pt x="458" y="276"/>
                    <a:pt x="456" y="279"/>
                  </a:cubicBezTo>
                  <a:cubicBezTo>
                    <a:pt x="454" y="283"/>
                    <a:pt x="454" y="278"/>
                    <a:pt x="451" y="276"/>
                  </a:cubicBezTo>
                  <a:cubicBezTo>
                    <a:pt x="449" y="273"/>
                    <a:pt x="446" y="270"/>
                    <a:pt x="446" y="267"/>
                  </a:cubicBezTo>
                  <a:cubicBezTo>
                    <a:pt x="446" y="264"/>
                    <a:pt x="447" y="264"/>
                    <a:pt x="449" y="263"/>
                  </a:cubicBezTo>
                  <a:cubicBezTo>
                    <a:pt x="451" y="263"/>
                    <a:pt x="449" y="261"/>
                    <a:pt x="449" y="258"/>
                  </a:cubicBezTo>
                  <a:cubicBezTo>
                    <a:pt x="449" y="254"/>
                    <a:pt x="447" y="255"/>
                    <a:pt x="444" y="252"/>
                  </a:cubicBezTo>
                  <a:cubicBezTo>
                    <a:pt x="441" y="248"/>
                    <a:pt x="437" y="248"/>
                    <a:pt x="436" y="250"/>
                  </a:cubicBezTo>
                  <a:cubicBezTo>
                    <a:pt x="434" y="252"/>
                    <a:pt x="435" y="255"/>
                    <a:pt x="433" y="256"/>
                  </a:cubicBezTo>
                  <a:cubicBezTo>
                    <a:pt x="430" y="257"/>
                    <a:pt x="431" y="262"/>
                    <a:pt x="429" y="263"/>
                  </a:cubicBezTo>
                  <a:cubicBezTo>
                    <a:pt x="427" y="263"/>
                    <a:pt x="428" y="253"/>
                    <a:pt x="426" y="253"/>
                  </a:cubicBezTo>
                  <a:cubicBezTo>
                    <a:pt x="424" y="252"/>
                    <a:pt x="424" y="249"/>
                    <a:pt x="427" y="249"/>
                  </a:cubicBezTo>
                  <a:cubicBezTo>
                    <a:pt x="430" y="249"/>
                    <a:pt x="432" y="246"/>
                    <a:pt x="429" y="246"/>
                  </a:cubicBezTo>
                  <a:cubicBezTo>
                    <a:pt x="427" y="246"/>
                    <a:pt x="423" y="243"/>
                    <a:pt x="421" y="242"/>
                  </a:cubicBezTo>
                  <a:cubicBezTo>
                    <a:pt x="419" y="242"/>
                    <a:pt x="416" y="245"/>
                    <a:pt x="415" y="244"/>
                  </a:cubicBezTo>
                  <a:cubicBezTo>
                    <a:pt x="413" y="242"/>
                    <a:pt x="415" y="239"/>
                    <a:pt x="415" y="237"/>
                  </a:cubicBezTo>
                  <a:cubicBezTo>
                    <a:pt x="415" y="235"/>
                    <a:pt x="418" y="238"/>
                    <a:pt x="420" y="235"/>
                  </a:cubicBezTo>
                  <a:cubicBezTo>
                    <a:pt x="422" y="232"/>
                    <a:pt x="415" y="232"/>
                    <a:pt x="415" y="230"/>
                  </a:cubicBezTo>
                  <a:cubicBezTo>
                    <a:pt x="415" y="227"/>
                    <a:pt x="409" y="226"/>
                    <a:pt x="407" y="225"/>
                  </a:cubicBezTo>
                  <a:cubicBezTo>
                    <a:pt x="405" y="224"/>
                    <a:pt x="408" y="219"/>
                    <a:pt x="407" y="218"/>
                  </a:cubicBezTo>
                  <a:cubicBezTo>
                    <a:pt x="406" y="216"/>
                    <a:pt x="400" y="210"/>
                    <a:pt x="397" y="210"/>
                  </a:cubicBezTo>
                  <a:cubicBezTo>
                    <a:pt x="394" y="211"/>
                    <a:pt x="393" y="206"/>
                    <a:pt x="395" y="206"/>
                  </a:cubicBezTo>
                  <a:cubicBezTo>
                    <a:pt x="396" y="207"/>
                    <a:pt x="398" y="205"/>
                    <a:pt x="401" y="202"/>
                  </a:cubicBezTo>
                  <a:cubicBezTo>
                    <a:pt x="404" y="198"/>
                    <a:pt x="404" y="197"/>
                    <a:pt x="402" y="197"/>
                  </a:cubicBezTo>
                  <a:cubicBezTo>
                    <a:pt x="400" y="196"/>
                    <a:pt x="399" y="194"/>
                    <a:pt x="403" y="194"/>
                  </a:cubicBezTo>
                  <a:cubicBezTo>
                    <a:pt x="406" y="194"/>
                    <a:pt x="413" y="197"/>
                    <a:pt x="416" y="195"/>
                  </a:cubicBezTo>
                  <a:cubicBezTo>
                    <a:pt x="418" y="193"/>
                    <a:pt x="425" y="182"/>
                    <a:pt x="428" y="178"/>
                  </a:cubicBezTo>
                  <a:cubicBezTo>
                    <a:pt x="431" y="174"/>
                    <a:pt x="426" y="174"/>
                    <a:pt x="419" y="174"/>
                  </a:cubicBezTo>
                  <a:cubicBezTo>
                    <a:pt x="412" y="175"/>
                    <a:pt x="411" y="172"/>
                    <a:pt x="405" y="172"/>
                  </a:cubicBezTo>
                  <a:cubicBezTo>
                    <a:pt x="400" y="171"/>
                    <a:pt x="389" y="173"/>
                    <a:pt x="388" y="174"/>
                  </a:cubicBezTo>
                  <a:cubicBezTo>
                    <a:pt x="386" y="176"/>
                    <a:pt x="390" y="177"/>
                    <a:pt x="390" y="179"/>
                  </a:cubicBezTo>
                  <a:cubicBezTo>
                    <a:pt x="389" y="181"/>
                    <a:pt x="386" y="178"/>
                    <a:pt x="384" y="179"/>
                  </a:cubicBezTo>
                  <a:cubicBezTo>
                    <a:pt x="383" y="180"/>
                    <a:pt x="385" y="182"/>
                    <a:pt x="384" y="188"/>
                  </a:cubicBezTo>
                  <a:cubicBezTo>
                    <a:pt x="384" y="195"/>
                    <a:pt x="386" y="195"/>
                    <a:pt x="388" y="198"/>
                  </a:cubicBezTo>
                  <a:cubicBezTo>
                    <a:pt x="389" y="200"/>
                    <a:pt x="389" y="203"/>
                    <a:pt x="389" y="208"/>
                  </a:cubicBezTo>
                  <a:cubicBezTo>
                    <a:pt x="389" y="212"/>
                    <a:pt x="385" y="211"/>
                    <a:pt x="384" y="212"/>
                  </a:cubicBezTo>
                  <a:cubicBezTo>
                    <a:pt x="383" y="213"/>
                    <a:pt x="387" y="215"/>
                    <a:pt x="387" y="217"/>
                  </a:cubicBezTo>
                  <a:cubicBezTo>
                    <a:pt x="386" y="220"/>
                    <a:pt x="382" y="216"/>
                    <a:pt x="380" y="217"/>
                  </a:cubicBezTo>
                  <a:cubicBezTo>
                    <a:pt x="377" y="217"/>
                    <a:pt x="375" y="224"/>
                    <a:pt x="378" y="226"/>
                  </a:cubicBezTo>
                  <a:cubicBezTo>
                    <a:pt x="380" y="228"/>
                    <a:pt x="381" y="228"/>
                    <a:pt x="379" y="230"/>
                  </a:cubicBezTo>
                  <a:cubicBezTo>
                    <a:pt x="378" y="232"/>
                    <a:pt x="375" y="236"/>
                    <a:pt x="380" y="239"/>
                  </a:cubicBezTo>
                  <a:cubicBezTo>
                    <a:pt x="384" y="243"/>
                    <a:pt x="393" y="243"/>
                    <a:pt x="397" y="245"/>
                  </a:cubicBezTo>
                  <a:cubicBezTo>
                    <a:pt x="401" y="248"/>
                    <a:pt x="395" y="247"/>
                    <a:pt x="397" y="250"/>
                  </a:cubicBezTo>
                  <a:cubicBezTo>
                    <a:pt x="398" y="253"/>
                    <a:pt x="394" y="254"/>
                    <a:pt x="394" y="256"/>
                  </a:cubicBezTo>
                  <a:cubicBezTo>
                    <a:pt x="394" y="259"/>
                    <a:pt x="396" y="258"/>
                    <a:pt x="398" y="253"/>
                  </a:cubicBezTo>
                  <a:cubicBezTo>
                    <a:pt x="401" y="249"/>
                    <a:pt x="402" y="255"/>
                    <a:pt x="402" y="258"/>
                  </a:cubicBezTo>
                  <a:cubicBezTo>
                    <a:pt x="402" y="262"/>
                    <a:pt x="399" y="260"/>
                    <a:pt x="396" y="263"/>
                  </a:cubicBezTo>
                  <a:cubicBezTo>
                    <a:pt x="394" y="267"/>
                    <a:pt x="392" y="267"/>
                    <a:pt x="388" y="267"/>
                  </a:cubicBezTo>
                  <a:cubicBezTo>
                    <a:pt x="384" y="266"/>
                    <a:pt x="387" y="272"/>
                    <a:pt x="388" y="275"/>
                  </a:cubicBezTo>
                  <a:cubicBezTo>
                    <a:pt x="389" y="278"/>
                    <a:pt x="388" y="279"/>
                    <a:pt x="384" y="278"/>
                  </a:cubicBezTo>
                  <a:cubicBezTo>
                    <a:pt x="379" y="277"/>
                    <a:pt x="377" y="274"/>
                    <a:pt x="379" y="271"/>
                  </a:cubicBezTo>
                  <a:cubicBezTo>
                    <a:pt x="381" y="268"/>
                    <a:pt x="383" y="264"/>
                    <a:pt x="380" y="264"/>
                  </a:cubicBezTo>
                  <a:cubicBezTo>
                    <a:pt x="378" y="265"/>
                    <a:pt x="372" y="264"/>
                    <a:pt x="370" y="262"/>
                  </a:cubicBezTo>
                  <a:cubicBezTo>
                    <a:pt x="369" y="259"/>
                    <a:pt x="372" y="260"/>
                    <a:pt x="377" y="261"/>
                  </a:cubicBezTo>
                  <a:cubicBezTo>
                    <a:pt x="382" y="261"/>
                    <a:pt x="377" y="257"/>
                    <a:pt x="381" y="257"/>
                  </a:cubicBezTo>
                  <a:cubicBezTo>
                    <a:pt x="385" y="257"/>
                    <a:pt x="388" y="259"/>
                    <a:pt x="391" y="257"/>
                  </a:cubicBezTo>
                  <a:cubicBezTo>
                    <a:pt x="394" y="254"/>
                    <a:pt x="389" y="248"/>
                    <a:pt x="386" y="249"/>
                  </a:cubicBezTo>
                  <a:cubicBezTo>
                    <a:pt x="384" y="250"/>
                    <a:pt x="379" y="251"/>
                    <a:pt x="379" y="249"/>
                  </a:cubicBezTo>
                  <a:cubicBezTo>
                    <a:pt x="379" y="246"/>
                    <a:pt x="384" y="248"/>
                    <a:pt x="386" y="247"/>
                  </a:cubicBezTo>
                  <a:cubicBezTo>
                    <a:pt x="389" y="247"/>
                    <a:pt x="385" y="244"/>
                    <a:pt x="381" y="245"/>
                  </a:cubicBezTo>
                  <a:cubicBezTo>
                    <a:pt x="378" y="245"/>
                    <a:pt x="375" y="246"/>
                    <a:pt x="372" y="242"/>
                  </a:cubicBezTo>
                  <a:cubicBezTo>
                    <a:pt x="369" y="239"/>
                    <a:pt x="364" y="237"/>
                    <a:pt x="362" y="245"/>
                  </a:cubicBezTo>
                  <a:cubicBezTo>
                    <a:pt x="361" y="252"/>
                    <a:pt x="356" y="248"/>
                    <a:pt x="354" y="250"/>
                  </a:cubicBezTo>
                  <a:cubicBezTo>
                    <a:pt x="352" y="253"/>
                    <a:pt x="356" y="255"/>
                    <a:pt x="361" y="255"/>
                  </a:cubicBezTo>
                  <a:cubicBezTo>
                    <a:pt x="366" y="255"/>
                    <a:pt x="370" y="260"/>
                    <a:pt x="367" y="260"/>
                  </a:cubicBezTo>
                  <a:cubicBezTo>
                    <a:pt x="365" y="260"/>
                    <a:pt x="366" y="263"/>
                    <a:pt x="364" y="262"/>
                  </a:cubicBezTo>
                  <a:cubicBezTo>
                    <a:pt x="361" y="261"/>
                    <a:pt x="358" y="262"/>
                    <a:pt x="360" y="264"/>
                  </a:cubicBezTo>
                  <a:cubicBezTo>
                    <a:pt x="362" y="266"/>
                    <a:pt x="359" y="267"/>
                    <a:pt x="360" y="270"/>
                  </a:cubicBezTo>
                  <a:cubicBezTo>
                    <a:pt x="360" y="272"/>
                    <a:pt x="356" y="270"/>
                    <a:pt x="352" y="269"/>
                  </a:cubicBezTo>
                  <a:cubicBezTo>
                    <a:pt x="348" y="269"/>
                    <a:pt x="341" y="270"/>
                    <a:pt x="335" y="271"/>
                  </a:cubicBezTo>
                  <a:cubicBezTo>
                    <a:pt x="330" y="273"/>
                    <a:pt x="324" y="271"/>
                    <a:pt x="322" y="268"/>
                  </a:cubicBezTo>
                  <a:cubicBezTo>
                    <a:pt x="320" y="266"/>
                    <a:pt x="317" y="266"/>
                    <a:pt x="313" y="266"/>
                  </a:cubicBezTo>
                  <a:cubicBezTo>
                    <a:pt x="309" y="266"/>
                    <a:pt x="311" y="263"/>
                    <a:pt x="306" y="262"/>
                  </a:cubicBezTo>
                  <a:cubicBezTo>
                    <a:pt x="301" y="262"/>
                    <a:pt x="302" y="258"/>
                    <a:pt x="301" y="256"/>
                  </a:cubicBezTo>
                  <a:cubicBezTo>
                    <a:pt x="301" y="253"/>
                    <a:pt x="291" y="254"/>
                    <a:pt x="288" y="256"/>
                  </a:cubicBezTo>
                  <a:cubicBezTo>
                    <a:pt x="284" y="259"/>
                    <a:pt x="277" y="258"/>
                    <a:pt x="275" y="262"/>
                  </a:cubicBezTo>
                  <a:cubicBezTo>
                    <a:pt x="273" y="266"/>
                    <a:pt x="277" y="265"/>
                    <a:pt x="279" y="265"/>
                  </a:cubicBezTo>
                  <a:cubicBezTo>
                    <a:pt x="282" y="265"/>
                    <a:pt x="282" y="262"/>
                    <a:pt x="287" y="263"/>
                  </a:cubicBezTo>
                  <a:cubicBezTo>
                    <a:pt x="292" y="263"/>
                    <a:pt x="296" y="257"/>
                    <a:pt x="298" y="259"/>
                  </a:cubicBezTo>
                  <a:cubicBezTo>
                    <a:pt x="300" y="262"/>
                    <a:pt x="289" y="266"/>
                    <a:pt x="284" y="267"/>
                  </a:cubicBezTo>
                  <a:cubicBezTo>
                    <a:pt x="279" y="267"/>
                    <a:pt x="280" y="271"/>
                    <a:pt x="285" y="278"/>
                  </a:cubicBezTo>
                  <a:cubicBezTo>
                    <a:pt x="290" y="285"/>
                    <a:pt x="283" y="281"/>
                    <a:pt x="283" y="285"/>
                  </a:cubicBezTo>
                  <a:cubicBezTo>
                    <a:pt x="283" y="288"/>
                    <a:pt x="274" y="284"/>
                    <a:pt x="278" y="282"/>
                  </a:cubicBezTo>
                  <a:cubicBezTo>
                    <a:pt x="281" y="281"/>
                    <a:pt x="280" y="278"/>
                    <a:pt x="277" y="276"/>
                  </a:cubicBezTo>
                  <a:cubicBezTo>
                    <a:pt x="274" y="273"/>
                    <a:pt x="272" y="276"/>
                    <a:pt x="273" y="273"/>
                  </a:cubicBezTo>
                  <a:cubicBezTo>
                    <a:pt x="273" y="271"/>
                    <a:pt x="270" y="273"/>
                    <a:pt x="267" y="271"/>
                  </a:cubicBezTo>
                  <a:cubicBezTo>
                    <a:pt x="264" y="269"/>
                    <a:pt x="263" y="267"/>
                    <a:pt x="260" y="269"/>
                  </a:cubicBezTo>
                  <a:cubicBezTo>
                    <a:pt x="256" y="271"/>
                    <a:pt x="252" y="271"/>
                    <a:pt x="244" y="272"/>
                  </a:cubicBezTo>
                  <a:cubicBezTo>
                    <a:pt x="236" y="273"/>
                    <a:pt x="222" y="273"/>
                    <a:pt x="219" y="270"/>
                  </a:cubicBezTo>
                  <a:cubicBezTo>
                    <a:pt x="217" y="268"/>
                    <a:pt x="226" y="263"/>
                    <a:pt x="229" y="264"/>
                  </a:cubicBezTo>
                  <a:cubicBezTo>
                    <a:pt x="231" y="264"/>
                    <a:pt x="230" y="261"/>
                    <a:pt x="226" y="257"/>
                  </a:cubicBezTo>
                  <a:cubicBezTo>
                    <a:pt x="221" y="254"/>
                    <a:pt x="212" y="252"/>
                    <a:pt x="212" y="254"/>
                  </a:cubicBezTo>
                  <a:cubicBezTo>
                    <a:pt x="212" y="256"/>
                    <a:pt x="207" y="254"/>
                    <a:pt x="200" y="253"/>
                  </a:cubicBezTo>
                  <a:cubicBezTo>
                    <a:pt x="193" y="252"/>
                    <a:pt x="192" y="249"/>
                    <a:pt x="187" y="249"/>
                  </a:cubicBezTo>
                  <a:cubicBezTo>
                    <a:pt x="183" y="249"/>
                    <a:pt x="176" y="247"/>
                    <a:pt x="171" y="243"/>
                  </a:cubicBezTo>
                  <a:cubicBezTo>
                    <a:pt x="166" y="239"/>
                    <a:pt x="153" y="240"/>
                    <a:pt x="152" y="244"/>
                  </a:cubicBezTo>
                  <a:cubicBezTo>
                    <a:pt x="150" y="248"/>
                    <a:pt x="146" y="248"/>
                    <a:pt x="142" y="248"/>
                  </a:cubicBezTo>
                  <a:cubicBezTo>
                    <a:pt x="138" y="248"/>
                    <a:pt x="144" y="243"/>
                    <a:pt x="142" y="242"/>
                  </a:cubicBezTo>
                  <a:cubicBezTo>
                    <a:pt x="141" y="241"/>
                    <a:pt x="143" y="236"/>
                    <a:pt x="140" y="236"/>
                  </a:cubicBezTo>
                  <a:cubicBezTo>
                    <a:pt x="137" y="235"/>
                    <a:pt x="134" y="248"/>
                    <a:pt x="128" y="248"/>
                  </a:cubicBezTo>
                  <a:cubicBezTo>
                    <a:pt x="123" y="247"/>
                    <a:pt x="120" y="234"/>
                    <a:pt x="116" y="231"/>
                  </a:cubicBezTo>
                  <a:cubicBezTo>
                    <a:pt x="111" y="228"/>
                    <a:pt x="107" y="227"/>
                    <a:pt x="111" y="232"/>
                  </a:cubicBezTo>
                  <a:cubicBezTo>
                    <a:pt x="114" y="237"/>
                    <a:pt x="107" y="234"/>
                    <a:pt x="108" y="237"/>
                  </a:cubicBezTo>
                  <a:cubicBezTo>
                    <a:pt x="108" y="241"/>
                    <a:pt x="101" y="245"/>
                    <a:pt x="101" y="243"/>
                  </a:cubicBezTo>
                  <a:cubicBezTo>
                    <a:pt x="102" y="241"/>
                    <a:pt x="98" y="239"/>
                    <a:pt x="93" y="244"/>
                  </a:cubicBezTo>
                  <a:cubicBezTo>
                    <a:pt x="89" y="249"/>
                    <a:pt x="86" y="248"/>
                    <a:pt x="85" y="247"/>
                  </a:cubicBezTo>
                  <a:cubicBezTo>
                    <a:pt x="85" y="245"/>
                    <a:pt x="72" y="251"/>
                    <a:pt x="72" y="254"/>
                  </a:cubicBezTo>
                  <a:cubicBezTo>
                    <a:pt x="73" y="256"/>
                    <a:pt x="70" y="258"/>
                    <a:pt x="66" y="257"/>
                  </a:cubicBezTo>
                  <a:cubicBezTo>
                    <a:pt x="63" y="257"/>
                    <a:pt x="66" y="254"/>
                    <a:pt x="69" y="253"/>
                  </a:cubicBezTo>
                  <a:cubicBezTo>
                    <a:pt x="72" y="251"/>
                    <a:pt x="80" y="244"/>
                    <a:pt x="85" y="243"/>
                  </a:cubicBezTo>
                  <a:cubicBezTo>
                    <a:pt x="89" y="243"/>
                    <a:pt x="98" y="239"/>
                    <a:pt x="98" y="237"/>
                  </a:cubicBezTo>
                  <a:cubicBezTo>
                    <a:pt x="98" y="235"/>
                    <a:pt x="94" y="237"/>
                    <a:pt x="91" y="236"/>
                  </a:cubicBezTo>
                  <a:cubicBezTo>
                    <a:pt x="88" y="236"/>
                    <a:pt x="83" y="239"/>
                    <a:pt x="77" y="241"/>
                  </a:cubicBezTo>
                  <a:cubicBezTo>
                    <a:pt x="72" y="243"/>
                    <a:pt x="67" y="243"/>
                    <a:pt x="68" y="246"/>
                  </a:cubicBezTo>
                  <a:cubicBezTo>
                    <a:pt x="70" y="249"/>
                    <a:pt x="63" y="245"/>
                    <a:pt x="62" y="247"/>
                  </a:cubicBezTo>
                  <a:cubicBezTo>
                    <a:pt x="61" y="249"/>
                    <a:pt x="58" y="247"/>
                    <a:pt x="60" y="246"/>
                  </a:cubicBezTo>
                  <a:cubicBezTo>
                    <a:pt x="62" y="245"/>
                    <a:pt x="56" y="243"/>
                    <a:pt x="56" y="244"/>
                  </a:cubicBezTo>
                  <a:cubicBezTo>
                    <a:pt x="56" y="245"/>
                    <a:pt x="55" y="247"/>
                    <a:pt x="50" y="247"/>
                  </a:cubicBezTo>
                  <a:cubicBezTo>
                    <a:pt x="46" y="247"/>
                    <a:pt x="41" y="250"/>
                    <a:pt x="44" y="253"/>
                  </a:cubicBezTo>
                  <a:cubicBezTo>
                    <a:pt x="47" y="255"/>
                    <a:pt x="49" y="256"/>
                    <a:pt x="48" y="257"/>
                  </a:cubicBezTo>
                  <a:cubicBezTo>
                    <a:pt x="46" y="259"/>
                    <a:pt x="41" y="253"/>
                    <a:pt x="35" y="254"/>
                  </a:cubicBezTo>
                  <a:cubicBezTo>
                    <a:pt x="28" y="255"/>
                    <a:pt x="15" y="247"/>
                    <a:pt x="15" y="245"/>
                  </a:cubicBezTo>
                  <a:cubicBezTo>
                    <a:pt x="15" y="243"/>
                    <a:pt x="6" y="244"/>
                    <a:pt x="0" y="244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3"/>
                    <a:pt x="3" y="375"/>
                    <a:pt x="4" y="374"/>
                  </a:cubicBezTo>
                  <a:cubicBezTo>
                    <a:pt x="5" y="372"/>
                    <a:pt x="8" y="374"/>
                    <a:pt x="12" y="372"/>
                  </a:cubicBezTo>
                  <a:cubicBezTo>
                    <a:pt x="16" y="370"/>
                    <a:pt x="18" y="374"/>
                    <a:pt x="18" y="376"/>
                  </a:cubicBezTo>
                  <a:cubicBezTo>
                    <a:pt x="18" y="378"/>
                    <a:pt x="24" y="382"/>
                    <a:pt x="26" y="385"/>
                  </a:cubicBezTo>
                  <a:cubicBezTo>
                    <a:pt x="29" y="388"/>
                    <a:pt x="30" y="391"/>
                    <a:pt x="33" y="389"/>
                  </a:cubicBezTo>
                  <a:cubicBezTo>
                    <a:pt x="35" y="387"/>
                    <a:pt x="40" y="386"/>
                    <a:pt x="40" y="383"/>
                  </a:cubicBezTo>
                  <a:cubicBezTo>
                    <a:pt x="40" y="380"/>
                    <a:pt x="52" y="379"/>
                    <a:pt x="52" y="384"/>
                  </a:cubicBezTo>
                  <a:cubicBezTo>
                    <a:pt x="52" y="388"/>
                    <a:pt x="63" y="393"/>
                    <a:pt x="70" y="404"/>
                  </a:cubicBezTo>
                  <a:cubicBezTo>
                    <a:pt x="76" y="416"/>
                    <a:pt x="75" y="418"/>
                    <a:pt x="85" y="422"/>
                  </a:cubicBezTo>
                  <a:cubicBezTo>
                    <a:pt x="94" y="426"/>
                    <a:pt x="94" y="428"/>
                    <a:pt x="93" y="431"/>
                  </a:cubicBezTo>
                  <a:cubicBezTo>
                    <a:pt x="92" y="434"/>
                    <a:pt x="99" y="436"/>
                    <a:pt x="95" y="439"/>
                  </a:cubicBezTo>
                  <a:cubicBezTo>
                    <a:pt x="93" y="440"/>
                    <a:pt x="91" y="441"/>
                    <a:pt x="89" y="443"/>
                  </a:cubicBezTo>
                  <a:cubicBezTo>
                    <a:pt x="89" y="444"/>
                    <a:pt x="91" y="445"/>
                    <a:pt x="92" y="447"/>
                  </a:cubicBezTo>
                  <a:cubicBezTo>
                    <a:pt x="95" y="449"/>
                    <a:pt x="88" y="449"/>
                    <a:pt x="90" y="450"/>
                  </a:cubicBezTo>
                  <a:cubicBezTo>
                    <a:pt x="92" y="452"/>
                    <a:pt x="90" y="455"/>
                    <a:pt x="92" y="457"/>
                  </a:cubicBezTo>
                  <a:cubicBezTo>
                    <a:pt x="94" y="459"/>
                    <a:pt x="97" y="458"/>
                    <a:pt x="99" y="456"/>
                  </a:cubicBezTo>
                  <a:cubicBezTo>
                    <a:pt x="101" y="455"/>
                    <a:pt x="103" y="458"/>
                    <a:pt x="101" y="461"/>
                  </a:cubicBezTo>
                  <a:cubicBezTo>
                    <a:pt x="99" y="464"/>
                    <a:pt x="103" y="466"/>
                    <a:pt x="104" y="464"/>
                  </a:cubicBezTo>
                  <a:cubicBezTo>
                    <a:pt x="106" y="462"/>
                    <a:pt x="110" y="467"/>
                    <a:pt x="111" y="468"/>
                  </a:cubicBezTo>
                  <a:cubicBezTo>
                    <a:pt x="113" y="469"/>
                    <a:pt x="115" y="472"/>
                    <a:pt x="112" y="472"/>
                  </a:cubicBezTo>
                  <a:cubicBezTo>
                    <a:pt x="109" y="472"/>
                    <a:pt x="109" y="477"/>
                    <a:pt x="111" y="477"/>
                  </a:cubicBezTo>
                  <a:cubicBezTo>
                    <a:pt x="114" y="477"/>
                    <a:pt x="113" y="480"/>
                    <a:pt x="113" y="482"/>
                  </a:cubicBezTo>
                  <a:cubicBezTo>
                    <a:pt x="113" y="483"/>
                    <a:pt x="120" y="486"/>
                    <a:pt x="122" y="485"/>
                  </a:cubicBezTo>
                  <a:cubicBezTo>
                    <a:pt x="125" y="484"/>
                    <a:pt x="127" y="486"/>
                    <a:pt x="128" y="489"/>
                  </a:cubicBezTo>
                  <a:cubicBezTo>
                    <a:pt x="129" y="491"/>
                    <a:pt x="134" y="492"/>
                    <a:pt x="135" y="491"/>
                  </a:cubicBezTo>
                  <a:cubicBezTo>
                    <a:pt x="137" y="489"/>
                    <a:pt x="138" y="493"/>
                    <a:pt x="139" y="496"/>
                  </a:cubicBezTo>
                  <a:cubicBezTo>
                    <a:pt x="139" y="498"/>
                    <a:pt x="143" y="497"/>
                    <a:pt x="145" y="497"/>
                  </a:cubicBezTo>
                  <a:cubicBezTo>
                    <a:pt x="147" y="497"/>
                    <a:pt x="148" y="500"/>
                    <a:pt x="150" y="499"/>
                  </a:cubicBezTo>
                  <a:cubicBezTo>
                    <a:pt x="153" y="498"/>
                    <a:pt x="154" y="504"/>
                    <a:pt x="156" y="507"/>
                  </a:cubicBezTo>
                  <a:cubicBezTo>
                    <a:pt x="388" y="506"/>
                    <a:pt x="388" y="506"/>
                    <a:pt x="388" y="506"/>
                  </a:cubicBezTo>
                  <a:cubicBezTo>
                    <a:pt x="388" y="506"/>
                    <a:pt x="389" y="500"/>
                    <a:pt x="391" y="502"/>
                  </a:cubicBezTo>
                  <a:cubicBezTo>
                    <a:pt x="394" y="504"/>
                    <a:pt x="392" y="507"/>
                    <a:pt x="395" y="509"/>
                  </a:cubicBezTo>
                  <a:cubicBezTo>
                    <a:pt x="398" y="510"/>
                    <a:pt x="400" y="512"/>
                    <a:pt x="402" y="511"/>
                  </a:cubicBezTo>
                  <a:cubicBezTo>
                    <a:pt x="404" y="510"/>
                    <a:pt x="407" y="508"/>
                    <a:pt x="410" y="511"/>
                  </a:cubicBezTo>
                  <a:cubicBezTo>
                    <a:pt x="413" y="515"/>
                    <a:pt x="415" y="512"/>
                    <a:pt x="417" y="514"/>
                  </a:cubicBezTo>
                  <a:cubicBezTo>
                    <a:pt x="419" y="516"/>
                    <a:pt x="422" y="518"/>
                    <a:pt x="424" y="515"/>
                  </a:cubicBezTo>
                  <a:cubicBezTo>
                    <a:pt x="426" y="513"/>
                    <a:pt x="433" y="516"/>
                    <a:pt x="436" y="517"/>
                  </a:cubicBezTo>
                  <a:cubicBezTo>
                    <a:pt x="440" y="514"/>
                    <a:pt x="443" y="507"/>
                    <a:pt x="447" y="507"/>
                  </a:cubicBezTo>
                  <a:cubicBezTo>
                    <a:pt x="452" y="507"/>
                    <a:pt x="464" y="508"/>
                    <a:pt x="465" y="514"/>
                  </a:cubicBezTo>
                  <a:cubicBezTo>
                    <a:pt x="466" y="520"/>
                    <a:pt x="473" y="515"/>
                    <a:pt x="474" y="520"/>
                  </a:cubicBezTo>
                  <a:cubicBezTo>
                    <a:pt x="475" y="526"/>
                    <a:pt x="479" y="530"/>
                    <a:pt x="479" y="532"/>
                  </a:cubicBezTo>
                  <a:cubicBezTo>
                    <a:pt x="480" y="533"/>
                    <a:pt x="482" y="534"/>
                    <a:pt x="483" y="536"/>
                  </a:cubicBezTo>
                  <a:cubicBezTo>
                    <a:pt x="486" y="535"/>
                    <a:pt x="492" y="536"/>
                    <a:pt x="496" y="537"/>
                  </a:cubicBezTo>
                  <a:cubicBezTo>
                    <a:pt x="502" y="539"/>
                    <a:pt x="509" y="535"/>
                    <a:pt x="512" y="541"/>
                  </a:cubicBezTo>
                  <a:cubicBezTo>
                    <a:pt x="515" y="548"/>
                    <a:pt x="521" y="553"/>
                    <a:pt x="515" y="553"/>
                  </a:cubicBezTo>
                  <a:cubicBezTo>
                    <a:pt x="510" y="553"/>
                    <a:pt x="504" y="547"/>
                    <a:pt x="504" y="550"/>
                  </a:cubicBezTo>
                  <a:cubicBezTo>
                    <a:pt x="505" y="554"/>
                    <a:pt x="502" y="552"/>
                    <a:pt x="502" y="558"/>
                  </a:cubicBezTo>
                  <a:cubicBezTo>
                    <a:pt x="502" y="563"/>
                    <a:pt x="498" y="571"/>
                    <a:pt x="496" y="571"/>
                  </a:cubicBezTo>
                  <a:cubicBezTo>
                    <a:pt x="495" y="571"/>
                    <a:pt x="495" y="571"/>
                    <a:pt x="495" y="571"/>
                  </a:cubicBezTo>
                  <a:cubicBezTo>
                    <a:pt x="495" y="573"/>
                    <a:pt x="495" y="576"/>
                    <a:pt x="497" y="577"/>
                  </a:cubicBezTo>
                  <a:cubicBezTo>
                    <a:pt x="500" y="575"/>
                    <a:pt x="504" y="572"/>
                    <a:pt x="507" y="572"/>
                  </a:cubicBezTo>
                  <a:cubicBezTo>
                    <a:pt x="513" y="572"/>
                    <a:pt x="514" y="576"/>
                    <a:pt x="518" y="573"/>
                  </a:cubicBezTo>
                  <a:cubicBezTo>
                    <a:pt x="522" y="571"/>
                    <a:pt x="522" y="569"/>
                    <a:pt x="523" y="571"/>
                  </a:cubicBezTo>
                  <a:cubicBezTo>
                    <a:pt x="523" y="572"/>
                    <a:pt x="523" y="572"/>
                    <a:pt x="523" y="572"/>
                  </a:cubicBezTo>
                  <a:cubicBezTo>
                    <a:pt x="524" y="571"/>
                    <a:pt x="525" y="571"/>
                    <a:pt x="526" y="570"/>
                  </a:cubicBezTo>
                  <a:cubicBezTo>
                    <a:pt x="526" y="569"/>
                    <a:pt x="525" y="568"/>
                    <a:pt x="525" y="567"/>
                  </a:cubicBezTo>
                  <a:cubicBezTo>
                    <a:pt x="521" y="567"/>
                    <a:pt x="520" y="568"/>
                    <a:pt x="519" y="565"/>
                  </a:cubicBezTo>
                  <a:cubicBezTo>
                    <a:pt x="518" y="561"/>
                    <a:pt x="530" y="557"/>
                    <a:pt x="536" y="558"/>
                  </a:cubicBezTo>
                  <a:cubicBezTo>
                    <a:pt x="542" y="559"/>
                    <a:pt x="546" y="555"/>
                    <a:pt x="548" y="557"/>
                  </a:cubicBezTo>
                  <a:cubicBezTo>
                    <a:pt x="551" y="554"/>
                    <a:pt x="558" y="549"/>
                    <a:pt x="559" y="549"/>
                  </a:cubicBezTo>
                  <a:cubicBezTo>
                    <a:pt x="561" y="549"/>
                    <a:pt x="588" y="549"/>
                    <a:pt x="588" y="549"/>
                  </a:cubicBezTo>
                  <a:cubicBezTo>
                    <a:pt x="588" y="549"/>
                    <a:pt x="597" y="543"/>
                    <a:pt x="599" y="538"/>
                  </a:cubicBezTo>
                  <a:cubicBezTo>
                    <a:pt x="600" y="532"/>
                    <a:pt x="606" y="520"/>
                    <a:pt x="609" y="523"/>
                  </a:cubicBezTo>
                  <a:cubicBezTo>
                    <a:pt x="613" y="525"/>
                    <a:pt x="620" y="523"/>
                    <a:pt x="620" y="526"/>
                  </a:cubicBezTo>
                  <a:cubicBezTo>
                    <a:pt x="621" y="528"/>
                    <a:pt x="618" y="537"/>
                    <a:pt x="628" y="549"/>
                  </a:cubicBezTo>
                  <a:cubicBezTo>
                    <a:pt x="631" y="547"/>
                    <a:pt x="634" y="546"/>
                    <a:pt x="636" y="546"/>
                  </a:cubicBezTo>
                  <a:cubicBezTo>
                    <a:pt x="640" y="546"/>
                    <a:pt x="645" y="541"/>
                    <a:pt x="646" y="539"/>
                  </a:cubicBezTo>
                  <a:cubicBezTo>
                    <a:pt x="648" y="536"/>
                    <a:pt x="650" y="541"/>
                    <a:pt x="647" y="542"/>
                  </a:cubicBezTo>
                  <a:cubicBezTo>
                    <a:pt x="644" y="543"/>
                    <a:pt x="649" y="545"/>
                    <a:pt x="654" y="545"/>
                  </a:cubicBezTo>
                  <a:cubicBezTo>
                    <a:pt x="660" y="545"/>
                    <a:pt x="652" y="547"/>
                    <a:pt x="648" y="547"/>
                  </a:cubicBezTo>
                  <a:cubicBezTo>
                    <a:pt x="644" y="547"/>
                    <a:pt x="643" y="547"/>
                    <a:pt x="637" y="552"/>
                  </a:cubicBezTo>
                  <a:cubicBezTo>
                    <a:pt x="632" y="558"/>
                    <a:pt x="633" y="559"/>
                    <a:pt x="636" y="562"/>
                  </a:cubicBezTo>
                  <a:cubicBezTo>
                    <a:pt x="639" y="564"/>
                    <a:pt x="643" y="563"/>
                    <a:pt x="647" y="560"/>
                  </a:cubicBezTo>
                  <a:cubicBezTo>
                    <a:pt x="651" y="556"/>
                    <a:pt x="651" y="553"/>
                    <a:pt x="655" y="553"/>
                  </a:cubicBezTo>
                  <a:cubicBezTo>
                    <a:pt x="659" y="553"/>
                    <a:pt x="670" y="549"/>
                    <a:pt x="675" y="548"/>
                  </a:cubicBezTo>
                  <a:cubicBezTo>
                    <a:pt x="679" y="546"/>
                    <a:pt x="676" y="545"/>
                    <a:pt x="676" y="543"/>
                  </a:cubicBezTo>
                  <a:cubicBezTo>
                    <a:pt x="676" y="541"/>
                    <a:pt x="685" y="541"/>
                    <a:pt x="688" y="539"/>
                  </a:cubicBezTo>
                  <a:cubicBezTo>
                    <a:pt x="691" y="537"/>
                    <a:pt x="687" y="535"/>
                    <a:pt x="685" y="536"/>
                  </a:cubicBezTo>
                  <a:close/>
                  <a:moveTo>
                    <a:pt x="199" y="294"/>
                  </a:moveTo>
                  <a:cubicBezTo>
                    <a:pt x="194" y="300"/>
                    <a:pt x="192" y="301"/>
                    <a:pt x="187" y="300"/>
                  </a:cubicBezTo>
                  <a:cubicBezTo>
                    <a:pt x="182" y="299"/>
                    <a:pt x="179" y="302"/>
                    <a:pt x="181" y="303"/>
                  </a:cubicBezTo>
                  <a:cubicBezTo>
                    <a:pt x="184" y="305"/>
                    <a:pt x="184" y="307"/>
                    <a:pt x="179" y="308"/>
                  </a:cubicBezTo>
                  <a:cubicBezTo>
                    <a:pt x="174" y="309"/>
                    <a:pt x="170" y="313"/>
                    <a:pt x="168" y="312"/>
                  </a:cubicBezTo>
                  <a:cubicBezTo>
                    <a:pt x="166" y="312"/>
                    <a:pt x="177" y="304"/>
                    <a:pt x="174" y="302"/>
                  </a:cubicBezTo>
                  <a:cubicBezTo>
                    <a:pt x="171" y="300"/>
                    <a:pt x="164" y="306"/>
                    <a:pt x="164" y="308"/>
                  </a:cubicBezTo>
                  <a:cubicBezTo>
                    <a:pt x="164" y="311"/>
                    <a:pt x="159" y="311"/>
                    <a:pt x="157" y="311"/>
                  </a:cubicBezTo>
                  <a:cubicBezTo>
                    <a:pt x="154" y="311"/>
                    <a:pt x="150" y="308"/>
                    <a:pt x="153" y="308"/>
                  </a:cubicBezTo>
                  <a:cubicBezTo>
                    <a:pt x="156" y="307"/>
                    <a:pt x="154" y="304"/>
                    <a:pt x="158" y="303"/>
                  </a:cubicBezTo>
                  <a:cubicBezTo>
                    <a:pt x="162" y="301"/>
                    <a:pt x="157" y="299"/>
                    <a:pt x="158" y="297"/>
                  </a:cubicBezTo>
                  <a:cubicBezTo>
                    <a:pt x="159" y="296"/>
                    <a:pt x="167" y="299"/>
                    <a:pt x="167" y="296"/>
                  </a:cubicBezTo>
                  <a:cubicBezTo>
                    <a:pt x="167" y="293"/>
                    <a:pt x="159" y="291"/>
                    <a:pt x="157" y="292"/>
                  </a:cubicBezTo>
                  <a:cubicBezTo>
                    <a:pt x="154" y="294"/>
                    <a:pt x="148" y="298"/>
                    <a:pt x="140" y="295"/>
                  </a:cubicBezTo>
                  <a:cubicBezTo>
                    <a:pt x="138" y="294"/>
                    <a:pt x="159" y="292"/>
                    <a:pt x="163" y="288"/>
                  </a:cubicBezTo>
                  <a:cubicBezTo>
                    <a:pt x="166" y="285"/>
                    <a:pt x="182" y="281"/>
                    <a:pt x="184" y="284"/>
                  </a:cubicBezTo>
                  <a:cubicBezTo>
                    <a:pt x="185" y="287"/>
                    <a:pt x="175" y="289"/>
                    <a:pt x="180" y="292"/>
                  </a:cubicBezTo>
                  <a:cubicBezTo>
                    <a:pt x="184" y="295"/>
                    <a:pt x="192" y="293"/>
                    <a:pt x="194" y="290"/>
                  </a:cubicBezTo>
                  <a:cubicBezTo>
                    <a:pt x="196" y="287"/>
                    <a:pt x="203" y="288"/>
                    <a:pt x="199" y="294"/>
                  </a:cubicBezTo>
                  <a:close/>
                  <a:moveTo>
                    <a:pt x="246" y="354"/>
                  </a:moveTo>
                  <a:cubicBezTo>
                    <a:pt x="240" y="359"/>
                    <a:pt x="240" y="357"/>
                    <a:pt x="235" y="358"/>
                  </a:cubicBezTo>
                  <a:cubicBezTo>
                    <a:pt x="230" y="359"/>
                    <a:pt x="234" y="364"/>
                    <a:pt x="228" y="365"/>
                  </a:cubicBezTo>
                  <a:cubicBezTo>
                    <a:pt x="222" y="365"/>
                    <a:pt x="207" y="366"/>
                    <a:pt x="205" y="362"/>
                  </a:cubicBezTo>
                  <a:cubicBezTo>
                    <a:pt x="205" y="361"/>
                    <a:pt x="213" y="362"/>
                    <a:pt x="214" y="360"/>
                  </a:cubicBezTo>
                  <a:cubicBezTo>
                    <a:pt x="215" y="357"/>
                    <a:pt x="217" y="353"/>
                    <a:pt x="221" y="353"/>
                  </a:cubicBezTo>
                  <a:cubicBezTo>
                    <a:pt x="224" y="353"/>
                    <a:pt x="224" y="348"/>
                    <a:pt x="218" y="345"/>
                  </a:cubicBezTo>
                  <a:cubicBezTo>
                    <a:pt x="212" y="342"/>
                    <a:pt x="227" y="340"/>
                    <a:pt x="230" y="345"/>
                  </a:cubicBezTo>
                  <a:cubicBezTo>
                    <a:pt x="234" y="350"/>
                    <a:pt x="240" y="353"/>
                    <a:pt x="243" y="350"/>
                  </a:cubicBezTo>
                  <a:cubicBezTo>
                    <a:pt x="246" y="346"/>
                    <a:pt x="266" y="337"/>
                    <a:pt x="266" y="341"/>
                  </a:cubicBezTo>
                  <a:cubicBezTo>
                    <a:pt x="266" y="346"/>
                    <a:pt x="252" y="349"/>
                    <a:pt x="246" y="354"/>
                  </a:cubicBezTo>
                  <a:close/>
                  <a:moveTo>
                    <a:pt x="376" y="489"/>
                  </a:moveTo>
                  <a:cubicBezTo>
                    <a:pt x="372" y="490"/>
                    <a:pt x="376" y="479"/>
                    <a:pt x="369" y="475"/>
                  </a:cubicBezTo>
                  <a:cubicBezTo>
                    <a:pt x="360" y="470"/>
                    <a:pt x="356" y="461"/>
                    <a:pt x="356" y="456"/>
                  </a:cubicBezTo>
                  <a:cubicBezTo>
                    <a:pt x="356" y="451"/>
                    <a:pt x="363" y="449"/>
                    <a:pt x="366" y="453"/>
                  </a:cubicBezTo>
                  <a:cubicBezTo>
                    <a:pt x="369" y="456"/>
                    <a:pt x="374" y="472"/>
                    <a:pt x="376" y="476"/>
                  </a:cubicBezTo>
                  <a:cubicBezTo>
                    <a:pt x="379" y="481"/>
                    <a:pt x="379" y="489"/>
                    <a:pt x="376" y="48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132">
              <a:extLst>
                <a:ext uri="{FF2B5EF4-FFF2-40B4-BE49-F238E27FC236}">
                  <a16:creationId xmlns:a16="http://schemas.microsoft.com/office/drawing/2014/main" id="{48A3D3F4-066A-6D26-49AA-369315DA0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329" y="3114961"/>
              <a:ext cx="325148" cy="239219"/>
            </a:xfrm>
            <a:custGeom>
              <a:avLst/>
              <a:gdLst>
                <a:gd name="T0" fmla="*/ 107 w 108"/>
                <a:gd name="T1" fmla="*/ 13 h 77"/>
                <a:gd name="T2" fmla="*/ 98 w 108"/>
                <a:gd name="T3" fmla="*/ 13 h 77"/>
                <a:gd name="T4" fmla="*/ 88 w 108"/>
                <a:gd name="T5" fmla="*/ 11 h 77"/>
                <a:gd name="T6" fmla="*/ 84 w 108"/>
                <a:gd name="T7" fmla="*/ 10 h 77"/>
                <a:gd name="T8" fmla="*/ 78 w 108"/>
                <a:gd name="T9" fmla="*/ 10 h 77"/>
                <a:gd name="T10" fmla="*/ 70 w 108"/>
                <a:gd name="T11" fmla="*/ 7 h 77"/>
                <a:gd name="T12" fmla="*/ 65 w 108"/>
                <a:gd name="T13" fmla="*/ 4 h 77"/>
                <a:gd name="T14" fmla="*/ 50 w 108"/>
                <a:gd name="T15" fmla="*/ 3 h 77"/>
                <a:gd name="T16" fmla="*/ 22 w 108"/>
                <a:gd name="T17" fmla="*/ 2 h 77"/>
                <a:gd name="T18" fmla="*/ 12 w 108"/>
                <a:gd name="T19" fmla="*/ 0 h 77"/>
                <a:gd name="T20" fmla="*/ 5 w 108"/>
                <a:gd name="T21" fmla="*/ 4 h 77"/>
                <a:gd name="T22" fmla="*/ 3 w 108"/>
                <a:gd name="T23" fmla="*/ 10 h 77"/>
                <a:gd name="T24" fmla="*/ 5 w 108"/>
                <a:gd name="T25" fmla="*/ 18 h 77"/>
                <a:gd name="T26" fmla="*/ 7 w 108"/>
                <a:gd name="T27" fmla="*/ 17 h 77"/>
                <a:gd name="T28" fmla="*/ 10 w 108"/>
                <a:gd name="T29" fmla="*/ 18 h 77"/>
                <a:gd name="T30" fmla="*/ 15 w 108"/>
                <a:gd name="T31" fmla="*/ 19 h 77"/>
                <a:gd name="T32" fmla="*/ 19 w 108"/>
                <a:gd name="T33" fmla="*/ 19 h 77"/>
                <a:gd name="T34" fmla="*/ 24 w 108"/>
                <a:gd name="T35" fmla="*/ 20 h 77"/>
                <a:gd name="T36" fmla="*/ 26 w 108"/>
                <a:gd name="T37" fmla="*/ 23 h 77"/>
                <a:gd name="T38" fmla="*/ 21 w 108"/>
                <a:gd name="T39" fmla="*/ 28 h 77"/>
                <a:gd name="T40" fmla="*/ 21 w 108"/>
                <a:gd name="T41" fmla="*/ 36 h 77"/>
                <a:gd name="T42" fmla="*/ 20 w 108"/>
                <a:gd name="T43" fmla="*/ 42 h 77"/>
                <a:gd name="T44" fmla="*/ 17 w 108"/>
                <a:gd name="T45" fmla="*/ 45 h 77"/>
                <a:gd name="T46" fmla="*/ 20 w 108"/>
                <a:gd name="T47" fmla="*/ 50 h 77"/>
                <a:gd name="T48" fmla="*/ 18 w 108"/>
                <a:gd name="T49" fmla="*/ 54 h 77"/>
                <a:gd name="T50" fmla="*/ 20 w 108"/>
                <a:gd name="T51" fmla="*/ 58 h 77"/>
                <a:gd name="T52" fmla="*/ 16 w 108"/>
                <a:gd name="T53" fmla="*/ 63 h 77"/>
                <a:gd name="T54" fmla="*/ 18 w 108"/>
                <a:gd name="T55" fmla="*/ 66 h 77"/>
                <a:gd name="T56" fmla="*/ 22 w 108"/>
                <a:gd name="T57" fmla="*/ 67 h 77"/>
                <a:gd name="T58" fmla="*/ 32 w 108"/>
                <a:gd name="T59" fmla="*/ 76 h 77"/>
                <a:gd name="T60" fmla="*/ 34 w 108"/>
                <a:gd name="T61" fmla="*/ 73 h 77"/>
                <a:gd name="T62" fmla="*/ 39 w 108"/>
                <a:gd name="T63" fmla="*/ 73 h 77"/>
                <a:gd name="T64" fmla="*/ 47 w 108"/>
                <a:gd name="T65" fmla="*/ 70 h 77"/>
                <a:gd name="T66" fmla="*/ 57 w 108"/>
                <a:gd name="T67" fmla="*/ 70 h 77"/>
                <a:gd name="T68" fmla="*/ 64 w 108"/>
                <a:gd name="T69" fmla="*/ 67 h 77"/>
                <a:gd name="T70" fmla="*/ 70 w 108"/>
                <a:gd name="T71" fmla="*/ 62 h 77"/>
                <a:gd name="T72" fmla="*/ 73 w 108"/>
                <a:gd name="T73" fmla="*/ 56 h 77"/>
                <a:gd name="T74" fmla="*/ 79 w 108"/>
                <a:gd name="T75" fmla="*/ 50 h 77"/>
                <a:gd name="T76" fmla="*/ 80 w 108"/>
                <a:gd name="T77" fmla="*/ 38 h 77"/>
                <a:gd name="T78" fmla="*/ 87 w 108"/>
                <a:gd name="T79" fmla="*/ 29 h 77"/>
                <a:gd name="T80" fmla="*/ 94 w 108"/>
                <a:gd name="T81" fmla="*/ 25 h 77"/>
                <a:gd name="T82" fmla="*/ 104 w 108"/>
                <a:gd name="T83" fmla="*/ 20 h 77"/>
                <a:gd name="T84" fmla="*/ 107 w 108"/>
                <a:gd name="T85" fmla="*/ 13 h 77"/>
                <a:gd name="T86" fmla="*/ 108 w 108"/>
                <a:gd name="T87" fmla="*/ 41 h 77"/>
                <a:gd name="T88" fmla="*/ 100 w 108"/>
                <a:gd name="T89" fmla="*/ 43 h 77"/>
                <a:gd name="T90" fmla="*/ 108 w 108"/>
                <a:gd name="T91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8" h="77">
                  <a:moveTo>
                    <a:pt x="107" y="13"/>
                  </a:moveTo>
                  <a:cubicBezTo>
                    <a:pt x="104" y="13"/>
                    <a:pt x="101" y="14"/>
                    <a:pt x="98" y="13"/>
                  </a:cubicBezTo>
                  <a:cubicBezTo>
                    <a:pt x="96" y="13"/>
                    <a:pt x="90" y="12"/>
                    <a:pt x="88" y="11"/>
                  </a:cubicBezTo>
                  <a:cubicBezTo>
                    <a:pt x="87" y="9"/>
                    <a:pt x="84" y="8"/>
                    <a:pt x="84" y="10"/>
                  </a:cubicBezTo>
                  <a:cubicBezTo>
                    <a:pt x="84" y="12"/>
                    <a:pt x="80" y="12"/>
                    <a:pt x="78" y="10"/>
                  </a:cubicBezTo>
                  <a:cubicBezTo>
                    <a:pt x="75" y="9"/>
                    <a:pt x="71" y="8"/>
                    <a:pt x="70" y="7"/>
                  </a:cubicBezTo>
                  <a:cubicBezTo>
                    <a:pt x="69" y="6"/>
                    <a:pt x="67" y="5"/>
                    <a:pt x="65" y="4"/>
                  </a:cubicBezTo>
                  <a:cubicBezTo>
                    <a:pt x="62" y="5"/>
                    <a:pt x="55" y="2"/>
                    <a:pt x="50" y="3"/>
                  </a:cubicBezTo>
                  <a:cubicBezTo>
                    <a:pt x="45" y="3"/>
                    <a:pt x="29" y="2"/>
                    <a:pt x="22" y="2"/>
                  </a:cubicBezTo>
                  <a:cubicBezTo>
                    <a:pt x="16" y="3"/>
                    <a:pt x="16" y="0"/>
                    <a:pt x="12" y="0"/>
                  </a:cubicBezTo>
                  <a:cubicBezTo>
                    <a:pt x="9" y="0"/>
                    <a:pt x="10" y="4"/>
                    <a:pt x="5" y="4"/>
                  </a:cubicBezTo>
                  <a:cubicBezTo>
                    <a:pt x="0" y="4"/>
                    <a:pt x="0" y="7"/>
                    <a:pt x="3" y="10"/>
                  </a:cubicBezTo>
                  <a:cubicBezTo>
                    <a:pt x="5" y="12"/>
                    <a:pt x="5" y="15"/>
                    <a:pt x="5" y="18"/>
                  </a:cubicBezTo>
                  <a:cubicBezTo>
                    <a:pt x="6" y="18"/>
                    <a:pt x="7" y="18"/>
                    <a:pt x="7" y="17"/>
                  </a:cubicBezTo>
                  <a:cubicBezTo>
                    <a:pt x="9" y="16"/>
                    <a:pt x="10" y="16"/>
                    <a:pt x="10" y="18"/>
                  </a:cubicBezTo>
                  <a:cubicBezTo>
                    <a:pt x="10" y="20"/>
                    <a:pt x="14" y="19"/>
                    <a:pt x="15" y="19"/>
                  </a:cubicBezTo>
                  <a:cubicBezTo>
                    <a:pt x="17" y="19"/>
                    <a:pt x="17" y="20"/>
                    <a:pt x="19" y="19"/>
                  </a:cubicBezTo>
                  <a:cubicBezTo>
                    <a:pt x="21" y="17"/>
                    <a:pt x="24" y="18"/>
                    <a:pt x="24" y="20"/>
                  </a:cubicBezTo>
                  <a:cubicBezTo>
                    <a:pt x="24" y="22"/>
                    <a:pt x="28" y="21"/>
                    <a:pt x="26" y="23"/>
                  </a:cubicBezTo>
                  <a:cubicBezTo>
                    <a:pt x="24" y="26"/>
                    <a:pt x="21" y="26"/>
                    <a:pt x="21" y="28"/>
                  </a:cubicBezTo>
                  <a:cubicBezTo>
                    <a:pt x="21" y="30"/>
                    <a:pt x="23" y="34"/>
                    <a:pt x="21" y="36"/>
                  </a:cubicBezTo>
                  <a:cubicBezTo>
                    <a:pt x="19" y="38"/>
                    <a:pt x="22" y="42"/>
                    <a:pt x="20" y="42"/>
                  </a:cubicBezTo>
                  <a:cubicBezTo>
                    <a:pt x="17" y="42"/>
                    <a:pt x="15" y="43"/>
                    <a:pt x="17" y="45"/>
                  </a:cubicBezTo>
                  <a:cubicBezTo>
                    <a:pt x="20" y="47"/>
                    <a:pt x="22" y="50"/>
                    <a:pt x="20" y="50"/>
                  </a:cubicBezTo>
                  <a:cubicBezTo>
                    <a:pt x="18" y="50"/>
                    <a:pt x="17" y="53"/>
                    <a:pt x="18" y="54"/>
                  </a:cubicBezTo>
                  <a:cubicBezTo>
                    <a:pt x="19" y="55"/>
                    <a:pt x="23" y="58"/>
                    <a:pt x="20" y="58"/>
                  </a:cubicBezTo>
                  <a:cubicBezTo>
                    <a:pt x="16" y="59"/>
                    <a:pt x="16" y="62"/>
                    <a:pt x="16" y="63"/>
                  </a:cubicBezTo>
                  <a:cubicBezTo>
                    <a:pt x="16" y="64"/>
                    <a:pt x="17" y="65"/>
                    <a:pt x="18" y="66"/>
                  </a:cubicBezTo>
                  <a:cubicBezTo>
                    <a:pt x="19" y="66"/>
                    <a:pt x="21" y="66"/>
                    <a:pt x="22" y="67"/>
                  </a:cubicBezTo>
                  <a:cubicBezTo>
                    <a:pt x="25" y="68"/>
                    <a:pt x="27" y="77"/>
                    <a:pt x="32" y="76"/>
                  </a:cubicBezTo>
                  <a:cubicBezTo>
                    <a:pt x="34" y="76"/>
                    <a:pt x="33" y="74"/>
                    <a:pt x="34" y="73"/>
                  </a:cubicBezTo>
                  <a:cubicBezTo>
                    <a:pt x="35" y="73"/>
                    <a:pt x="37" y="73"/>
                    <a:pt x="39" y="73"/>
                  </a:cubicBezTo>
                  <a:cubicBezTo>
                    <a:pt x="41" y="73"/>
                    <a:pt x="42" y="70"/>
                    <a:pt x="47" y="70"/>
                  </a:cubicBezTo>
                  <a:cubicBezTo>
                    <a:pt x="51" y="70"/>
                    <a:pt x="54" y="70"/>
                    <a:pt x="57" y="70"/>
                  </a:cubicBezTo>
                  <a:cubicBezTo>
                    <a:pt x="60" y="70"/>
                    <a:pt x="63" y="69"/>
                    <a:pt x="64" y="67"/>
                  </a:cubicBezTo>
                  <a:cubicBezTo>
                    <a:pt x="64" y="65"/>
                    <a:pt x="67" y="63"/>
                    <a:pt x="70" y="62"/>
                  </a:cubicBezTo>
                  <a:cubicBezTo>
                    <a:pt x="74" y="62"/>
                    <a:pt x="73" y="58"/>
                    <a:pt x="73" y="56"/>
                  </a:cubicBezTo>
                  <a:cubicBezTo>
                    <a:pt x="74" y="54"/>
                    <a:pt x="79" y="51"/>
                    <a:pt x="79" y="50"/>
                  </a:cubicBezTo>
                  <a:cubicBezTo>
                    <a:pt x="80" y="48"/>
                    <a:pt x="76" y="43"/>
                    <a:pt x="80" y="38"/>
                  </a:cubicBezTo>
                  <a:cubicBezTo>
                    <a:pt x="83" y="33"/>
                    <a:pt x="87" y="32"/>
                    <a:pt x="87" y="29"/>
                  </a:cubicBezTo>
                  <a:cubicBezTo>
                    <a:pt x="87" y="27"/>
                    <a:pt x="90" y="26"/>
                    <a:pt x="94" y="25"/>
                  </a:cubicBezTo>
                  <a:cubicBezTo>
                    <a:pt x="99" y="25"/>
                    <a:pt x="100" y="22"/>
                    <a:pt x="104" y="20"/>
                  </a:cubicBezTo>
                  <a:cubicBezTo>
                    <a:pt x="107" y="19"/>
                    <a:pt x="108" y="17"/>
                    <a:pt x="107" y="13"/>
                  </a:cubicBezTo>
                  <a:close/>
                  <a:moveTo>
                    <a:pt x="108" y="41"/>
                  </a:moveTo>
                  <a:cubicBezTo>
                    <a:pt x="107" y="36"/>
                    <a:pt x="99" y="42"/>
                    <a:pt x="100" y="43"/>
                  </a:cubicBezTo>
                  <a:cubicBezTo>
                    <a:pt x="104" y="46"/>
                    <a:pt x="108" y="45"/>
                    <a:pt x="108" y="4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133">
              <a:extLst>
                <a:ext uri="{FF2B5EF4-FFF2-40B4-BE49-F238E27FC236}">
                  <a16:creationId xmlns:a16="http://schemas.microsoft.com/office/drawing/2014/main" id="{1D1F37F2-C34F-2B5D-4615-EFEA78D89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743" y="3008495"/>
              <a:ext cx="86705" cy="49946"/>
            </a:xfrm>
            <a:custGeom>
              <a:avLst/>
              <a:gdLst>
                <a:gd name="T0" fmla="*/ 0 w 29"/>
                <a:gd name="T1" fmla="*/ 14 h 16"/>
                <a:gd name="T2" fmla="*/ 6 w 29"/>
                <a:gd name="T3" fmla="*/ 14 h 16"/>
                <a:gd name="T4" fmla="*/ 7 w 29"/>
                <a:gd name="T5" fmla="*/ 16 h 16"/>
                <a:gd name="T6" fmla="*/ 13 w 29"/>
                <a:gd name="T7" fmla="*/ 15 h 16"/>
                <a:gd name="T8" fmla="*/ 18 w 29"/>
                <a:gd name="T9" fmla="*/ 15 h 16"/>
                <a:gd name="T10" fmla="*/ 21 w 29"/>
                <a:gd name="T11" fmla="*/ 11 h 16"/>
                <a:gd name="T12" fmla="*/ 23 w 29"/>
                <a:gd name="T13" fmla="*/ 7 h 16"/>
                <a:gd name="T14" fmla="*/ 29 w 29"/>
                <a:gd name="T15" fmla="*/ 4 h 16"/>
                <a:gd name="T16" fmla="*/ 26 w 29"/>
                <a:gd name="T17" fmla="*/ 1 h 16"/>
                <a:gd name="T18" fmla="*/ 21 w 29"/>
                <a:gd name="T19" fmla="*/ 2 h 16"/>
                <a:gd name="T20" fmla="*/ 13 w 29"/>
                <a:gd name="T21" fmla="*/ 5 h 16"/>
                <a:gd name="T22" fmla="*/ 4 w 29"/>
                <a:gd name="T23" fmla="*/ 3 h 16"/>
                <a:gd name="T24" fmla="*/ 1 w 29"/>
                <a:gd name="T25" fmla="*/ 3 h 16"/>
                <a:gd name="T26" fmla="*/ 0 w 29"/>
                <a:gd name="T2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6">
                  <a:moveTo>
                    <a:pt x="0" y="14"/>
                  </a:moveTo>
                  <a:cubicBezTo>
                    <a:pt x="2" y="13"/>
                    <a:pt x="5" y="13"/>
                    <a:pt x="6" y="14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9" y="16"/>
                    <a:pt x="12" y="15"/>
                    <a:pt x="13" y="15"/>
                  </a:cubicBezTo>
                  <a:cubicBezTo>
                    <a:pt x="15" y="14"/>
                    <a:pt x="18" y="16"/>
                    <a:pt x="18" y="15"/>
                  </a:cubicBezTo>
                  <a:cubicBezTo>
                    <a:pt x="19" y="14"/>
                    <a:pt x="20" y="11"/>
                    <a:pt x="21" y="11"/>
                  </a:cubicBezTo>
                  <a:cubicBezTo>
                    <a:pt x="23" y="11"/>
                    <a:pt x="22" y="7"/>
                    <a:pt x="23" y="7"/>
                  </a:cubicBezTo>
                  <a:cubicBezTo>
                    <a:pt x="25" y="7"/>
                    <a:pt x="29" y="4"/>
                    <a:pt x="29" y="4"/>
                  </a:cubicBezTo>
                  <a:cubicBezTo>
                    <a:pt x="29" y="4"/>
                    <a:pt x="27" y="1"/>
                    <a:pt x="26" y="1"/>
                  </a:cubicBezTo>
                  <a:cubicBezTo>
                    <a:pt x="26" y="0"/>
                    <a:pt x="24" y="2"/>
                    <a:pt x="21" y="2"/>
                  </a:cubicBezTo>
                  <a:cubicBezTo>
                    <a:pt x="17" y="2"/>
                    <a:pt x="15" y="5"/>
                    <a:pt x="13" y="5"/>
                  </a:cubicBezTo>
                  <a:cubicBezTo>
                    <a:pt x="12" y="5"/>
                    <a:pt x="7" y="3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6"/>
                    <a:pt x="0" y="10"/>
                    <a:pt x="0" y="1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134">
              <a:extLst>
                <a:ext uri="{FF2B5EF4-FFF2-40B4-BE49-F238E27FC236}">
                  <a16:creationId xmlns:a16="http://schemas.microsoft.com/office/drawing/2014/main" id="{01EA580C-F88D-B9F9-5430-A9A663EBD2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430" y="3176737"/>
              <a:ext cx="161937" cy="208988"/>
            </a:xfrm>
            <a:custGeom>
              <a:avLst/>
              <a:gdLst>
                <a:gd name="T0" fmla="*/ 53 w 54"/>
                <a:gd name="T1" fmla="*/ 0 h 67"/>
                <a:gd name="T2" fmla="*/ 49 w 54"/>
                <a:gd name="T3" fmla="*/ 2 h 67"/>
                <a:gd name="T4" fmla="*/ 46 w 54"/>
                <a:gd name="T5" fmla="*/ 4 h 67"/>
                <a:gd name="T6" fmla="*/ 37 w 54"/>
                <a:gd name="T7" fmla="*/ 2 h 67"/>
                <a:gd name="T8" fmla="*/ 26 w 54"/>
                <a:gd name="T9" fmla="*/ 2 h 67"/>
                <a:gd name="T10" fmla="*/ 25 w 54"/>
                <a:gd name="T11" fmla="*/ 2 h 67"/>
                <a:gd name="T12" fmla="*/ 18 w 54"/>
                <a:gd name="T13" fmla="*/ 6 h 67"/>
                <a:gd name="T14" fmla="*/ 14 w 54"/>
                <a:gd name="T15" fmla="*/ 8 h 67"/>
                <a:gd name="T16" fmla="*/ 8 w 54"/>
                <a:gd name="T17" fmla="*/ 9 h 67"/>
                <a:gd name="T18" fmla="*/ 5 w 54"/>
                <a:gd name="T19" fmla="*/ 14 h 67"/>
                <a:gd name="T20" fmla="*/ 3 w 54"/>
                <a:gd name="T21" fmla="*/ 17 h 67"/>
                <a:gd name="T22" fmla="*/ 0 w 54"/>
                <a:gd name="T23" fmla="*/ 22 h 67"/>
                <a:gd name="T24" fmla="*/ 1 w 54"/>
                <a:gd name="T25" fmla="*/ 22 h 67"/>
                <a:gd name="T26" fmla="*/ 5 w 54"/>
                <a:gd name="T27" fmla="*/ 29 h 67"/>
                <a:gd name="T28" fmla="*/ 11 w 54"/>
                <a:gd name="T29" fmla="*/ 31 h 67"/>
                <a:gd name="T30" fmla="*/ 19 w 54"/>
                <a:gd name="T31" fmla="*/ 34 h 67"/>
                <a:gd name="T32" fmla="*/ 10 w 54"/>
                <a:gd name="T33" fmla="*/ 35 h 67"/>
                <a:gd name="T34" fmla="*/ 12 w 54"/>
                <a:gd name="T35" fmla="*/ 42 h 67"/>
                <a:gd name="T36" fmla="*/ 16 w 54"/>
                <a:gd name="T37" fmla="*/ 48 h 67"/>
                <a:gd name="T38" fmla="*/ 24 w 54"/>
                <a:gd name="T39" fmla="*/ 51 h 67"/>
                <a:gd name="T40" fmla="*/ 22 w 54"/>
                <a:gd name="T41" fmla="*/ 43 h 67"/>
                <a:gd name="T42" fmla="*/ 28 w 54"/>
                <a:gd name="T43" fmla="*/ 43 h 67"/>
                <a:gd name="T44" fmla="*/ 24 w 54"/>
                <a:gd name="T45" fmla="*/ 39 h 67"/>
                <a:gd name="T46" fmla="*/ 27 w 54"/>
                <a:gd name="T47" fmla="*/ 38 h 67"/>
                <a:gd name="T48" fmla="*/ 33 w 54"/>
                <a:gd name="T49" fmla="*/ 37 h 67"/>
                <a:gd name="T50" fmla="*/ 31 w 54"/>
                <a:gd name="T51" fmla="*/ 30 h 67"/>
                <a:gd name="T52" fmla="*/ 24 w 54"/>
                <a:gd name="T53" fmla="*/ 30 h 67"/>
                <a:gd name="T54" fmla="*/ 26 w 54"/>
                <a:gd name="T55" fmla="*/ 26 h 67"/>
                <a:gd name="T56" fmla="*/ 20 w 54"/>
                <a:gd name="T57" fmla="*/ 16 h 67"/>
                <a:gd name="T58" fmla="*/ 24 w 54"/>
                <a:gd name="T59" fmla="*/ 14 h 67"/>
                <a:gd name="T60" fmla="*/ 31 w 54"/>
                <a:gd name="T61" fmla="*/ 15 h 67"/>
                <a:gd name="T62" fmla="*/ 32 w 54"/>
                <a:gd name="T63" fmla="*/ 9 h 67"/>
                <a:gd name="T64" fmla="*/ 37 w 54"/>
                <a:gd name="T65" fmla="*/ 10 h 67"/>
                <a:gd name="T66" fmla="*/ 44 w 54"/>
                <a:gd name="T67" fmla="*/ 7 h 67"/>
                <a:gd name="T68" fmla="*/ 49 w 54"/>
                <a:gd name="T69" fmla="*/ 10 h 67"/>
                <a:gd name="T70" fmla="*/ 51 w 54"/>
                <a:gd name="T71" fmla="*/ 7 h 67"/>
                <a:gd name="T72" fmla="*/ 54 w 54"/>
                <a:gd name="T73" fmla="*/ 3 h 67"/>
                <a:gd name="T74" fmla="*/ 53 w 54"/>
                <a:gd name="T75" fmla="*/ 0 h 67"/>
                <a:gd name="T76" fmla="*/ 46 w 54"/>
                <a:gd name="T77" fmla="*/ 63 h 67"/>
                <a:gd name="T78" fmla="*/ 33 w 54"/>
                <a:gd name="T79" fmla="*/ 61 h 67"/>
                <a:gd name="T80" fmla="*/ 28 w 54"/>
                <a:gd name="T81" fmla="*/ 63 h 67"/>
                <a:gd name="T82" fmla="*/ 40 w 54"/>
                <a:gd name="T83" fmla="*/ 66 h 67"/>
                <a:gd name="T84" fmla="*/ 51 w 54"/>
                <a:gd name="T85" fmla="*/ 63 h 67"/>
                <a:gd name="T86" fmla="*/ 46 w 54"/>
                <a:gd name="T87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67">
                  <a:moveTo>
                    <a:pt x="53" y="0"/>
                  </a:moveTo>
                  <a:cubicBezTo>
                    <a:pt x="51" y="0"/>
                    <a:pt x="49" y="1"/>
                    <a:pt x="49" y="2"/>
                  </a:cubicBezTo>
                  <a:cubicBezTo>
                    <a:pt x="50" y="3"/>
                    <a:pt x="48" y="4"/>
                    <a:pt x="46" y="4"/>
                  </a:cubicBezTo>
                  <a:cubicBezTo>
                    <a:pt x="46" y="4"/>
                    <a:pt x="39" y="3"/>
                    <a:pt x="37" y="2"/>
                  </a:cubicBezTo>
                  <a:cubicBezTo>
                    <a:pt x="35" y="1"/>
                    <a:pt x="29" y="2"/>
                    <a:pt x="26" y="2"/>
                  </a:cubicBezTo>
                  <a:cubicBezTo>
                    <a:pt x="26" y="2"/>
                    <a:pt x="26" y="2"/>
                    <a:pt x="25" y="2"/>
                  </a:cubicBezTo>
                  <a:cubicBezTo>
                    <a:pt x="25" y="4"/>
                    <a:pt x="19" y="7"/>
                    <a:pt x="18" y="6"/>
                  </a:cubicBezTo>
                  <a:cubicBezTo>
                    <a:pt x="16" y="6"/>
                    <a:pt x="16" y="8"/>
                    <a:pt x="14" y="8"/>
                  </a:cubicBezTo>
                  <a:cubicBezTo>
                    <a:pt x="11" y="9"/>
                    <a:pt x="8" y="8"/>
                    <a:pt x="8" y="9"/>
                  </a:cubicBezTo>
                  <a:cubicBezTo>
                    <a:pt x="8" y="10"/>
                    <a:pt x="6" y="13"/>
                    <a:pt x="5" y="14"/>
                  </a:cubicBezTo>
                  <a:cubicBezTo>
                    <a:pt x="4" y="15"/>
                    <a:pt x="5" y="17"/>
                    <a:pt x="3" y="17"/>
                  </a:cubicBezTo>
                  <a:cubicBezTo>
                    <a:pt x="2" y="18"/>
                    <a:pt x="1" y="20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4" y="23"/>
                    <a:pt x="6" y="26"/>
                    <a:pt x="5" y="29"/>
                  </a:cubicBezTo>
                  <a:cubicBezTo>
                    <a:pt x="5" y="32"/>
                    <a:pt x="9" y="33"/>
                    <a:pt x="11" y="31"/>
                  </a:cubicBezTo>
                  <a:cubicBezTo>
                    <a:pt x="13" y="29"/>
                    <a:pt x="19" y="32"/>
                    <a:pt x="19" y="34"/>
                  </a:cubicBezTo>
                  <a:cubicBezTo>
                    <a:pt x="19" y="35"/>
                    <a:pt x="13" y="32"/>
                    <a:pt x="10" y="35"/>
                  </a:cubicBezTo>
                  <a:cubicBezTo>
                    <a:pt x="7" y="37"/>
                    <a:pt x="12" y="39"/>
                    <a:pt x="12" y="42"/>
                  </a:cubicBezTo>
                  <a:cubicBezTo>
                    <a:pt x="11" y="44"/>
                    <a:pt x="13" y="48"/>
                    <a:pt x="16" y="48"/>
                  </a:cubicBezTo>
                  <a:cubicBezTo>
                    <a:pt x="19" y="48"/>
                    <a:pt x="22" y="52"/>
                    <a:pt x="24" y="51"/>
                  </a:cubicBezTo>
                  <a:cubicBezTo>
                    <a:pt x="26" y="51"/>
                    <a:pt x="22" y="44"/>
                    <a:pt x="22" y="43"/>
                  </a:cubicBezTo>
                  <a:cubicBezTo>
                    <a:pt x="23" y="42"/>
                    <a:pt x="26" y="45"/>
                    <a:pt x="28" y="43"/>
                  </a:cubicBezTo>
                  <a:cubicBezTo>
                    <a:pt x="30" y="41"/>
                    <a:pt x="27" y="39"/>
                    <a:pt x="24" y="39"/>
                  </a:cubicBezTo>
                  <a:cubicBezTo>
                    <a:pt x="22" y="39"/>
                    <a:pt x="24" y="36"/>
                    <a:pt x="27" y="38"/>
                  </a:cubicBezTo>
                  <a:cubicBezTo>
                    <a:pt x="30" y="40"/>
                    <a:pt x="32" y="37"/>
                    <a:pt x="33" y="37"/>
                  </a:cubicBezTo>
                  <a:cubicBezTo>
                    <a:pt x="35" y="37"/>
                    <a:pt x="35" y="31"/>
                    <a:pt x="31" y="30"/>
                  </a:cubicBezTo>
                  <a:cubicBezTo>
                    <a:pt x="26" y="29"/>
                    <a:pt x="27" y="33"/>
                    <a:pt x="24" y="30"/>
                  </a:cubicBezTo>
                  <a:cubicBezTo>
                    <a:pt x="21" y="27"/>
                    <a:pt x="26" y="28"/>
                    <a:pt x="26" y="26"/>
                  </a:cubicBezTo>
                  <a:cubicBezTo>
                    <a:pt x="26" y="23"/>
                    <a:pt x="22" y="20"/>
                    <a:pt x="20" y="16"/>
                  </a:cubicBezTo>
                  <a:cubicBezTo>
                    <a:pt x="17" y="13"/>
                    <a:pt x="23" y="12"/>
                    <a:pt x="24" y="14"/>
                  </a:cubicBezTo>
                  <a:cubicBezTo>
                    <a:pt x="25" y="16"/>
                    <a:pt x="29" y="16"/>
                    <a:pt x="31" y="15"/>
                  </a:cubicBezTo>
                  <a:cubicBezTo>
                    <a:pt x="33" y="14"/>
                    <a:pt x="28" y="10"/>
                    <a:pt x="32" y="9"/>
                  </a:cubicBezTo>
                  <a:cubicBezTo>
                    <a:pt x="36" y="7"/>
                    <a:pt x="36" y="10"/>
                    <a:pt x="37" y="10"/>
                  </a:cubicBezTo>
                  <a:cubicBezTo>
                    <a:pt x="39" y="11"/>
                    <a:pt x="40" y="7"/>
                    <a:pt x="44" y="7"/>
                  </a:cubicBezTo>
                  <a:cubicBezTo>
                    <a:pt x="46" y="7"/>
                    <a:pt x="48" y="9"/>
                    <a:pt x="49" y="10"/>
                  </a:cubicBezTo>
                  <a:cubicBezTo>
                    <a:pt x="51" y="9"/>
                    <a:pt x="51" y="8"/>
                    <a:pt x="51" y="7"/>
                  </a:cubicBezTo>
                  <a:cubicBezTo>
                    <a:pt x="51" y="6"/>
                    <a:pt x="54" y="5"/>
                    <a:pt x="54" y="3"/>
                  </a:cubicBezTo>
                  <a:cubicBezTo>
                    <a:pt x="54" y="2"/>
                    <a:pt x="53" y="1"/>
                    <a:pt x="53" y="0"/>
                  </a:cubicBezTo>
                  <a:close/>
                  <a:moveTo>
                    <a:pt x="46" y="63"/>
                  </a:moveTo>
                  <a:cubicBezTo>
                    <a:pt x="44" y="61"/>
                    <a:pt x="35" y="63"/>
                    <a:pt x="33" y="61"/>
                  </a:cubicBezTo>
                  <a:cubicBezTo>
                    <a:pt x="30" y="59"/>
                    <a:pt x="26" y="63"/>
                    <a:pt x="28" y="63"/>
                  </a:cubicBezTo>
                  <a:cubicBezTo>
                    <a:pt x="31" y="64"/>
                    <a:pt x="35" y="66"/>
                    <a:pt x="40" y="66"/>
                  </a:cubicBezTo>
                  <a:cubicBezTo>
                    <a:pt x="45" y="67"/>
                    <a:pt x="51" y="64"/>
                    <a:pt x="51" y="63"/>
                  </a:cubicBezTo>
                  <a:cubicBezTo>
                    <a:pt x="51" y="62"/>
                    <a:pt x="48" y="64"/>
                    <a:pt x="46" y="6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 135">
              <a:extLst>
                <a:ext uri="{FF2B5EF4-FFF2-40B4-BE49-F238E27FC236}">
                  <a16:creationId xmlns:a16="http://schemas.microsoft.com/office/drawing/2014/main" id="{1199F679-00CF-83AC-9E7D-02AFD9624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352" y="3354179"/>
              <a:ext cx="66305" cy="43375"/>
            </a:xfrm>
            <a:custGeom>
              <a:avLst/>
              <a:gdLst>
                <a:gd name="T0" fmla="*/ 14 w 22"/>
                <a:gd name="T1" fmla="*/ 9 h 14"/>
                <a:gd name="T2" fmla="*/ 19 w 22"/>
                <a:gd name="T3" fmla="*/ 4 h 14"/>
                <a:gd name="T4" fmla="*/ 19 w 22"/>
                <a:gd name="T5" fmla="*/ 2 h 14"/>
                <a:gd name="T6" fmla="*/ 7 w 22"/>
                <a:gd name="T7" fmla="*/ 6 h 14"/>
                <a:gd name="T8" fmla="*/ 3 w 22"/>
                <a:gd name="T9" fmla="*/ 12 h 14"/>
                <a:gd name="T10" fmla="*/ 14 w 22"/>
                <a:gd name="T1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4" y="9"/>
                  </a:moveTo>
                  <a:cubicBezTo>
                    <a:pt x="14" y="8"/>
                    <a:pt x="16" y="5"/>
                    <a:pt x="19" y="4"/>
                  </a:cubicBezTo>
                  <a:cubicBezTo>
                    <a:pt x="22" y="3"/>
                    <a:pt x="21" y="0"/>
                    <a:pt x="19" y="2"/>
                  </a:cubicBezTo>
                  <a:cubicBezTo>
                    <a:pt x="17" y="4"/>
                    <a:pt x="12" y="5"/>
                    <a:pt x="7" y="6"/>
                  </a:cubicBezTo>
                  <a:cubicBezTo>
                    <a:pt x="1" y="6"/>
                    <a:pt x="0" y="10"/>
                    <a:pt x="3" y="12"/>
                  </a:cubicBezTo>
                  <a:cubicBezTo>
                    <a:pt x="7" y="14"/>
                    <a:pt x="15" y="10"/>
                    <a:pt x="14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 136">
              <a:extLst>
                <a:ext uri="{FF2B5EF4-FFF2-40B4-BE49-F238E27FC236}">
                  <a16:creationId xmlns:a16="http://schemas.microsoft.com/office/drawing/2014/main" id="{753B8004-ECCE-8F2B-0A02-F36E044D0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178" y="2261924"/>
              <a:ext cx="270319" cy="143269"/>
            </a:xfrm>
            <a:custGeom>
              <a:avLst/>
              <a:gdLst>
                <a:gd name="T0" fmla="*/ 76 w 90"/>
                <a:gd name="T1" fmla="*/ 32 h 46"/>
                <a:gd name="T2" fmla="*/ 83 w 90"/>
                <a:gd name="T3" fmla="*/ 27 h 46"/>
                <a:gd name="T4" fmla="*/ 89 w 90"/>
                <a:gd name="T5" fmla="*/ 21 h 46"/>
                <a:gd name="T6" fmla="*/ 85 w 90"/>
                <a:gd name="T7" fmla="*/ 14 h 46"/>
                <a:gd name="T8" fmla="*/ 80 w 90"/>
                <a:gd name="T9" fmla="*/ 10 h 46"/>
                <a:gd name="T10" fmla="*/ 79 w 90"/>
                <a:gd name="T11" fmla="*/ 4 h 46"/>
                <a:gd name="T12" fmla="*/ 73 w 90"/>
                <a:gd name="T13" fmla="*/ 5 h 46"/>
                <a:gd name="T14" fmla="*/ 65 w 90"/>
                <a:gd name="T15" fmla="*/ 1 h 46"/>
                <a:gd name="T16" fmla="*/ 64 w 90"/>
                <a:gd name="T17" fmla="*/ 6 h 46"/>
                <a:gd name="T18" fmla="*/ 59 w 90"/>
                <a:gd name="T19" fmla="*/ 6 h 46"/>
                <a:gd name="T20" fmla="*/ 55 w 90"/>
                <a:gd name="T21" fmla="*/ 7 h 46"/>
                <a:gd name="T22" fmla="*/ 51 w 90"/>
                <a:gd name="T23" fmla="*/ 7 h 46"/>
                <a:gd name="T24" fmla="*/ 46 w 90"/>
                <a:gd name="T25" fmla="*/ 6 h 46"/>
                <a:gd name="T26" fmla="*/ 41 w 90"/>
                <a:gd name="T27" fmla="*/ 10 h 46"/>
                <a:gd name="T28" fmla="*/ 37 w 90"/>
                <a:gd name="T29" fmla="*/ 8 h 46"/>
                <a:gd name="T30" fmla="*/ 33 w 90"/>
                <a:gd name="T31" fmla="*/ 11 h 46"/>
                <a:gd name="T32" fmla="*/ 32 w 90"/>
                <a:gd name="T33" fmla="*/ 14 h 46"/>
                <a:gd name="T34" fmla="*/ 27 w 90"/>
                <a:gd name="T35" fmla="*/ 17 h 46"/>
                <a:gd name="T36" fmla="*/ 25 w 90"/>
                <a:gd name="T37" fmla="*/ 10 h 46"/>
                <a:gd name="T38" fmla="*/ 12 w 90"/>
                <a:gd name="T39" fmla="*/ 2 h 46"/>
                <a:gd name="T40" fmla="*/ 13 w 90"/>
                <a:gd name="T41" fmla="*/ 6 h 46"/>
                <a:gd name="T42" fmla="*/ 10 w 90"/>
                <a:gd name="T43" fmla="*/ 6 h 46"/>
                <a:gd name="T44" fmla="*/ 4 w 90"/>
                <a:gd name="T45" fmla="*/ 8 h 46"/>
                <a:gd name="T46" fmla="*/ 0 w 90"/>
                <a:gd name="T47" fmla="*/ 14 h 46"/>
                <a:gd name="T48" fmla="*/ 8 w 90"/>
                <a:gd name="T49" fmla="*/ 16 h 46"/>
                <a:gd name="T50" fmla="*/ 18 w 90"/>
                <a:gd name="T51" fmla="*/ 16 h 46"/>
                <a:gd name="T52" fmla="*/ 17 w 90"/>
                <a:gd name="T53" fmla="*/ 20 h 46"/>
                <a:gd name="T54" fmla="*/ 12 w 90"/>
                <a:gd name="T55" fmla="*/ 22 h 46"/>
                <a:gd name="T56" fmla="*/ 3 w 90"/>
                <a:gd name="T57" fmla="*/ 25 h 46"/>
                <a:gd name="T58" fmla="*/ 15 w 90"/>
                <a:gd name="T59" fmla="*/ 25 h 46"/>
                <a:gd name="T60" fmla="*/ 18 w 90"/>
                <a:gd name="T61" fmla="*/ 28 h 46"/>
                <a:gd name="T62" fmla="*/ 21 w 90"/>
                <a:gd name="T63" fmla="*/ 31 h 46"/>
                <a:gd name="T64" fmla="*/ 18 w 90"/>
                <a:gd name="T65" fmla="*/ 35 h 46"/>
                <a:gd name="T66" fmla="*/ 13 w 90"/>
                <a:gd name="T67" fmla="*/ 38 h 46"/>
                <a:gd name="T68" fmla="*/ 24 w 90"/>
                <a:gd name="T69" fmla="*/ 37 h 46"/>
                <a:gd name="T70" fmla="*/ 39 w 90"/>
                <a:gd name="T71" fmla="*/ 44 h 46"/>
                <a:gd name="T72" fmla="*/ 54 w 90"/>
                <a:gd name="T73" fmla="*/ 40 h 46"/>
                <a:gd name="T74" fmla="*/ 64 w 90"/>
                <a:gd name="T75" fmla="*/ 37 h 46"/>
                <a:gd name="T76" fmla="*/ 76 w 90"/>
                <a:gd name="T77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0" h="46">
                  <a:moveTo>
                    <a:pt x="76" y="32"/>
                  </a:moveTo>
                  <a:cubicBezTo>
                    <a:pt x="81" y="32"/>
                    <a:pt x="81" y="27"/>
                    <a:pt x="83" y="27"/>
                  </a:cubicBezTo>
                  <a:cubicBezTo>
                    <a:pt x="85" y="27"/>
                    <a:pt x="88" y="23"/>
                    <a:pt x="89" y="21"/>
                  </a:cubicBezTo>
                  <a:cubicBezTo>
                    <a:pt x="90" y="18"/>
                    <a:pt x="88" y="14"/>
                    <a:pt x="85" y="14"/>
                  </a:cubicBezTo>
                  <a:cubicBezTo>
                    <a:pt x="82" y="14"/>
                    <a:pt x="79" y="11"/>
                    <a:pt x="80" y="10"/>
                  </a:cubicBezTo>
                  <a:cubicBezTo>
                    <a:pt x="81" y="8"/>
                    <a:pt x="78" y="6"/>
                    <a:pt x="79" y="4"/>
                  </a:cubicBezTo>
                  <a:cubicBezTo>
                    <a:pt x="79" y="3"/>
                    <a:pt x="75" y="4"/>
                    <a:pt x="73" y="5"/>
                  </a:cubicBezTo>
                  <a:cubicBezTo>
                    <a:pt x="71" y="5"/>
                    <a:pt x="67" y="0"/>
                    <a:pt x="65" y="1"/>
                  </a:cubicBezTo>
                  <a:cubicBezTo>
                    <a:pt x="63" y="2"/>
                    <a:pt x="64" y="5"/>
                    <a:pt x="64" y="6"/>
                  </a:cubicBezTo>
                  <a:cubicBezTo>
                    <a:pt x="63" y="8"/>
                    <a:pt x="59" y="5"/>
                    <a:pt x="59" y="6"/>
                  </a:cubicBezTo>
                  <a:cubicBezTo>
                    <a:pt x="59" y="8"/>
                    <a:pt x="57" y="8"/>
                    <a:pt x="55" y="7"/>
                  </a:cubicBezTo>
                  <a:cubicBezTo>
                    <a:pt x="54" y="5"/>
                    <a:pt x="50" y="6"/>
                    <a:pt x="51" y="7"/>
                  </a:cubicBezTo>
                  <a:cubicBezTo>
                    <a:pt x="51" y="9"/>
                    <a:pt x="49" y="8"/>
                    <a:pt x="46" y="6"/>
                  </a:cubicBezTo>
                  <a:cubicBezTo>
                    <a:pt x="43" y="4"/>
                    <a:pt x="40" y="8"/>
                    <a:pt x="41" y="10"/>
                  </a:cubicBezTo>
                  <a:cubicBezTo>
                    <a:pt x="41" y="12"/>
                    <a:pt x="40" y="12"/>
                    <a:pt x="37" y="8"/>
                  </a:cubicBezTo>
                  <a:cubicBezTo>
                    <a:pt x="35" y="4"/>
                    <a:pt x="32" y="8"/>
                    <a:pt x="33" y="11"/>
                  </a:cubicBezTo>
                  <a:cubicBezTo>
                    <a:pt x="35" y="13"/>
                    <a:pt x="34" y="16"/>
                    <a:pt x="32" y="14"/>
                  </a:cubicBezTo>
                  <a:cubicBezTo>
                    <a:pt x="30" y="13"/>
                    <a:pt x="28" y="15"/>
                    <a:pt x="27" y="17"/>
                  </a:cubicBezTo>
                  <a:cubicBezTo>
                    <a:pt x="26" y="19"/>
                    <a:pt x="22" y="12"/>
                    <a:pt x="25" y="10"/>
                  </a:cubicBezTo>
                  <a:cubicBezTo>
                    <a:pt x="27" y="9"/>
                    <a:pt x="15" y="2"/>
                    <a:pt x="12" y="2"/>
                  </a:cubicBezTo>
                  <a:cubicBezTo>
                    <a:pt x="8" y="2"/>
                    <a:pt x="10" y="4"/>
                    <a:pt x="13" y="6"/>
                  </a:cubicBezTo>
                  <a:cubicBezTo>
                    <a:pt x="15" y="8"/>
                    <a:pt x="11" y="8"/>
                    <a:pt x="10" y="6"/>
                  </a:cubicBezTo>
                  <a:cubicBezTo>
                    <a:pt x="8" y="4"/>
                    <a:pt x="6" y="6"/>
                    <a:pt x="4" y="8"/>
                  </a:cubicBezTo>
                  <a:cubicBezTo>
                    <a:pt x="3" y="11"/>
                    <a:pt x="0" y="12"/>
                    <a:pt x="0" y="14"/>
                  </a:cubicBezTo>
                  <a:cubicBezTo>
                    <a:pt x="0" y="16"/>
                    <a:pt x="4" y="18"/>
                    <a:pt x="8" y="16"/>
                  </a:cubicBezTo>
                  <a:cubicBezTo>
                    <a:pt x="12" y="14"/>
                    <a:pt x="16" y="14"/>
                    <a:pt x="18" y="16"/>
                  </a:cubicBezTo>
                  <a:cubicBezTo>
                    <a:pt x="20" y="18"/>
                    <a:pt x="15" y="19"/>
                    <a:pt x="17" y="20"/>
                  </a:cubicBezTo>
                  <a:cubicBezTo>
                    <a:pt x="19" y="21"/>
                    <a:pt x="17" y="23"/>
                    <a:pt x="12" y="22"/>
                  </a:cubicBezTo>
                  <a:cubicBezTo>
                    <a:pt x="8" y="22"/>
                    <a:pt x="2" y="23"/>
                    <a:pt x="3" y="25"/>
                  </a:cubicBezTo>
                  <a:cubicBezTo>
                    <a:pt x="4" y="27"/>
                    <a:pt x="15" y="24"/>
                    <a:pt x="15" y="25"/>
                  </a:cubicBezTo>
                  <a:cubicBezTo>
                    <a:pt x="15" y="27"/>
                    <a:pt x="15" y="30"/>
                    <a:pt x="18" y="28"/>
                  </a:cubicBezTo>
                  <a:cubicBezTo>
                    <a:pt x="21" y="27"/>
                    <a:pt x="19" y="31"/>
                    <a:pt x="21" y="31"/>
                  </a:cubicBezTo>
                  <a:cubicBezTo>
                    <a:pt x="22" y="32"/>
                    <a:pt x="22" y="35"/>
                    <a:pt x="18" y="35"/>
                  </a:cubicBezTo>
                  <a:cubicBezTo>
                    <a:pt x="14" y="35"/>
                    <a:pt x="12" y="36"/>
                    <a:pt x="13" y="38"/>
                  </a:cubicBezTo>
                  <a:cubicBezTo>
                    <a:pt x="16" y="40"/>
                    <a:pt x="20" y="38"/>
                    <a:pt x="24" y="37"/>
                  </a:cubicBezTo>
                  <a:cubicBezTo>
                    <a:pt x="28" y="36"/>
                    <a:pt x="34" y="42"/>
                    <a:pt x="39" y="44"/>
                  </a:cubicBezTo>
                  <a:cubicBezTo>
                    <a:pt x="44" y="46"/>
                    <a:pt x="53" y="43"/>
                    <a:pt x="54" y="40"/>
                  </a:cubicBezTo>
                  <a:cubicBezTo>
                    <a:pt x="55" y="38"/>
                    <a:pt x="62" y="39"/>
                    <a:pt x="64" y="37"/>
                  </a:cubicBezTo>
                  <a:cubicBezTo>
                    <a:pt x="67" y="35"/>
                    <a:pt x="71" y="33"/>
                    <a:pt x="76" y="3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 137">
              <a:extLst>
                <a:ext uri="{FF2B5EF4-FFF2-40B4-BE49-F238E27FC236}">
                  <a16:creationId xmlns:a16="http://schemas.microsoft.com/office/drawing/2014/main" id="{A38B890A-F4C7-1DE4-B741-73D44F458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553" y="2719330"/>
              <a:ext cx="114757" cy="134067"/>
            </a:xfrm>
            <a:custGeom>
              <a:avLst/>
              <a:gdLst>
                <a:gd name="T0" fmla="*/ 34 w 38"/>
                <a:gd name="T1" fmla="*/ 14 h 43"/>
                <a:gd name="T2" fmla="*/ 31 w 38"/>
                <a:gd name="T3" fmla="*/ 11 h 43"/>
                <a:gd name="T4" fmla="*/ 26 w 38"/>
                <a:gd name="T5" fmla="*/ 13 h 43"/>
                <a:gd name="T6" fmla="*/ 21 w 38"/>
                <a:gd name="T7" fmla="*/ 12 h 43"/>
                <a:gd name="T8" fmla="*/ 23 w 38"/>
                <a:gd name="T9" fmla="*/ 7 h 43"/>
                <a:gd name="T10" fmla="*/ 25 w 38"/>
                <a:gd name="T11" fmla="*/ 2 h 43"/>
                <a:gd name="T12" fmla="*/ 24 w 38"/>
                <a:gd name="T13" fmla="*/ 2 h 43"/>
                <a:gd name="T14" fmla="*/ 16 w 38"/>
                <a:gd name="T15" fmla="*/ 3 h 43"/>
                <a:gd name="T16" fmla="*/ 20 w 38"/>
                <a:gd name="T17" fmla="*/ 7 h 43"/>
                <a:gd name="T18" fmla="*/ 13 w 38"/>
                <a:gd name="T19" fmla="*/ 11 h 43"/>
                <a:gd name="T20" fmla="*/ 4 w 38"/>
                <a:gd name="T21" fmla="*/ 11 h 43"/>
                <a:gd name="T22" fmla="*/ 5 w 38"/>
                <a:gd name="T23" fmla="*/ 17 h 43"/>
                <a:gd name="T24" fmla="*/ 9 w 38"/>
                <a:gd name="T25" fmla="*/ 23 h 43"/>
                <a:gd name="T26" fmla="*/ 6 w 38"/>
                <a:gd name="T27" fmla="*/ 30 h 43"/>
                <a:gd name="T28" fmla="*/ 1 w 38"/>
                <a:gd name="T29" fmla="*/ 36 h 43"/>
                <a:gd name="T30" fmla="*/ 9 w 38"/>
                <a:gd name="T31" fmla="*/ 43 h 43"/>
                <a:gd name="T32" fmla="*/ 24 w 38"/>
                <a:gd name="T33" fmla="*/ 37 h 43"/>
                <a:gd name="T34" fmla="*/ 34 w 38"/>
                <a:gd name="T35" fmla="*/ 35 h 43"/>
                <a:gd name="T36" fmla="*/ 34 w 38"/>
                <a:gd name="T37" fmla="*/ 15 h 43"/>
                <a:gd name="T38" fmla="*/ 34 w 38"/>
                <a:gd name="T39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43">
                  <a:moveTo>
                    <a:pt x="34" y="14"/>
                  </a:moveTo>
                  <a:cubicBezTo>
                    <a:pt x="33" y="13"/>
                    <a:pt x="32" y="12"/>
                    <a:pt x="31" y="11"/>
                  </a:cubicBezTo>
                  <a:cubicBezTo>
                    <a:pt x="28" y="7"/>
                    <a:pt x="27" y="10"/>
                    <a:pt x="26" y="13"/>
                  </a:cubicBezTo>
                  <a:cubicBezTo>
                    <a:pt x="26" y="15"/>
                    <a:pt x="23" y="12"/>
                    <a:pt x="21" y="12"/>
                  </a:cubicBezTo>
                  <a:cubicBezTo>
                    <a:pt x="19" y="11"/>
                    <a:pt x="22" y="8"/>
                    <a:pt x="23" y="7"/>
                  </a:cubicBezTo>
                  <a:cubicBezTo>
                    <a:pt x="24" y="6"/>
                    <a:pt x="25" y="4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1" y="0"/>
                    <a:pt x="16" y="0"/>
                    <a:pt x="16" y="3"/>
                  </a:cubicBezTo>
                  <a:cubicBezTo>
                    <a:pt x="16" y="7"/>
                    <a:pt x="20" y="5"/>
                    <a:pt x="20" y="7"/>
                  </a:cubicBezTo>
                  <a:cubicBezTo>
                    <a:pt x="20" y="9"/>
                    <a:pt x="16" y="9"/>
                    <a:pt x="13" y="11"/>
                  </a:cubicBezTo>
                  <a:cubicBezTo>
                    <a:pt x="10" y="13"/>
                    <a:pt x="7" y="10"/>
                    <a:pt x="4" y="11"/>
                  </a:cubicBezTo>
                  <a:cubicBezTo>
                    <a:pt x="1" y="13"/>
                    <a:pt x="7" y="14"/>
                    <a:pt x="5" y="17"/>
                  </a:cubicBezTo>
                  <a:cubicBezTo>
                    <a:pt x="3" y="21"/>
                    <a:pt x="5" y="20"/>
                    <a:pt x="9" y="23"/>
                  </a:cubicBezTo>
                  <a:cubicBezTo>
                    <a:pt x="12" y="26"/>
                    <a:pt x="6" y="27"/>
                    <a:pt x="6" y="30"/>
                  </a:cubicBezTo>
                  <a:cubicBezTo>
                    <a:pt x="6" y="34"/>
                    <a:pt x="2" y="34"/>
                    <a:pt x="1" y="36"/>
                  </a:cubicBezTo>
                  <a:cubicBezTo>
                    <a:pt x="0" y="38"/>
                    <a:pt x="5" y="43"/>
                    <a:pt x="9" y="43"/>
                  </a:cubicBezTo>
                  <a:cubicBezTo>
                    <a:pt x="12" y="43"/>
                    <a:pt x="20" y="41"/>
                    <a:pt x="24" y="37"/>
                  </a:cubicBezTo>
                  <a:cubicBezTo>
                    <a:pt x="28" y="33"/>
                    <a:pt x="30" y="37"/>
                    <a:pt x="34" y="35"/>
                  </a:cubicBezTo>
                  <a:cubicBezTo>
                    <a:pt x="38" y="33"/>
                    <a:pt x="36" y="18"/>
                    <a:pt x="34" y="15"/>
                  </a:cubicBezTo>
                  <a:cubicBezTo>
                    <a:pt x="34" y="14"/>
                    <a:pt x="34" y="14"/>
                    <a:pt x="34" y="1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 138">
              <a:extLst>
                <a:ext uri="{FF2B5EF4-FFF2-40B4-BE49-F238E27FC236}">
                  <a16:creationId xmlns:a16="http://schemas.microsoft.com/office/drawing/2014/main" id="{5B338F94-66A5-0E82-71CF-E697D7DA8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6931" y="2505084"/>
              <a:ext cx="256293" cy="404832"/>
            </a:xfrm>
            <a:custGeom>
              <a:avLst/>
              <a:gdLst>
                <a:gd name="T0" fmla="*/ 6 w 85"/>
                <a:gd name="T1" fmla="*/ 71 h 130"/>
                <a:gd name="T2" fmla="*/ 2 w 85"/>
                <a:gd name="T3" fmla="*/ 81 h 130"/>
                <a:gd name="T4" fmla="*/ 12 w 85"/>
                <a:gd name="T5" fmla="*/ 80 h 130"/>
                <a:gd name="T6" fmla="*/ 21 w 85"/>
                <a:gd name="T7" fmla="*/ 79 h 130"/>
                <a:gd name="T8" fmla="*/ 85 w 85"/>
                <a:gd name="T9" fmla="*/ 100 h 130"/>
                <a:gd name="T10" fmla="*/ 72 w 85"/>
                <a:gd name="T11" fmla="*/ 95 h 130"/>
                <a:gd name="T12" fmla="*/ 69 w 85"/>
                <a:gd name="T13" fmla="*/ 86 h 130"/>
                <a:gd name="T14" fmla="*/ 57 w 85"/>
                <a:gd name="T15" fmla="*/ 66 h 130"/>
                <a:gd name="T16" fmla="*/ 44 w 85"/>
                <a:gd name="T17" fmla="*/ 60 h 130"/>
                <a:gd name="T18" fmla="*/ 53 w 85"/>
                <a:gd name="T19" fmla="*/ 40 h 130"/>
                <a:gd name="T20" fmla="*/ 35 w 85"/>
                <a:gd name="T21" fmla="*/ 36 h 130"/>
                <a:gd name="T22" fmla="*/ 42 w 85"/>
                <a:gd name="T23" fmla="*/ 25 h 130"/>
                <a:gd name="T24" fmla="*/ 30 w 85"/>
                <a:gd name="T25" fmla="*/ 28 h 130"/>
                <a:gd name="T26" fmla="*/ 21 w 85"/>
                <a:gd name="T27" fmla="*/ 41 h 130"/>
                <a:gd name="T28" fmla="*/ 13 w 85"/>
                <a:gd name="T29" fmla="*/ 41 h 130"/>
                <a:gd name="T30" fmla="*/ 16 w 85"/>
                <a:gd name="T31" fmla="*/ 53 h 130"/>
                <a:gd name="T32" fmla="*/ 14 w 85"/>
                <a:gd name="T33" fmla="*/ 62 h 130"/>
                <a:gd name="T34" fmla="*/ 23 w 85"/>
                <a:gd name="T35" fmla="*/ 65 h 130"/>
                <a:gd name="T36" fmla="*/ 29 w 85"/>
                <a:gd name="T37" fmla="*/ 64 h 130"/>
                <a:gd name="T38" fmla="*/ 38 w 85"/>
                <a:gd name="T39" fmla="*/ 72 h 130"/>
                <a:gd name="T40" fmla="*/ 42 w 85"/>
                <a:gd name="T41" fmla="*/ 80 h 130"/>
                <a:gd name="T42" fmla="*/ 43 w 85"/>
                <a:gd name="T43" fmla="*/ 90 h 130"/>
                <a:gd name="T44" fmla="*/ 32 w 85"/>
                <a:gd name="T45" fmla="*/ 92 h 130"/>
                <a:gd name="T46" fmla="*/ 34 w 85"/>
                <a:gd name="T47" fmla="*/ 100 h 130"/>
                <a:gd name="T48" fmla="*/ 30 w 85"/>
                <a:gd name="T49" fmla="*/ 110 h 130"/>
                <a:gd name="T50" fmla="*/ 43 w 85"/>
                <a:gd name="T51" fmla="*/ 112 h 130"/>
                <a:gd name="T52" fmla="*/ 35 w 85"/>
                <a:gd name="T53" fmla="*/ 115 h 130"/>
                <a:gd name="T54" fmla="*/ 30 w 85"/>
                <a:gd name="T55" fmla="*/ 125 h 130"/>
                <a:gd name="T56" fmla="*/ 40 w 85"/>
                <a:gd name="T57" fmla="*/ 123 h 130"/>
                <a:gd name="T58" fmla="*/ 53 w 85"/>
                <a:gd name="T59" fmla="*/ 120 h 130"/>
                <a:gd name="T60" fmla="*/ 69 w 85"/>
                <a:gd name="T61" fmla="*/ 120 h 130"/>
                <a:gd name="T62" fmla="*/ 77 w 85"/>
                <a:gd name="T63" fmla="*/ 113 h 130"/>
                <a:gd name="T64" fmla="*/ 85 w 85"/>
                <a:gd name="T65" fmla="*/ 100 h 130"/>
                <a:gd name="T66" fmla="*/ 16 w 85"/>
                <a:gd name="T67" fmla="*/ 30 h 130"/>
                <a:gd name="T68" fmla="*/ 58 w 85"/>
                <a:gd name="T69" fmla="*/ 11 h 130"/>
                <a:gd name="T70" fmla="*/ 58 w 85"/>
                <a:gd name="T71" fmla="*/ 1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" h="130">
                  <a:moveTo>
                    <a:pt x="17" y="69"/>
                  </a:moveTo>
                  <a:cubicBezTo>
                    <a:pt x="14" y="66"/>
                    <a:pt x="10" y="71"/>
                    <a:pt x="6" y="71"/>
                  </a:cubicBezTo>
                  <a:cubicBezTo>
                    <a:pt x="6" y="73"/>
                    <a:pt x="5" y="75"/>
                    <a:pt x="4" y="76"/>
                  </a:cubicBezTo>
                  <a:cubicBezTo>
                    <a:pt x="3" y="77"/>
                    <a:pt x="0" y="80"/>
                    <a:pt x="2" y="81"/>
                  </a:cubicBezTo>
                  <a:cubicBezTo>
                    <a:pt x="4" y="81"/>
                    <a:pt x="7" y="84"/>
                    <a:pt x="7" y="82"/>
                  </a:cubicBezTo>
                  <a:cubicBezTo>
                    <a:pt x="8" y="79"/>
                    <a:pt x="9" y="76"/>
                    <a:pt x="12" y="80"/>
                  </a:cubicBezTo>
                  <a:cubicBezTo>
                    <a:pt x="13" y="81"/>
                    <a:pt x="14" y="82"/>
                    <a:pt x="15" y="83"/>
                  </a:cubicBezTo>
                  <a:cubicBezTo>
                    <a:pt x="15" y="81"/>
                    <a:pt x="19" y="81"/>
                    <a:pt x="21" y="79"/>
                  </a:cubicBezTo>
                  <a:cubicBezTo>
                    <a:pt x="24" y="76"/>
                    <a:pt x="20" y="73"/>
                    <a:pt x="17" y="69"/>
                  </a:cubicBezTo>
                  <a:close/>
                  <a:moveTo>
                    <a:pt x="85" y="100"/>
                  </a:moveTo>
                  <a:cubicBezTo>
                    <a:pt x="85" y="96"/>
                    <a:pt x="77" y="94"/>
                    <a:pt x="76" y="96"/>
                  </a:cubicBezTo>
                  <a:cubicBezTo>
                    <a:pt x="75" y="98"/>
                    <a:pt x="73" y="97"/>
                    <a:pt x="72" y="95"/>
                  </a:cubicBezTo>
                  <a:cubicBezTo>
                    <a:pt x="70" y="93"/>
                    <a:pt x="73" y="91"/>
                    <a:pt x="72" y="91"/>
                  </a:cubicBezTo>
                  <a:cubicBezTo>
                    <a:pt x="70" y="90"/>
                    <a:pt x="69" y="87"/>
                    <a:pt x="69" y="86"/>
                  </a:cubicBezTo>
                  <a:cubicBezTo>
                    <a:pt x="69" y="85"/>
                    <a:pt x="67" y="77"/>
                    <a:pt x="63" y="76"/>
                  </a:cubicBezTo>
                  <a:cubicBezTo>
                    <a:pt x="58" y="75"/>
                    <a:pt x="58" y="69"/>
                    <a:pt x="57" y="66"/>
                  </a:cubicBezTo>
                  <a:cubicBezTo>
                    <a:pt x="56" y="62"/>
                    <a:pt x="54" y="64"/>
                    <a:pt x="51" y="61"/>
                  </a:cubicBezTo>
                  <a:cubicBezTo>
                    <a:pt x="49" y="59"/>
                    <a:pt x="46" y="60"/>
                    <a:pt x="44" y="60"/>
                  </a:cubicBezTo>
                  <a:cubicBezTo>
                    <a:pt x="42" y="60"/>
                    <a:pt x="44" y="57"/>
                    <a:pt x="47" y="55"/>
                  </a:cubicBezTo>
                  <a:cubicBezTo>
                    <a:pt x="50" y="53"/>
                    <a:pt x="53" y="42"/>
                    <a:pt x="53" y="40"/>
                  </a:cubicBezTo>
                  <a:cubicBezTo>
                    <a:pt x="53" y="38"/>
                    <a:pt x="40" y="38"/>
                    <a:pt x="38" y="39"/>
                  </a:cubicBezTo>
                  <a:cubicBezTo>
                    <a:pt x="35" y="40"/>
                    <a:pt x="33" y="37"/>
                    <a:pt x="35" y="36"/>
                  </a:cubicBezTo>
                  <a:cubicBezTo>
                    <a:pt x="37" y="36"/>
                    <a:pt x="41" y="31"/>
                    <a:pt x="41" y="30"/>
                  </a:cubicBezTo>
                  <a:cubicBezTo>
                    <a:pt x="41" y="28"/>
                    <a:pt x="44" y="26"/>
                    <a:pt x="42" y="25"/>
                  </a:cubicBezTo>
                  <a:cubicBezTo>
                    <a:pt x="41" y="23"/>
                    <a:pt x="40" y="27"/>
                    <a:pt x="39" y="28"/>
                  </a:cubicBezTo>
                  <a:cubicBezTo>
                    <a:pt x="37" y="29"/>
                    <a:pt x="34" y="29"/>
                    <a:pt x="30" y="28"/>
                  </a:cubicBezTo>
                  <a:cubicBezTo>
                    <a:pt x="26" y="27"/>
                    <a:pt x="24" y="33"/>
                    <a:pt x="24" y="35"/>
                  </a:cubicBezTo>
                  <a:cubicBezTo>
                    <a:pt x="25" y="37"/>
                    <a:pt x="20" y="39"/>
                    <a:pt x="21" y="41"/>
                  </a:cubicBezTo>
                  <a:cubicBezTo>
                    <a:pt x="21" y="43"/>
                    <a:pt x="20" y="44"/>
                    <a:pt x="19" y="43"/>
                  </a:cubicBezTo>
                  <a:cubicBezTo>
                    <a:pt x="17" y="42"/>
                    <a:pt x="16" y="39"/>
                    <a:pt x="13" y="41"/>
                  </a:cubicBezTo>
                  <a:cubicBezTo>
                    <a:pt x="11" y="43"/>
                    <a:pt x="16" y="46"/>
                    <a:pt x="20" y="46"/>
                  </a:cubicBezTo>
                  <a:cubicBezTo>
                    <a:pt x="23" y="47"/>
                    <a:pt x="17" y="49"/>
                    <a:pt x="16" y="53"/>
                  </a:cubicBezTo>
                  <a:cubicBezTo>
                    <a:pt x="16" y="56"/>
                    <a:pt x="21" y="55"/>
                    <a:pt x="21" y="57"/>
                  </a:cubicBezTo>
                  <a:cubicBezTo>
                    <a:pt x="21" y="60"/>
                    <a:pt x="14" y="60"/>
                    <a:pt x="14" y="62"/>
                  </a:cubicBezTo>
                  <a:cubicBezTo>
                    <a:pt x="14" y="65"/>
                    <a:pt x="18" y="61"/>
                    <a:pt x="20" y="60"/>
                  </a:cubicBezTo>
                  <a:cubicBezTo>
                    <a:pt x="22" y="59"/>
                    <a:pt x="19" y="66"/>
                    <a:pt x="23" y="65"/>
                  </a:cubicBezTo>
                  <a:cubicBezTo>
                    <a:pt x="28" y="64"/>
                    <a:pt x="27" y="58"/>
                    <a:pt x="28" y="59"/>
                  </a:cubicBezTo>
                  <a:cubicBezTo>
                    <a:pt x="30" y="59"/>
                    <a:pt x="28" y="62"/>
                    <a:pt x="29" y="64"/>
                  </a:cubicBezTo>
                  <a:cubicBezTo>
                    <a:pt x="30" y="67"/>
                    <a:pt x="26" y="71"/>
                    <a:pt x="26" y="73"/>
                  </a:cubicBezTo>
                  <a:cubicBezTo>
                    <a:pt x="26" y="75"/>
                    <a:pt x="35" y="75"/>
                    <a:pt x="38" y="72"/>
                  </a:cubicBezTo>
                  <a:cubicBezTo>
                    <a:pt x="41" y="69"/>
                    <a:pt x="42" y="72"/>
                    <a:pt x="40" y="74"/>
                  </a:cubicBezTo>
                  <a:cubicBezTo>
                    <a:pt x="38" y="77"/>
                    <a:pt x="39" y="79"/>
                    <a:pt x="42" y="80"/>
                  </a:cubicBezTo>
                  <a:cubicBezTo>
                    <a:pt x="44" y="80"/>
                    <a:pt x="45" y="81"/>
                    <a:pt x="44" y="83"/>
                  </a:cubicBezTo>
                  <a:cubicBezTo>
                    <a:pt x="43" y="85"/>
                    <a:pt x="44" y="88"/>
                    <a:pt x="43" y="90"/>
                  </a:cubicBezTo>
                  <a:cubicBezTo>
                    <a:pt x="42" y="92"/>
                    <a:pt x="35" y="92"/>
                    <a:pt x="35" y="91"/>
                  </a:cubicBezTo>
                  <a:cubicBezTo>
                    <a:pt x="34" y="89"/>
                    <a:pt x="31" y="90"/>
                    <a:pt x="32" y="92"/>
                  </a:cubicBezTo>
                  <a:cubicBezTo>
                    <a:pt x="33" y="94"/>
                    <a:pt x="29" y="96"/>
                    <a:pt x="29" y="97"/>
                  </a:cubicBezTo>
                  <a:cubicBezTo>
                    <a:pt x="30" y="99"/>
                    <a:pt x="34" y="98"/>
                    <a:pt x="34" y="100"/>
                  </a:cubicBezTo>
                  <a:cubicBezTo>
                    <a:pt x="35" y="102"/>
                    <a:pt x="31" y="105"/>
                    <a:pt x="26" y="106"/>
                  </a:cubicBezTo>
                  <a:cubicBezTo>
                    <a:pt x="22" y="108"/>
                    <a:pt x="27" y="111"/>
                    <a:pt x="30" y="110"/>
                  </a:cubicBezTo>
                  <a:cubicBezTo>
                    <a:pt x="32" y="108"/>
                    <a:pt x="31" y="111"/>
                    <a:pt x="35" y="111"/>
                  </a:cubicBezTo>
                  <a:cubicBezTo>
                    <a:pt x="38" y="111"/>
                    <a:pt x="40" y="113"/>
                    <a:pt x="43" y="112"/>
                  </a:cubicBezTo>
                  <a:cubicBezTo>
                    <a:pt x="47" y="111"/>
                    <a:pt x="47" y="112"/>
                    <a:pt x="44" y="114"/>
                  </a:cubicBezTo>
                  <a:cubicBezTo>
                    <a:pt x="41" y="116"/>
                    <a:pt x="37" y="114"/>
                    <a:pt x="35" y="115"/>
                  </a:cubicBezTo>
                  <a:cubicBezTo>
                    <a:pt x="32" y="117"/>
                    <a:pt x="22" y="126"/>
                    <a:pt x="24" y="129"/>
                  </a:cubicBezTo>
                  <a:cubicBezTo>
                    <a:pt x="25" y="130"/>
                    <a:pt x="27" y="127"/>
                    <a:pt x="30" y="125"/>
                  </a:cubicBezTo>
                  <a:cubicBezTo>
                    <a:pt x="34" y="124"/>
                    <a:pt x="35" y="126"/>
                    <a:pt x="37" y="126"/>
                  </a:cubicBezTo>
                  <a:cubicBezTo>
                    <a:pt x="39" y="127"/>
                    <a:pt x="39" y="122"/>
                    <a:pt x="40" y="123"/>
                  </a:cubicBezTo>
                  <a:cubicBezTo>
                    <a:pt x="42" y="123"/>
                    <a:pt x="43" y="121"/>
                    <a:pt x="46" y="122"/>
                  </a:cubicBezTo>
                  <a:cubicBezTo>
                    <a:pt x="49" y="122"/>
                    <a:pt x="51" y="121"/>
                    <a:pt x="53" y="120"/>
                  </a:cubicBezTo>
                  <a:cubicBezTo>
                    <a:pt x="54" y="119"/>
                    <a:pt x="58" y="122"/>
                    <a:pt x="60" y="121"/>
                  </a:cubicBezTo>
                  <a:cubicBezTo>
                    <a:pt x="61" y="121"/>
                    <a:pt x="66" y="120"/>
                    <a:pt x="69" y="120"/>
                  </a:cubicBezTo>
                  <a:cubicBezTo>
                    <a:pt x="72" y="120"/>
                    <a:pt x="79" y="117"/>
                    <a:pt x="81" y="115"/>
                  </a:cubicBezTo>
                  <a:cubicBezTo>
                    <a:pt x="83" y="113"/>
                    <a:pt x="80" y="113"/>
                    <a:pt x="77" y="113"/>
                  </a:cubicBezTo>
                  <a:cubicBezTo>
                    <a:pt x="75" y="114"/>
                    <a:pt x="75" y="111"/>
                    <a:pt x="78" y="108"/>
                  </a:cubicBezTo>
                  <a:cubicBezTo>
                    <a:pt x="80" y="106"/>
                    <a:pt x="85" y="104"/>
                    <a:pt x="85" y="100"/>
                  </a:cubicBezTo>
                  <a:close/>
                  <a:moveTo>
                    <a:pt x="10" y="38"/>
                  </a:moveTo>
                  <a:cubicBezTo>
                    <a:pt x="13" y="37"/>
                    <a:pt x="17" y="32"/>
                    <a:pt x="16" y="30"/>
                  </a:cubicBezTo>
                  <a:cubicBezTo>
                    <a:pt x="14" y="29"/>
                    <a:pt x="7" y="38"/>
                    <a:pt x="10" y="38"/>
                  </a:cubicBezTo>
                  <a:close/>
                  <a:moveTo>
                    <a:pt x="58" y="11"/>
                  </a:moveTo>
                  <a:cubicBezTo>
                    <a:pt x="60" y="8"/>
                    <a:pt x="63" y="0"/>
                    <a:pt x="60" y="1"/>
                  </a:cubicBezTo>
                  <a:cubicBezTo>
                    <a:pt x="56" y="2"/>
                    <a:pt x="57" y="12"/>
                    <a:pt x="58" y="1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140">
              <a:extLst>
                <a:ext uri="{FF2B5EF4-FFF2-40B4-BE49-F238E27FC236}">
                  <a16:creationId xmlns:a16="http://schemas.microsoft.com/office/drawing/2014/main" id="{7DDC796D-9680-2318-E296-3CBE8D54A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0061" y="2623380"/>
              <a:ext cx="123684" cy="118294"/>
            </a:xfrm>
            <a:custGeom>
              <a:avLst/>
              <a:gdLst>
                <a:gd name="T0" fmla="*/ 21 w 41"/>
                <a:gd name="T1" fmla="*/ 14 h 38"/>
                <a:gd name="T2" fmla="*/ 20 w 41"/>
                <a:gd name="T3" fmla="*/ 8 h 38"/>
                <a:gd name="T4" fmla="*/ 21 w 41"/>
                <a:gd name="T5" fmla="*/ 1 h 38"/>
                <a:gd name="T6" fmla="*/ 15 w 41"/>
                <a:gd name="T7" fmla="*/ 4 h 38"/>
                <a:gd name="T8" fmla="*/ 10 w 41"/>
                <a:gd name="T9" fmla="*/ 7 h 38"/>
                <a:gd name="T10" fmla="*/ 11 w 41"/>
                <a:gd name="T11" fmla="*/ 11 h 38"/>
                <a:gd name="T12" fmla="*/ 6 w 41"/>
                <a:gd name="T13" fmla="*/ 8 h 38"/>
                <a:gd name="T14" fmla="*/ 1 w 41"/>
                <a:gd name="T15" fmla="*/ 14 h 38"/>
                <a:gd name="T16" fmla="*/ 1 w 41"/>
                <a:gd name="T17" fmla="*/ 24 h 38"/>
                <a:gd name="T18" fmla="*/ 5 w 41"/>
                <a:gd name="T19" fmla="*/ 31 h 38"/>
                <a:gd name="T20" fmla="*/ 6 w 41"/>
                <a:gd name="T21" fmla="*/ 35 h 38"/>
                <a:gd name="T22" fmla="*/ 14 w 41"/>
                <a:gd name="T23" fmla="*/ 36 h 38"/>
                <a:gd name="T24" fmla="*/ 17 w 41"/>
                <a:gd name="T25" fmla="*/ 36 h 38"/>
                <a:gd name="T26" fmla="*/ 13 w 41"/>
                <a:gd name="T27" fmla="*/ 31 h 38"/>
                <a:gd name="T28" fmla="*/ 18 w 41"/>
                <a:gd name="T29" fmla="*/ 32 h 38"/>
                <a:gd name="T30" fmla="*/ 24 w 41"/>
                <a:gd name="T31" fmla="*/ 32 h 38"/>
                <a:gd name="T32" fmla="*/ 21 w 41"/>
                <a:gd name="T33" fmla="*/ 27 h 38"/>
                <a:gd name="T34" fmla="*/ 17 w 41"/>
                <a:gd name="T35" fmla="*/ 26 h 38"/>
                <a:gd name="T36" fmla="*/ 19 w 41"/>
                <a:gd name="T37" fmla="*/ 21 h 38"/>
                <a:gd name="T38" fmla="*/ 25 w 41"/>
                <a:gd name="T39" fmla="*/ 18 h 38"/>
                <a:gd name="T40" fmla="*/ 21 w 41"/>
                <a:gd name="T41" fmla="*/ 14 h 38"/>
                <a:gd name="T42" fmla="*/ 39 w 41"/>
                <a:gd name="T43" fmla="*/ 22 h 38"/>
                <a:gd name="T44" fmla="*/ 37 w 41"/>
                <a:gd name="T45" fmla="*/ 24 h 38"/>
                <a:gd name="T46" fmla="*/ 34 w 41"/>
                <a:gd name="T47" fmla="*/ 22 h 38"/>
                <a:gd name="T48" fmla="*/ 28 w 41"/>
                <a:gd name="T49" fmla="*/ 24 h 38"/>
                <a:gd name="T50" fmla="*/ 31 w 41"/>
                <a:gd name="T51" fmla="*/ 32 h 38"/>
                <a:gd name="T52" fmla="*/ 29 w 41"/>
                <a:gd name="T53" fmla="*/ 34 h 38"/>
                <a:gd name="T54" fmla="*/ 31 w 41"/>
                <a:gd name="T55" fmla="*/ 38 h 38"/>
                <a:gd name="T56" fmla="*/ 37 w 41"/>
                <a:gd name="T57" fmla="*/ 31 h 38"/>
                <a:gd name="T58" fmla="*/ 39 w 41"/>
                <a:gd name="T5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38">
                  <a:moveTo>
                    <a:pt x="21" y="14"/>
                  </a:moveTo>
                  <a:cubicBezTo>
                    <a:pt x="19" y="14"/>
                    <a:pt x="19" y="10"/>
                    <a:pt x="20" y="8"/>
                  </a:cubicBezTo>
                  <a:cubicBezTo>
                    <a:pt x="22" y="7"/>
                    <a:pt x="22" y="2"/>
                    <a:pt x="21" y="1"/>
                  </a:cubicBezTo>
                  <a:cubicBezTo>
                    <a:pt x="20" y="0"/>
                    <a:pt x="16" y="1"/>
                    <a:pt x="15" y="4"/>
                  </a:cubicBezTo>
                  <a:cubicBezTo>
                    <a:pt x="15" y="8"/>
                    <a:pt x="11" y="6"/>
                    <a:pt x="10" y="7"/>
                  </a:cubicBezTo>
                  <a:cubicBezTo>
                    <a:pt x="9" y="8"/>
                    <a:pt x="12" y="9"/>
                    <a:pt x="11" y="11"/>
                  </a:cubicBezTo>
                  <a:cubicBezTo>
                    <a:pt x="9" y="12"/>
                    <a:pt x="8" y="9"/>
                    <a:pt x="6" y="8"/>
                  </a:cubicBezTo>
                  <a:cubicBezTo>
                    <a:pt x="3" y="8"/>
                    <a:pt x="3" y="12"/>
                    <a:pt x="1" y="14"/>
                  </a:cubicBezTo>
                  <a:cubicBezTo>
                    <a:pt x="0" y="17"/>
                    <a:pt x="1" y="21"/>
                    <a:pt x="1" y="24"/>
                  </a:cubicBezTo>
                  <a:cubicBezTo>
                    <a:pt x="2" y="27"/>
                    <a:pt x="6" y="29"/>
                    <a:pt x="5" y="31"/>
                  </a:cubicBezTo>
                  <a:cubicBezTo>
                    <a:pt x="4" y="32"/>
                    <a:pt x="5" y="34"/>
                    <a:pt x="6" y="35"/>
                  </a:cubicBezTo>
                  <a:cubicBezTo>
                    <a:pt x="9" y="35"/>
                    <a:pt x="12" y="35"/>
                    <a:pt x="14" y="36"/>
                  </a:cubicBezTo>
                  <a:cubicBezTo>
                    <a:pt x="14" y="36"/>
                    <a:pt x="15" y="36"/>
                    <a:pt x="17" y="36"/>
                  </a:cubicBezTo>
                  <a:cubicBezTo>
                    <a:pt x="16" y="34"/>
                    <a:pt x="13" y="33"/>
                    <a:pt x="13" y="31"/>
                  </a:cubicBezTo>
                  <a:cubicBezTo>
                    <a:pt x="14" y="29"/>
                    <a:pt x="16" y="31"/>
                    <a:pt x="18" y="32"/>
                  </a:cubicBezTo>
                  <a:cubicBezTo>
                    <a:pt x="20" y="34"/>
                    <a:pt x="23" y="34"/>
                    <a:pt x="24" y="32"/>
                  </a:cubicBezTo>
                  <a:cubicBezTo>
                    <a:pt x="24" y="31"/>
                    <a:pt x="23" y="25"/>
                    <a:pt x="21" y="27"/>
                  </a:cubicBezTo>
                  <a:cubicBezTo>
                    <a:pt x="18" y="28"/>
                    <a:pt x="18" y="27"/>
                    <a:pt x="17" y="26"/>
                  </a:cubicBezTo>
                  <a:cubicBezTo>
                    <a:pt x="16" y="25"/>
                    <a:pt x="19" y="23"/>
                    <a:pt x="19" y="21"/>
                  </a:cubicBezTo>
                  <a:cubicBezTo>
                    <a:pt x="20" y="19"/>
                    <a:pt x="24" y="20"/>
                    <a:pt x="25" y="18"/>
                  </a:cubicBezTo>
                  <a:cubicBezTo>
                    <a:pt x="25" y="17"/>
                    <a:pt x="22" y="15"/>
                    <a:pt x="21" y="14"/>
                  </a:cubicBezTo>
                  <a:close/>
                  <a:moveTo>
                    <a:pt x="39" y="22"/>
                  </a:moveTo>
                  <a:cubicBezTo>
                    <a:pt x="38" y="21"/>
                    <a:pt x="38" y="23"/>
                    <a:pt x="37" y="24"/>
                  </a:cubicBezTo>
                  <a:cubicBezTo>
                    <a:pt x="35" y="24"/>
                    <a:pt x="34" y="19"/>
                    <a:pt x="34" y="22"/>
                  </a:cubicBezTo>
                  <a:cubicBezTo>
                    <a:pt x="33" y="24"/>
                    <a:pt x="31" y="21"/>
                    <a:pt x="28" y="24"/>
                  </a:cubicBezTo>
                  <a:cubicBezTo>
                    <a:pt x="26" y="28"/>
                    <a:pt x="30" y="31"/>
                    <a:pt x="31" y="32"/>
                  </a:cubicBezTo>
                  <a:cubicBezTo>
                    <a:pt x="33" y="33"/>
                    <a:pt x="31" y="35"/>
                    <a:pt x="29" y="34"/>
                  </a:cubicBezTo>
                  <a:cubicBezTo>
                    <a:pt x="27" y="34"/>
                    <a:pt x="28" y="37"/>
                    <a:pt x="31" y="38"/>
                  </a:cubicBezTo>
                  <a:cubicBezTo>
                    <a:pt x="34" y="38"/>
                    <a:pt x="38" y="32"/>
                    <a:pt x="37" y="31"/>
                  </a:cubicBezTo>
                  <a:cubicBezTo>
                    <a:pt x="37" y="29"/>
                    <a:pt x="41" y="22"/>
                    <a:pt x="39" y="2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 141">
              <a:extLst>
                <a:ext uri="{FF2B5EF4-FFF2-40B4-BE49-F238E27FC236}">
                  <a16:creationId xmlns:a16="http://schemas.microsoft.com/office/drawing/2014/main" id="{8AC76481-43DB-CEA9-5592-EFF60CDFCF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4216" y="2143628"/>
              <a:ext cx="316222" cy="573072"/>
            </a:xfrm>
            <a:custGeom>
              <a:avLst/>
              <a:gdLst>
                <a:gd name="T0" fmla="*/ 102 w 105"/>
                <a:gd name="T1" fmla="*/ 39 h 184"/>
                <a:gd name="T2" fmla="*/ 100 w 105"/>
                <a:gd name="T3" fmla="*/ 24 h 184"/>
                <a:gd name="T4" fmla="*/ 88 w 105"/>
                <a:gd name="T5" fmla="*/ 9 h 184"/>
                <a:gd name="T6" fmla="*/ 73 w 105"/>
                <a:gd name="T7" fmla="*/ 8 h 184"/>
                <a:gd name="T8" fmla="*/ 59 w 105"/>
                <a:gd name="T9" fmla="*/ 8 h 184"/>
                <a:gd name="T10" fmla="*/ 50 w 105"/>
                <a:gd name="T11" fmla="*/ 17 h 184"/>
                <a:gd name="T12" fmla="*/ 42 w 105"/>
                <a:gd name="T13" fmla="*/ 27 h 184"/>
                <a:gd name="T14" fmla="*/ 35 w 105"/>
                <a:gd name="T15" fmla="*/ 38 h 184"/>
                <a:gd name="T16" fmla="*/ 27 w 105"/>
                <a:gd name="T17" fmla="*/ 45 h 184"/>
                <a:gd name="T18" fmla="*/ 21 w 105"/>
                <a:gd name="T19" fmla="*/ 63 h 184"/>
                <a:gd name="T20" fmla="*/ 23 w 105"/>
                <a:gd name="T21" fmla="*/ 72 h 184"/>
                <a:gd name="T22" fmla="*/ 9 w 105"/>
                <a:gd name="T23" fmla="*/ 78 h 184"/>
                <a:gd name="T24" fmla="*/ 8 w 105"/>
                <a:gd name="T25" fmla="*/ 95 h 184"/>
                <a:gd name="T26" fmla="*/ 14 w 105"/>
                <a:gd name="T27" fmla="*/ 109 h 184"/>
                <a:gd name="T28" fmla="*/ 11 w 105"/>
                <a:gd name="T29" fmla="*/ 117 h 184"/>
                <a:gd name="T30" fmla="*/ 6 w 105"/>
                <a:gd name="T31" fmla="*/ 127 h 184"/>
                <a:gd name="T32" fmla="*/ 2 w 105"/>
                <a:gd name="T33" fmla="*/ 140 h 184"/>
                <a:gd name="T34" fmla="*/ 0 w 105"/>
                <a:gd name="T35" fmla="*/ 140 h 184"/>
                <a:gd name="T36" fmla="*/ 6 w 105"/>
                <a:gd name="T37" fmla="*/ 157 h 184"/>
                <a:gd name="T38" fmla="*/ 12 w 105"/>
                <a:gd name="T39" fmla="*/ 171 h 184"/>
                <a:gd name="T40" fmla="*/ 15 w 105"/>
                <a:gd name="T41" fmla="*/ 182 h 184"/>
                <a:gd name="T42" fmla="*/ 25 w 105"/>
                <a:gd name="T43" fmla="*/ 177 h 184"/>
                <a:gd name="T44" fmla="*/ 34 w 105"/>
                <a:gd name="T45" fmla="*/ 174 h 184"/>
                <a:gd name="T46" fmla="*/ 42 w 105"/>
                <a:gd name="T47" fmla="*/ 171 h 184"/>
                <a:gd name="T48" fmla="*/ 44 w 105"/>
                <a:gd name="T49" fmla="*/ 164 h 184"/>
                <a:gd name="T50" fmla="*/ 45 w 105"/>
                <a:gd name="T51" fmla="*/ 146 h 184"/>
                <a:gd name="T52" fmla="*/ 57 w 105"/>
                <a:gd name="T53" fmla="*/ 134 h 184"/>
                <a:gd name="T54" fmla="*/ 54 w 105"/>
                <a:gd name="T55" fmla="*/ 118 h 184"/>
                <a:gd name="T56" fmla="*/ 47 w 105"/>
                <a:gd name="T57" fmla="*/ 107 h 184"/>
                <a:gd name="T58" fmla="*/ 53 w 105"/>
                <a:gd name="T59" fmla="*/ 92 h 184"/>
                <a:gd name="T60" fmla="*/ 63 w 105"/>
                <a:gd name="T61" fmla="*/ 82 h 184"/>
                <a:gd name="T62" fmla="*/ 84 w 105"/>
                <a:gd name="T63" fmla="*/ 67 h 184"/>
                <a:gd name="T64" fmla="*/ 86 w 105"/>
                <a:gd name="T65" fmla="*/ 53 h 184"/>
                <a:gd name="T66" fmla="*/ 100 w 105"/>
                <a:gd name="T67" fmla="*/ 47 h 184"/>
                <a:gd name="T68" fmla="*/ 104 w 105"/>
                <a:gd name="T69" fmla="*/ 43 h 184"/>
                <a:gd name="T70" fmla="*/ 56 w 105"/>
                <a:gd name="T71" fmla="*/ 16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184">
                  <a:moveTo>
                    <a:pt x="104" y="43"/>
                  </a:moveTo>
                  <a:cubicBezTo>
                    <a:pt x="102" y="42"/>
                    <a:pt x="100" y="39"/>
                    <a:pt x="102" y="39"/>
                  </a:cubicBezTo>
                  <a:cubicBezTo>
                    <a:pt x="104" y="39"/>
                    <a:pt x="105" y="33"/>
                    <a:pt x="102" y="32"/>
                  </a:cubicBezTo>
                  <a:cubicBezTo>
                    <a:pt x="100" y="31"/>
                    <a:pt x="102" y="25"/>
                    <a:pt x="100" y="24"/>
                  </a:cubicBezTo>
                  <a:cubicBezTo>
                    <a:pt x="98" y="23"/>
                    <a:pt x="100" y="19"/>
                    <a:pt x="100" y="16"/>
                  </a:cubicBezTo>
                  <a:cubicBezTo>
                    <a:pt x="100" y="13"/>
                    <a:pt x="92" y="11"/>
                    <a:pt x="88" y="9"/>
                  </a:cubicBezTo>
                  <a:cubicBezTo>
                    <a:pt x="84" y="7"/>
                    <a:pt x="82" y="4"/>
                    <a:pt x="78" y="2"/>
                  </a:cubicBezTo>
                  <a:cubicBezTo>
                    <a:pt x="74" y="0"/>
                    <a:pt x="73" y="5"/>
                    <a:pt x="73" y="8"/>
                  </a:cubicBezTo>
                  <a:cubicBezTo>
                    <a:pt x="73" y="11"/>
                    <a:pt x="70" y="12"/>
                    <a:pt x="68" y="10"/>
                  </a:cubicBezTo>
                  <a:cubicBezTo>
                    <a:pt x="65" y="8"/>
                    <a:pt x="62" y="10"/>
                    <a:pt x="59" y="8"/>
                  </a:cubicBezTo>
                  <a:cubicBezTo>
                    <a:pt x="55" y="7"/>
                    <a:pt x="57" y="12"/>
                    <a:pt x="57" y="14"/>
                  </a:cubicBezTo>
                  <a:cubicBezTo>
                    <a:pt x="57" y="17"/>
                    <a:pt x="53" y="17"/>
                    <a:pt x="50" y="17"/>
                  </a:cubicBezTo>
                  <a:cubicBezTo>
                    <a:pt x="48" y="17"/>
                    <a:pt x="44" y="19"/>
                    <a:pt x="44" y="21"/>
                  </a:cubicBezTo>
                  <a:cubicBezTo>
                    <a:pt x="44" y="24"/>
                    <a:pt x="40" y="26"/>
                    <a:pt x="42" y="27"/>
                  </a:cubicBezTo>
                  <a:cubicBezTo>
                    <a:pt x="43" y="29"/>
                    <a:pt x="41" y="31"/>
                    <a:pt x="40" y="32"/>
                  </a:cubicBezTo>
                  <a:cubicBezTo>
                    <a:pt x="38" y="33"/>
                    <a:pt x="36" y="37"/>
                    <a:pt x="35" y="38"/>
                  </a:cubicBezTo>
                  <a:cubicBezTo>
                    <a:pt x="34" y="39"/>
                    <a:pt x="36" y="41"/>
                    <a:pt x="34" y="43"/>
                  </a:cubicBezTo>
                  <a:cubicBezTo>
                    <a:pt x="31" y="45"/>
                    <a:pt x="28" y="43"/>
                    <a:pt x="27" y="45"/>
                  </a:cubicBezTo>
                  <a:cubicBezTo>
                    <a:pt x="26" y="46"/>
                    <a:pt x="27" y="49"/>
                    <a:pt x="27" y="52"/>
                  </a:cubicBezTo>
                  <a:cubicBezTo>
                    <a:pt x="26" y="56"/>
                    <a:pt x="24" y="60"/>
                    <a:pt x="21" y="63"/>
                  </a:cubicBezTo>
                  <a:cubicBezTo>
                    <a:pt x="19" y="66"/>
                    <a:pt x="22" y="67"/>
                    <a:pt x="23" y="67"/>
                  </a:cubicBezTo>
                  <a:cubicBezTo>
                    <a:pt x="24" y="68"/>
                    <a:pt x="24" y="70"/>
                    <a:pt x="23" y="72"/>
                  </a:cubicBezTo>
                  <a:cubicBezTo>
                    <a:pt x="22" y="75"/>
                    <a:pt x="19" y="73"/>
                    <a:pt x="18" y="73"/>
                  </a:cubicBezTo>
                  <a:cubicBezTo>
                    <a:pt x="16" y="72"/>
                    <a:pt x="12" y="74"/>
                    <a:pt x="9" y="78"/>
                  </a:cubicBezTo>
                  <a:cubicBezTo>
                    <a:pt x="7" y="82"/>
                    <a:pt x="8" y="85"/>
                    <a:pt x="8" y="87"/>
                  </a:cubicBezTo>
                  <a:cubicBezTo>
                    <a:pt x="9" y="89"/>
                    <a:pt x="6" y="91"/>
                    <a:pt x="8" y="95"/>
                  </a:cubicBezTo>
                  <a:cubicBezTo>
                    <a:pt x="10" y="99"/>
                    <a:pt x="8" y="100"/>
                    <a:pt x="8" y="103"/>
                  </a:cubicBezTo>
                  <a:cubicBezTo>
                    <a:pt x="8" y="106"/>
                    <a:pt x="13" y="106"/>
                    <a:pt x="14" y="109"/>
                  </a:cubicBezTo>
                  <a:cubicBezTo>
                    <a:pt x="14" y="112"/>
                    <a:pt x="12" y="113"/>
                    <a:pt x="10" y="113"/>
                  </a:cubicBezTo>
                  <a:cubicBezTo>
                    <a:pt x="9" y="113"/>
                    <a:pt x="9" y="117"/>
                    <a:pt x="11" y="117"/>
                  </a:cubicBezTo>
                  <a:cubicBezTo>
                    <a:pt x="12" y="118"/>
                    <a:pt x="12" y="124"/>
                    <a:pt x="11" y="125"/>
                  </a:cubicBezTo>
                  <a:cubicBezTo>
                    <a:pt x="10" y="127"/>
                    <a:pt x="5" y="125"/>
                    <a:pt x="6" y="127"/>
                  </a:cubicBezTo>
                  <a:cubicBezTo>
                    <a:pt x="6" y="129"/>
                    <a:pt x="4" y="133"/>
                    <a:pt x="4" y="134"/>
                  </a:cubicBezTo>
                  <a:cubicBezTo>
                    <a:pt x="4" y="136"/>
                    <a:pt x="4" y="141"/>
                    <a:pt x="2" y="140"/>
                  </a:cubicBezTo>
                  <a:cubicBezTo>
                    <a:pt x="2" y="139"/>
                    <a:pt x="1" y="139"/>
                    <a:pt x="0" y="13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6"/>
                    <a:pt x="3" y="149"/>
                  </a:cubicBezTo>
                  <a:cubicBezTo>
                    <a:pt x="6" y="151"/>
                    <a:pt x="4" y="154"/>
                    <a:pt x="6" y="157"/>
                  </a:cubicBezTo>
                  <a:cubicBezTo>
                    <a:pt x="9" y="160"/>
                    <a:pt x="8" y="163"/>
                    <a:pt x="11" y="165"/>
                  </a:cubicBezTo>
                  <a:cubicBezTo>
                    <a:pt x="13" y="167"/>
                    <a:pt x="14" y="168"/>
                    <a:pt x="12" y="171"/>
                  </a:cubicBezTo>
                  <a:cubicBezTo>
                    <a:pt x="11" y="174"/>
                    <a:pt x="15" y="173"/>
                    <a:pt x="15" y="175"/>
                  </a:cubicBezTo>
                  <a:cubicBezTo>
                    <a:pt x="15" y="177"/>
                    <a:pt x="14" y="180"/>
                    <a:pt x="15" y="182"/>
                  </a:cubicBezTo>
                  <a:cubicBezTo>
                    <a:pt x="16" y="184"/>
                    <a:pt x="18" y="182"/>
                    <a:pt x="22" y="182"/>
                  </a:cubicBezTo>
                  <a:cubicBezTo>
                    <a:pt x="25" y="182"/>
                    <a:pt x="24" y="179"/>
                    <a:pt x="25" y="177"/>
                  </a:cubicBezTo>
                  <a:cubicBezTo>
                    <a:pt x="25" y="175"/>
                    <a:pt x="27" y="176"/>
                    <a:pt x="27" y="174"/>
                  </a:cubicBezTo>
                  <a:cubicBezTo>
                    <a:pt x="28" y="173"/>
                    <a:pt x="31" y="173"/>
                    <a:pt x="34" y="174"/>
                  </a:cubicBezTo>
                  <a:cubicBezTo>
                    <a:pt x="37" y="175"/>
                    <a:pt x="39" y="173"/>
                    <a:pt x="39" y="170"/>
                  </a:cubicBezTo>
                  <a:cubicBezTo>
                    <a:pt x="40" y="167"/>
                    <a:pt x="41" y="171"/>
                    <a:pt x="42" y="171"/>
                  </a:cubicBezTo>
                  <a:cubicBezTo>
                    <a:pt x="43" y="172"/>
                    <a:pt x="46" y="167"/>
                    <a:pt x="47" y="163"/>
                  </a:cubicBezTo>
                  <a:cubicBezTo>
                    <a:pt x="48" y="160"/>
                    <a:pt x="47" y="160"/>
                    <a:pt x="44" y="164"/>
                  </a:cubicBezTo>
                  <a:cubicBezTo>
                    <a:pt x="41" y="167"/>
                    <a:pt x="43" y="160"/>
                    <a:pt x="44" y="158"/>
                  </a:cubicBezTo>
                  <a:cubicBezTo>
                    <a:pt x="45" y="155"/>
                    <a:pt x="45" y="148"/>
                    <a:pt x="45" y="146"/>
                  </a:cubicBezTo>
                  <a:cubicBezTo>
                    <a:pt x="45" y="144"/>
                    <a:pt x="46" y="142"/>
                    <a:pt x="50" y="141"/>
                  </a:cubicBezTo>
                  <a:cubicBezTo>
                    <a:pt x="53" y="140"/>
                    <a:pt x="58" y="136"/>
                    <a:pt x="57" y="134"/>
                  </a:cubicBezTo>
                  <a:cubicBezTo>
                    <a:pt x="57" y="132"/>
                    <a:pt x="62" y="129"/>
                    <a:pt x="62" y="127"/>
                  </a:cubicBezTo>
                  <a:cubicBezTo>
                    <a:pt x="62" y="125"/>
                    <a:pt x="56" y="119"/>
                    <a:pt x="54" y="118"/>
                  </a:cubicBezTo>
                  <a:cubicBezTo>
                    <a:pt x="52" y="117"/>
                    <a:pt x="48" y="118"/>
                    <a:pt x="48" y="116"/>
                  </a:cubicBezTo>
                  <a:cubicBezTo>
                    <a:pt x="49" y="115"/>
                    <a:pt x="48" y="110"/>
                    <a:pt x="47" y="107"/>
                  </a:cubicBezTo>
                  <a:cubicBezTo>
                    <a:pt x="47" y="104"/>
                    <a:pt x="51" y="101"/>
                    <a:pt x="51" y="99"/>
                  </a:cubicBezTo>
                  <a:cubicBezTo>
                    <a:pt x="51" y="96"/>
                    <a:pt x="50" y="93"/>
                    <a:pt x="53" y="92"/>
                  </a:cubicBezTo>
                  <a:cubicBezTo>
                    <a:pt x="55" y="91"/>
                    <a:pt x="54" y="89"/>
                    <a:pt x="57" y="88"/>
                  </a:cubicBezTo>
                  <a:cubicBezTo>
                    <a:pt x="60" y="88"/>
                    <a:pt x="59" y="83"/>
                    <a:pt x="63" y="82"/>
                  </a:cubicBezTo>
                  <a:cubicBezTo>
                    <a:pt x="66" y="80"/>
                    <a:pt x="66" y="79"/>
                    <a:pt x="71" y="77"/>
                  </a:cubicBezTo>
                  <a:cubicBezTo>
                    <a:pt x="75" y="75"/>
                    <a:pt x="82" y="70"/>
                    <a:pt x="84" y="67"/>
                  </a:cubicBezTo>
                  <a:cubicBezTo>
                    <a:pt x="85" y="65"/>
                    <a:pt x="79" y="62"/>
                    <a:pt x="83" y="59"/>
                  </a:cubicBezTo>
                  <a:cubicBezTo>
                    <a:pt x="86" y="57"/>
                    <a:pt x="83" y="54"/>
                    <a:pt x="86" y="53"/>
                  </a:cubicBezTo>
                  <a:cubicBezTo>
                    <a:pt x="88" y="52"/>
                    <a:pt x="89" y="50"/>
                    <a:pt x="91" y="48"/>
                  </a:cubicBezTo>
                  <a:cubicBezTo>
                    <a:pt x="93" y="46"/>
                    <a:pt x="96" y="48"/>
                    <a:pt x="100" y="47"/>
                  </a:cubicBezTo>
                  <a:cubicBezTo>
                    <a:pt x="102" y="47"/>
                    <a:pt x="103" y="47"/>
                    <a:pt x="105" y="47"/>
                  </a:cubicBezTo>
                  <a:cubicBezTo>
                    <a:pt x="105" y="46"/>
                    <a:pt x="104" y="44"/>
                    <a:pt x="104" y="43"/>
                  </a:cubicBezTo>
                  <a:close/>
                  <a:moveTo>
                    <a:pt x="61" y="153"/>
                  </a:moveTo>
                  <a:cubicBezTo>
                    <a:pt x="57" y="153"/>
                    <a:pt x="55" y="162"/>
                    <a:pt x="56" y="164"/>
                  </a:cubicBezTo>
                  <a:cubicBezTo>
                    <a:pt x="57" y="165"/>
                    <a:pt x="66" y="153"/>
                    <a:pt x="61" y="15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 142">
              <a:extLst>
                <a:ext uri="{FF2B5EF4-FFF2-40B4-BE49-F238E27FC236}">
                  <a16:creationId xmlns:a16="http://schemas.microsoft.com/office/drawing/2014/main" id="{8C0A5F81-3E48-3F59-A9E0-7769A879E4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3059" y="2548460"/>
              <a:ext cx="160661" cy="81492"/>
            </a:xfrm>
            <a:custGeom>
              <a:avLst/>
              <a:gdLst>
                <a:gd name="T0" fmla="*/ 49 w 53"/>
                <a:gd name="T1" fmla="*/ 7 h 26"/>
                <a:gd name="T2" fmla="*/ 51 w 53"/>
                <a:gd name="T3" fmla="*/ 1 h 26"/>
                <a:gd name="T4" fmla="*/ 49 w 53"/>
                <a:gd name="T5" fmla="*/ 2 h 26"/>
                <a:gd name="T6" fmla="*/ 33 w 53"/>
                <a:gd name="T7" fmla="*/ 1 h 26"/>
                <a:gd name="T8" fmla="*/ 18 w 53"/>
                <a:gd name="T9" fmla="*/ 4 h 26"/>
                <a:gd name="T10" fmla="*/ 12 w 53"/>
                <a:gd name="T11" fmla="*/ 9 h 26"/>
                <a:gd name="T12" fmla="*/ 14 w 53"/>
                <a:gd name="T13" fmla="*/ 14 h 26"/>
                <a:gd name="T14" fmla="*/ 19 w 53"/>
                <a:gd name="T15" fmla="*/ 17 h 26"/>
                <a:gd name="T16" fmla="*/ 21 w 53"/>
                <a:gd name="T17" fmla="*/ 20 h 26"/>
                <a:gd name="T18" fmla="*/ 21 w 53"/>
                <a:gd name="T19" fmla="*/ 20 h 26"/>
                <a:gd name="T20" fmla="*/ 30 w 53"/>
                <a:gd name="T21" fmla="*/ 20 h 26"/>
                <a:gd name="T22" fmla="*/ 38 w 53"/>
                <a:gd name="T23" fmla="*/ 25 h 26"/>
                <a:gd name="T24" fmla="*/ 46 w 53"/>
                <a:gd name="T25" fmla="*/ 26 h 26"/>
                <a:gd name="T26" fmla="*/ 47 w 53"/>
                <a:gd name="T27" fmla="*/ 23 h 26"/>
                <a:gd name="T28" fmla="*/ 49 w 53"/>
                <a:gd name="T29" fmla="*/ 21 h 26"/>
                <a:gd name="T30" fmla="*/ 47 w 53"/>
                <a:gd name="T31" fmla="*/ 16 h 26"/>
                <a:gd name="T32" fmla="*/ 46 w 53"/>
                <a:gd name="T33" fmla="*/ 11 h 26"/>
                <a:gd name="T34" fmla="*/ 49 w 53"/>
                <a:gd name="T35" fmla="*/ 7 h 26"/>
                <a:gd name="T36" fmla="*/ 5 w 53"/>
                <a:gd name="T37" fmla="*/ 13 h 26"/>
                <a:gd name="T38" fmla="*/ 2 w 53"/>
                <a:gd name="T39" fmla="*/ 20 h 26"/>
                <a:gd name="T40" fmla="*/ 11 w 53"/>
                <a:gd name="T41" fmla="*/ 15 h 26"/>
                <a:gd name="T42" fmla="*/ 5 w 53"/>
                <a:gd name="T43" fmla="*/ 13 h 26"/>
                <a:gd name="T44" fmla="*/ 9 w 53"/>
                <a:gd name="T45" fmla="*/ 9 h 26"/>
                <a:gd name="T46" fmla="*/ 4 w 53"/>
                <a:gd name="T47" fmla="*/ 10 h 26"/>
                <a:gd name="T48" fmla="*/ 9 w 53"/>
                <a:gd name="T4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26">
                  <a:moveTo>
                    <a:pt x="49" y="7"/>
                  </a:moveTo>
                  <a:cubicBezTo>
                    <a:pt x="50" y="5"/>
                    <a:pt x="53" y="4"/>
                    <a:pt x="51" y="1"/>
                  </a:cubicBezTo>
                  <a:cubicBezTo>
                    <a:pt x="51" y="2"/>
                    <a:pt x="50" y="2"/>
                    <a:pt x="49" y="2"/>
                  </a:cubicBezTo>
                  <a:cubicBezTo>
                    <a:pt x="46" y="3"/>
                    <a:pt x="38" y="0"/>
                    <a:pt x="33" y="1"/>
                  </a:cubicBezTo>
                  <a:cubicBezTo>
                    <a:pt x="29" y="2"/>
                    <a:pt x="20" y="2"/>
                    <a:pt x="18" y="4"/>
                  </a:cubicBezTo>
                  <a:cubicBezTo>
                    <a:pt x="15" y="6"/>
                    <a:pt x="10" y="7"/>
                    <a:pt x="12" y="9"/>
                  </a:cubicBezTo>
                  <a:cubicBezTo>
                    <a:pt x="15" y="11"/>
                    <a:pt x="12" y="12"/>
                    <a:pt x="14" y="14"/>
                  </a:cubicBezTo>
                  <a:cubicBezTo>
                    <a:pt x="16" y="16"/>
                    <a:pt x="17" y="17"/>
                    <a:pt x="19" y="17"/>
                  </a:cubicBezTo>
                  <a:cubicBezTo>
                    <a:pt x="22" y="16"/>
                    <a:pt x="23" y="18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20"/>
                    <a:pt x="29" y="20"/>
                    <a:pt x="30" y="20"/>
                  </a:cubicBezTo>
                  <a:cubicBezTo>
                    <a:pt x="31" y="21"/>
                    <a:pt x="37" y="26"/>
                    <a:pt x="38" y="25"/>
                  </a:cubicBezTo>
                  <a:cubicBezTo>
                    <a:pt x="39" y="25"/>
                    <a:pt x="43" y="25"/>
                    <a:pt x="46" y="26"/>
                  </a:cubicBezTo>
                  <a:cubicBezTo>
                    <a:pt x="46" y="25"/>
                    <a:pt x="46" y="24"/>
                    <a:pt x="47" y="23"/>
                  </a:cubicBezTo>
                  <a:cubicBezTo>
                    <a:pt x="48" y="22"/>
                    <a:pt x="50" y="22"/>
                    <a:pt x="49" y="21"/>
                  </a:cubicBezTo>
                  <a:cubicBezTo>
                    <a:pt x="48" y="19"/>
                    <a:pt x="47" y="18"/>
                    <a:pt x="47" y="16"/>
                  </a:cubicBezTo>
                  <a:cubicBezTo>
                    <a:pt x="47" y="14"/>
                    <a:pt x="46" y="13"/>
                    <a:pt x="46" y="11"/>
                  </a:cubicBezTo>
                  <a:cubicBezTo>
                    <a:pt x="47" y="10"/>
                    <a:pt x="48" y="9"/>
                    <a:pt x="49" y="7"/>
                  </a:cubicBezTo>
                  <a:close/>
                  <a:moveTo>
                    <a:pt x="5" y="13"/>
                  </a:moveTo>
                  <a:cubicBezTo>
                    <a:pt x="1" y="14"/>
                    <a:pt x="0" y="20"/>
                    <a:pt x="2" y="20"/>
                  </a:cubicBezTo>
                  <a:cubicBezTo>
                    <a:pt x="4" y="20"/>
                    <a:pt x="9" y="16"/>
                    <a:pt x="11" y="15"/>
                  </a:cubicBezTo>
                  <a:cubicBezTo>
                    <a:pt x="12" y="13"/>
                    <a:pt x="10" y="12"/>
                    <a:pt x="5" y="13"/>
                  </a:cubicBezTo>
                  <a:close/>
                  <a:moveTo>
                    <a:pt x="9" y="9"/>
                  </a:moveTo>
                  <a:cubicBezTo>
                    <a:pt x="10" y="8"/>
                    <a:pt x="2" y="8"/>
                    <a:pt x="4" y="10"/>
                  </a:cubicBezTo>
                  <a:cubicBezTo>
                    <a:pt x="5" y="11"/>
                    <a:pt x="8" y="11"/>
                    <a:pt x="9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 143">
              <a:extLst>
                <a:ext uri="{FF2B5EF4-FFF2-40B4-BE49-F238E27FC236}">
                  <a16:creationId xmlns:a16="http://schemas.microsoft.com/office/drawing/2014/main" id="{114C292B-1A90-A5C2-77A7-DFB883259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8880" y="4216418"/>
              <a:ext cx="201465" cy="257620"/>
            </a:xfrm>
            <a:custGeom>
              <a:avLst/>
              <a:gdLst>
                <a:gd name="T0" fmla="*/ 59 w 67"/>
                <a:gd name="T1" fmla="*/ 19 h 83"/>
                <a:gd name="T2" fmla="*/ 63 w 67"/>
                <a:gd name="T3" fmla="*/ 13 h 83"/>
                <a:gd name="T4" fmla="*/ 67 w 67"/>
                <a:gd name="T5" fmla="*/ 7 h 83"/>
                <a:gd name="T6" fmla="*/ 63 w 67"/>
                <a:gd name="T7" fmla="*/ 9 h 83"/>
                <a:gd name="T8" fmla="*/ 59 w 67"/>
                <a:gd name="T9" fmla="*/ 7 h 83"/>
                <a:gd name="T10" fmla="*/ 52 w 67"/>
                <a:gd name="T11" fmla="*/ 8 h 83"/>
                <a:gd name="T12" fmla="*/ 46 w 67"/>
                <a:gd name="T13" fmla="*/ 13 h 83"/>
                <a:gd name="T14" fmla="*/ 36 w 67"/>
                <a:gd name="T15" fmla="*/ 11 h 83"/>
                <a:gd name="T16" fmla="*/ 27 w 67"/>
                <a:gd name="T17" fmla="*/ 6 h 83"/>
                <a:gd name="T18" fmla="*/ 18 w 67"/>
                <a:gd name="T19" fmla="*/ 4 h 83"/>
                <a:gd name="T20" fmla="*/ 13 w 67"/>
                <a:gd name="T21" fmla="*/ 1 h 83"/>
                <a:gd name="T22" fmla="*/ 8 w 67"/>
                <a:gd name="T23" fmla="*/ 1 h 83"/>
                <a:gd name="T24" fmla="*/ 2 w 67"/>
                <a:gd name="T25" fmla="*/ 5 h 83"/>
                <a:gd name="T26" fmla="*/ 0 w 67"/>
                <a:gd name="T27" fmla="*/ 7 h 83"/>
                <a:gd name="T28" fmla="*/ 4 w 67"/>
                <a:gd name="T29" fmla="*/ 10 h 83"/>
                <a:gd name="T30" fmla="*/ 5 w 67"/>
                <a:gd name="T31" fmla="*/ 16 h 83"/>
                <a:gd name="T32" fmla="*/ 9 w 67"/>
                <a:gd name="T33" fmla="*/ 19 h 83"/>
                <a:gd name="T34" fmla="*/ 8 w 67"/>
                <a:gd name="T35" fmla="*/ 26 h 83"/>
                <a:gd name="T36" fmla="*/ 3 w 67"/>
                <a:gd name="T37" fmla="*/ 36 h 83"/>
                <a:gd name="T38" fmla="*/ 0 w 67"/>
                <a:gd name="T39" fmla="*/ 41 h 83"/>
                <a:gd name="T40" fmla="*/ 6 w 67"/>
                <a:gd name="T41" fmla="*/ 44 h 83"/>
                <a:gd name="T42" fmla="*/ 0 w 67"/>
                <a:gd name="T43" fmla="*/ 50 h 83"/>
                <a:gd name="T44" fmla="*/ 0 w 67"/>
                <a:gd name="T45" fmla="*/ 51 h 83"/>
                <a:gd name="T46" fmla="*/ 31 w 67"/>
                <a:gd name="T47" fmla="*/ 68 h 83"/>
                <a:gd name="T48" fmla="*/ 31 w 67"/>
                <a:gd name="T49" fmla="*/ 73 h 83"/>
                <a:gd name="T50" fmla="*/ 45 w 67"/>
                <a:gd name="T51" fmla="*/ 83 h 83"/>
                <a:gd name="T52" fmla="*/ 53 w 67"/>
                <a:gd name="T53" fmla="*/ 64 h 83"/>
                <a:gd name="T54" fmla="*/ 59 w 67"/>
                <a:gd name="T55" fmla="*/ 60 h 83"/>
                <a:gd name="T56" fmla="*/ 63 w 67"/>
                <a:gd name="T57" fmla="*/ 57 h 83"/>
                <a:gd name="T58" fmla="*/ 64 w 67"/>
                <a:gd name="T59" fmla="*/ 56 h 83"/>
                <a:gd name="T60" fmla="*/ 60 w 67"/>
                <a:gd name="T61" fmla="*/ 49 h 83"/>
                <a:gd name="T62" fmla="*/ 59 w 67"/>
                <a:gd name="T63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83">
                  <a:moveTo>
                    <a:pt x="59" y="19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8"/>
                    <a:pt x="64" y="8"/>
                    <a:pt x="63" y="9"/>
                  </a:cubicBezTo>
                  <a:cubicBezTo>
                    <a:pt x="62" y="9"/>
                    <a:pt x="60" y="8"/>
                    <a:pt x="59" y="7"/>
                  </a:cubicBezTo>
                  <a:cubicBezTo>
                    <a:pt x="58" y="6"/>
                    <a:pt x="55" y="7"/>
                    <a:pt x="52" y="8"/>
                  </a:cubicBezTo>
                  <a:cubicBezTo>
                    <a:pt x="49" y="10"/>
                    <a:pt x="47" y="14"/>
                    <a:pt x="46" y="13"/>
                  </a:cubicBezTo>
                  <a:cubicBezTo>
                    <a:pt x="45" y="12"/>
                    <a:pt x="38" y="11"/>
                    <a:pt x="36" y="11"/>
                  </a:cubicBezTo>
                  <a:cubicBezTo>
                    <a:pt x="35" y="11"/>
                    <a:pt x="29" y="7"/>
                    <a:pt x="27" y="6"/>
                  </a:cubicBezTo>
                  <a:cubicBezTo>
                    <a:pt x="25" y="4"/>
                    <a:pt x="19" y="5"/>
                    <a:pt x="18" y="4"/>
                  </a:cubicBezTo>
                  <a:cubicBezTo>
                    <a:pt x="17" y="3"/>
                    <a:pt x="14" y="3"/>
                    <a:pt x="13" y="1"/>
                  </a:cubicBezTo>
                  <a:cubicBezTo>
                    <a:pt x="12" y="0"/>
                    <a:pt x="10" y="1"/>
                    <a:pt x="8" y="1"/>
                  </a:cubicBezTo>
                  <a:cubicBezTo>
                    <a:pt x="6" y="1"/>
                    <a:pt x="2" y="4"/>
                    <a:pt x="2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23"/>
                    <a:pt x="8" y="26"/>
                  </a:cubicBezTo>
                  <a:cubicBezTo>
                    <a:pt x="8" y="30"/>
                    <a:pt x="5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3" y="42"/>
                    <a:pt x="6" y="43"/>
                    <a:pt x="6" y="44"/>
                  </a:cubicBezTo>
                  <a:cubicBezTo>
                    <a:pt x="5" y="46"/>
                    <a:pt x="0" y="46"/>
                    <a:pt x="0" y="50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3"/>
                    <a:pt x="38" y="78"/>
                    <a:pt x="45" y="83"/>
                  </a:cubicBezTo>
                  <a:cubicBezTo>
                    <a:pt x="48" y="75"/>
                    <a:pt x="52" y="66"/>
                    <a:pt x="53" y="64"/>
                  </a:cubicBezTo>
                  <a:cubicBezTo>
                    <a:pt x="55" y="62"/>
                    <a:pt x="57" y="62"/>
                    <a:pt x="59" y="60"/>
                  </a:cubicBezTo>
                  <a:cubicBezTo>
                    <a:pt x="60" y="58"/>
                    <a:pt x="61" y="61"/>
                    <a:pt x="63" y="57"/>
                  </a:cubicBezTo>
                  <a:cubicBezTo>
                    <a:pt x="64" y="57"/>
                    <a:pt x="64" y="56"/>
                    <a:pt x="64" y="56"/>
                  </a:cubicBezTo>
                  <a:cubicBezTo>
                    <a:pt x="60" y="49"/>
                    <a:pt x="60" y="49"/>
                    <a:pt x="60" y="49"/>
                  </a:cubicBezTo>
                  <a:lnTo>
                    <a:pt x="59" y="19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 144">
              <a:extLst>
                <a:ext uri="{FF2B5EF4-FFF2-40B4-BE49-F238E27FC236}">
                  <a16:creationId xmlns:a16="http://schemas.microsoft.com/office/drawing/2014/main" id="{6FAD1021-B3E0-0E3D-87E8-6C6AADFD4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7946" y="4237447"/>
              <a:ext cx="137710" cy="147211"/>
            </a:xfrm>
            <a:custGeom>
              <a:avLst/>
              <a:gdLst>
                <a:gd name="T0" fmla="*/ 42 w 46"/>
                <a:gd name="T1" fmla="*/ 9 h 47"/>
                <a:gd name="T2" fmla="*/ 41 w 46"/>
                <a:gd name="T3" fmla="*/ 3 h 47"/>
                <a:gd name="T4" fmla="*/ 37 w 46"/>
                <a:gd name="T5" fmla="*/ 0 h 47"/>
                <a:gd name="T6" fmla="*/ 35 w 46"/>
                <a:gd name="T7" fmla="*/ 2 h 47"/>
                <a:gd name="T8" fmla="*/ 29 w 46"/>
                <a:gd name="T9" fmla="*/ 3 h 47"/>
                <a:gd name="T10" fmla="*/ 23 w 46"/>
                <a:gd name="T11" fmla="*/ 5 h 47"/>
                <a:gd name="T12" fmla="*/ 18 w 46"/>
                <a:gd name="T13" fmla="*/ 3 h 47"/>
                <a:gd name="T14" fmla="*/ 12 w 46"/>
                <a:gd name="T15" fmla="*/ 5 h 47"/>
                <a:gd name="T16" fmla="*/ 11 w 46"/>
                <a:gd name="T17" fmla="*/ 12 h 47"/>
                <a:gd name="T18" fmla="*/ 14 w 46"/>
                <a:gd name="T19" fmla="*/ 16 h 47"/>
                <a:gd name="T20" fmla="*/ 11 w 46"/>
                <a:gd name="T21" fmla="*/ 21 h 47"/>
                <a:gd name="T22" fmla="*/ 8 w 46"/>
                <a:gd name="T23" fmla="*/ 23 h 47"/>
                <a:gd name="T24" fmla="*/ 5 w 46"/>
                <a:gd name="T25" fmla="*/ 28 h 47"/>
                <a:gd name="T26" fmla="*/ 2 w 46"/>
                <a:gd name="T27" fmla="*/ 34 h 47"/>
                <a:gd name="T28" fmla="*/ 1 w 46"/>
                <a:gd name="T29" fmla="*/ 41 h 47"/>
                <a:gd name="T30" fmla="*/ 0 w 46"/>
                <a:gd name="T31" fmla="*/ 47 h 47"/>
                <a:gd name="T32" fmla="*/ 4 w 46"/>
                <a:gd name="T33" fmla="*/ 46 h 47"/>
                <a:gd name="T34" fmla="*/ 12 w 46"/>
                <a:gd name="T35" fmla="*/ 44 h 47"/>
                <a:gd name="T36" fmla="*/ 19 w 46"/>
                <a:gd name="T37" fmla="*/ 43 h 47"/>
                <a:gd name="T38" fmla="*/ 26 w 46"/>
                <a:gd name="T39" fmla="*/ 34 h 47"/>
                <a:gd name="T40" fmla="*/ 37 w 46"/>
                <a:gd name="T41" fmla="*/ 34 h 47"/>
                <a:gd name="T42" fmla="*/ 40 w 46"/>
                <a:gd name="T43" fmla="*/ 29 h 47"/>
                <a:gd name="T44" fmla="*/ 45 w 46"/>
                <a:gd name="T45" fmla="*/ 19 h 47"/>
                <a:gd name="T46" fmla="*/ 46 w 46"/>
                <a:gd name="T47" fmla="*/ 12 h 47"/>
                <a:gd name="T48" fmla="*/ 42 w 46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47">
                  <a:moveTo>
                    <a:pt x="42" y="9"/>
                  </a:moveTo>
                  <a:cubicBezTo>
                    <a:pt x="41" y="3"/>
                    <a:pt x="41" y="3"/>
                    <a:pt x="41" y="3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1"/>
                    <a:pt x="35" y="2"/>
                    <a:pt x="35" y="2"/>
                  </a:cubicBezTo>
                  <a:cubicBezTo>
                    <a:pt x="34" y="4"/>
                    <a:pt x="31" y="4"/>
                    <a:pt x="29" y="3"/>
                  </a:cubicBezTo>
                  <a:cubicBezTo>
                    <a:pt x="28" y="2"/>
                    <a:pt x="24" y="4"/>
                    <a:pt x="23" y="5"/>
                  </a:cubicBezTo>
                  <a:cubicBezTo>
                    <a:pt x="22" y="6"/>
                    <a:pt x="20" y="3"/>
                    <a:pt x="18" y="3"/>
                  </a:cubicBezTo>
                  <a:cubicBezTo>
                    <a:pt x="16" y="3"/>
                    <a:pt x="12" y="5"/>
                    <a:pt x="12" y="5"/>
                  </a:cubicBezTo>
                  <a:cubicBezTo>
                    <a:pt x="12" y="5"/>
                    <a:pt x="11" y="10"/>
                    <a:pt x="11" y="12"/>
                  </a:cubicBezTo>
                  <a:cubicBezTo>
                    <a:pt x="11" y="14"/>
                    <a:pt x="14" y="15"/>
                    <a:pt x="14" y="16"/>
                  </a:cubicBezTo>
                  <a:cubicBezTo>
                    <a:pt x="14" y="18"/>
                    <a:pt x="11" y="19"/>
                    <a:pt x="11" y="21"/>
                  </a:cubicBezTo>
                  <a:cubicBezTo>
                    <a:pt x="11" y="22"/>
                    <a:pt x="10" y="22"/>
                    <a:pt x="8" y="23"/>
                  </a:cubicBezTo>
                  <a:cubicBezTo>
                    <a:pt x="6" y="24"/>
                    <a:pt x="6" y="27"/>
                    <a:pt x="5" y="28"/>
                  </a:cubicBezTo>
                  <a:cubicBezTo>
                    <a:pt x="3" y="29"/>
                    <a:pt x="3" y="32"/>
                    <a:pt x="2" y="34"/>
                  </a:cubicBezTo>
                  <a:cubicBezTo>
                    <a:pt x="2" y="36"/>
                    <a:pt x="1" y="39"/>
                    <a:pt x="1" y="41"/>
                  </a:cubicBezTo>
                  <a:cubicBezTo>
                    <a:pt x="1" y="43"/>
                    <a:pt x="1" y="46"/>
                    <a:pt x="0" y="47"/>
                  </a:cubicBezTo>
                  <a:cubicBezTo>
                    <a:pt x="2" y="47"/>
                    <a:pt x="3" y="47"/>
                    <a:pt x="4" y="46"/>
                  </a:cubicBezTo>
                  <a:cubicBezTo>
                    <a:pt x="5" y="45"/>
                    <a:pt x="12" y="44"/>
                    <a:pt x="12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39"/>
                    <a:pt x="23" y="35"/>
                    <a:pt x="26" y="34"/>
                  </a:cubicBezTo>
                  <a:cubicBezTo>
                    <a:pt x="29" y="33"/>
                    <a:pt x="34" y="33"/>
                    <a:pt x="37" y="34"/>
                  </a:cubicBezTo>
                  <a:cubicBezTo>
                    <a:pt x="38" y="32"/>
                    <a:pt x="39" y="30"/>
                    <a:pt x="40" y="29"/>
                  </a:cubicBezTo>
                  <a:cubicBezTo>
                    <a:pt x="42" y="27"/>
                    <a:pt x="45" y="23"/>
                    <a:pt x="45" y="19"/>
                  </a:cubicBezTo>
                  <a:cubicBezTo>
                    <a:pt x="46" y="16"/>
                    <a:pt x="46" y="12"/>
                    <a:pt x="46" y="12"/>
                  </a:cubicBezTo>
                  <a:lnTo>
                    <a:pt x="42" y="9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 145">
              <a:extLst>
                <a:ext uri="{FF2B5EF4-FFF2-40B4-BE49-F238E27FC236}">
                  <a16:creationId xmlns:a16="http://schemas.microsoft.com/office/drawing/2014/main" id="{15A07A83-1881-6E83-E6D2-C5A2EF5E8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8844" y="3055812"/>
              <a:ext cx="448831" cy="270764"/>
            </a:xfrm>
            <a:custGeom>
              <a:avLst/>
              <a:gdLst>
                <a:gd name="T0" fmla="*/ 145 w 149"/>
                <a:gd name="T1" fmla="*/ 49 h 87"/>
                <a:gd name="T2" fmla="*/ 134 w 149"/>
                <a:gd name="T3" fmla="*/ 44 h 87"/>
                <a:gd name="T4" fmla="*/ 127 w 149"/>
                <a:gd name="T5" fmla="*/ 44 h 87"/>
                <a:gd name="T6" fmla="*/ 119 w 149"/>
                <a:gd name="T7" fmla="*/ 42 h 87"/>
                <a:gd name="T8" fmla="*/ 110 w 149"/>
                <a:gd name="T9" fmla="*/ 48 h 87"/>
                <a:gd name="T10" fmla="*/ 106 w 149"/>
                <a:gd name="T11" fmla="*/ 50 h 87"/>
                <a:gd name="T12" fmla="*/ 99 w 149"/>
                <a:gd name="T13" fmla="*/ 45 h 87"/>
                <a:gd name="T14" fmla="*/ 92 w 149"/>
                <a:gd name="T15" fmla="*/ 43 h 87"/>
                <a:gd name="T16" fmla="*/ 88 w 149"/>
                <a:gd name="T17" fmla="*/ 35 h 87"/>
                <a:gd name="T18" fmla="*/ 86 w 149"/>
                <a:gd name="T19" fmla="*/ 27 h 87"/>
                <a:gd name="T20" fmla="*/ 79 w 149"/>
                <a:gd name="T21" fmla="*/ 22 h 87"/>
                <a:gd name="T22" fmla="*/ 62 w 149"/>
                <a:gd name="T23" fmla="*/ 21 h 87"/>
                <a:gd name="T24" fmla="*/ 51 w 149"/>
                <a:gd name="T25" fmla="*/ 22 h 87"/>
                <a:gd name="T26" fmla="*/ 41 w 149"/>
                <a:gd name="T27" fmla="*/ 11 h 87"/>
                <a:gd name="T28" fmla="*/ 39 w 149"/>
                <a:gd name="T29" fmla="*/ 15 h 87"/>
                <a:gd name="T30" fmla="*/ 28 w 149"/>
                <a:gd name="T31" fmla="*/ 13 h 87"/>
                <a:gd name="T32" fmla="*/ 27 w 149"/>
                <a:gd name="T33" fmla="*/ 1 h 87"/>
                <a:gd name="T34" fmla="*/ 24 w 149"/>
                <a:gd name="T35" fmla="*/ 13 h 87"/>
                <a:gd name="T36" fmla="*/ 23 w 149"/>
                <a:gd name="T37" fmla="*/ 0 h 87"/>
                <a:gd name="T38" fmla="*/ 1 w 149"/>
                <a:gd name="T39" fmla="*/ 6 h 87"/>
                <a:gd name="T40" fmla="*/ 0 w 149"/>
                <a:gd name="T41" fmla="*/ 43 h 87"/>
                <a:gd name="T42" fmla="*/ 0 w 149"/>
                <a:gd name="T43" fmla="*/ 43 h 87"/>
                <a:gd name="T44" fmla="*/ 6 w 149"/>
                <a:gd name="T45" fmla="*/ 44 h 87"/>
                <a:gd name="T46" fmla="*/ 9 w 149"/>
                <a:gd name="T47" fmla="*/ 40 h 87"/>
                <a:gd name="T48" fmla="*/ 15 w 149"/>
                <a:gd name="T49" fmla="*/ 36 h 87"/>
                <a:gd name="T50" fmla="*/ 18 w 149"/>
                <a:gd name="T51" fmla="*/ 33 h 87"/>
                <a:gd name="T52" fmla="*/ 22 w 149"/>
                <a:gd name="T53" fmla="*/ 31 h 87"/>
                <a:gd name="T54" fmla="*/ 28 w 149"/>
                <a:gd name="T55" fmla="*/ 33 h 87"/>
                <a:gd name="T56" fmla="*/ 34 w 149"/>
                <a:gd name="T57" fmla="*/ 35 h 87"/>
                <a:gd name="T58" fmla="*/ 37 w 149"/>
                <a:gd name="T59" fmla="*/ 44 h 87"/>
                <a:gd name="T60" fmla="*/ 50 w 149"/>
                <a:gd name="T61" fmla="*/ 45 h 87"/>
                <a:gd name="T62" fmla="*/ 53 w 149"/>
                <a:gd name="T63" fmla="*/ 51 h 87"/>
                <a:gd name="T64" fmla="*/ 57 w 149"/>
                <a:gd name="T65" fmla="*/ 58 h 87"/>
                <a:gd name="T66" fmla="*/ 65 w 149"/>
                <a:gd name="T67" fmla="*/ 64 h 87"/>
                <a:gd name="T68" fmla="*/ 75 w 149"/>
                <a:gd name="T69" fmla="*/ 70 h 87"/>
                <a:gd name="T70" fmla="*/ 84 w 149"/>
                <a:gd name="T71" fmla="*/ 75 h 87"/>
                <a:gd name="T72" fmla="*/ 91 w 149"/>
                <a:gd name="T73" fmla="*/ 78 h 87"/>
                <a:gd name="T74" fmla="*/ 92 w 149"/>
                <a:gd name="T75" fmla="*/ 83 h 87"/>
                <a:gd name="T76" fmla="*/ 93 w 149"/>
                <a:gd name="T77" fmla="*/ 83 h 87"/>
                <a:gd name="T78" fmla="*/ 99 w 149"/>
                <a:gd name="T79" fmla="*/ 86 h 87"/>
                <a:gd name="T80" fmla="*/ 103 w 149"/>
                <a:gd name="T81" fmla="*/ 87 h 87"/>
                <a:gd name="T82" fmla="*/ 106 w 149"/>
                <a:gd name="T83" fmla="*/ 78 h 87"/>
                <a:gd name="T84" fmla="*/ 105 w 149"/>
                <a:gd name="T85" fmla="*/ 71 h 87"/>
                <a:gd name="T86" fmla="*/ 100 w 149"/>
                <a:gd name="T87" fmla="*/ 64 h 87"/>
                <a:gd name="T88" fmla="*/ 108 w 149"/>
                <a:gd name="T89" fmla="*/ 61 h 87"/>
                <a:gd name="T90" fmla="*/ 111 w 149"/>
                <a:gd name="T91" fmla="*/ 57 h 87"/>
                <a:gd name="T92" fmla="*/ 115 w 149"/>
                <a:gd name="T93" fmla="*/ 52 h 87"/>
                <a:gd name="T94" fmla="*/ 121 w 149"/>
                <a:gd name="T95" fmla="*/ 51 h 87"/>
                <a:gd name="T96" fmla="*/ 127 w 149"/>
                <a:gd name="T97" fmla="*/ 49 h 87"/>
                <a:gd name="T98" fmla="*/ 124 w 149"/>
                <a:gd name="T99" fmla="*/ 56 h 87"/>
                <a:gd name="T100" fmla="*/ 134 w 149"/>
                <a:gd name="T101" fmla="*/ 55 h 87"/>
                <a:gd name="T102" fmla="*/ 142 w 149"/>
                <a:gd name="T103" fmla="*/ 53 h 87"/>
                <a:gd name="T104" fmla="*/ 145 w 149"/>
                <a:gd name="T105" fmla="*/ 4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9" h="87">
                  <a:moveTo>
                    <a:pt x="145" y="49"/>
                  </a:moveTo>
                  <a:cubicBezTo>
                    <a:pt x="141" y="46"/>
                    <a:pt x="134" y="42"/>
                    <a:pt x="134" y="44"/>
                  </a:cubicBezTo>
                  <a:cubicBezTo>
                    <a:pt x="133" y="46"/>
                    <a:pt x="129" y="46"/>
                    <a:pt x="127" y="44"/>
                  </a:cubicBezTo>
                  <a:cubicBezTo>
                    <a:pt x="125" y="42"/>
                    <a:pt x="124" y="40"/>
                    <a:pt x="119" y="42"/>
                  </a:cubicBezTo>
                  <a:cubicBezTo>
                    <a:pt x="114" y="44"/>
                    <a:pt x="111" y="46"/>
                    <a:pt x="110" y="48"/>
                  </a:cubicBezTo>
                  <a:cubicBezTo>
                    <a:pt x="110" y="50"/>
                    <a:pt x="107" y="52"/>
                    <a:pt x="106" y="50"/>
                  </a:cubicBezTo>
                  <a:cubicBezTo>
                    <a:pt x="106" y="47"/>
                    <a:pt x="102" y="46"/>
                    <a:pt x="99" y="45"/>
                  </a:cubicBezTo>
                  <a:cubicBezTo>
                    <a:pt x="97" y="45"/>
                    <a:pt x="93" y="46"/>
                    <a:pt x="92" y="43"/>
                  </a:cubicBezTo>
                  <a:cubicBezTo>
                    <a:pt x="92" y="41"/>
                    <a:pt x="88" y="38"/>
                    <a:pt x="88" y="35"/>
                  </a:cubicBezTo>
                  <a:cubicBezTo>
                    <a:pt x="87" y="32"/>
                    <a:pt x="88" y="27"/>
                    <a:pt x="86" y="27"/>
                  </a:cubicBezTo>
                  <a:cubicBezTo>
                    <a:pt x="83" y="26"/>
                    <a:pt x="81" y="22"/>
                    <a:pt x="79" y="22"/>
                  </a:cubicBezTo>
                  <a:cubicBezTo>
                    <a:pt x="77" y="22"/>
                    <a:pt x="64" y="22"/>
                    <a:pt x="62" y="21"/>
                  </a:cubicBezTo>
                  <a:cubicBezTo>
                    <a:pt x="60" y="20"/>
                    <a:pt x="52" y="24"/>
                    <a:pt x="51" y="22"/>
                  </a:cubicBezTo>
                  <a:cubicBezTo>
                    <a:pt x="50" y="20"/>
                    <a:pt x="44" y="14"/>
                    <a:pt x="41" y="11"/>
                  </a:cubicBezTo>
                  <a:cubicBezTo>
                    <a:pt x="41" y="12"/>
                    <a:pt x="40" y="14"/>
                    <a:pt x="39" y="15"/>
                  </a:cubicBezTo>
                  <a:cubicBezTo>
                    <a:pt x="32" y="19"/>
                    <a:pt x="26" y="18"/>
                    <a:pt x="28" y="13"/>
                  </a:cubicBezTo>
                  <a:cubicBezTo>
                    <a:pt x="30" y="7"/>
                    <a:pt x="31" y="1"/>
                    <a:pt x="27" y="1"/>
                  </a:cubicBezTo>
                  <a:cubicBezTo>
                    <a:pt x="24" y="1"/>
                    <a:pt x="26" y="12"/>
                    <a:pt x="24" y="13"/>
                  </a:cubicBezTo>
                  <a:cubicBezTo>
                    <a:pt x="22" y="14"/>
                    <a:pt x="21" y="5"/>
                    <a:pt x="23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" y="44"/>
                    <a:pt x="5" y="44"/>
                    <a:pt x="6" y="44"/>
                  </a:cubicBezTo>
                  <a:cubicBezTo>
                    <a:pt x="9" y="45"/>
                    <a:pt x="9" y="42"/>
                    <a:pt x="9" y="40"/>
                  </a:cubicBezTo>
                  <a:cubicBezTo>
                    <a:pt x="9" y="39"/>
                    <a:pt x="13" y="36"/>
                    <a:pt x="15" y="36"/>
                  </a:cubicBezTo>
                  <a:cubicBezTo>
                    <a:pt x="18" y="36"/>
                    <a:pt x="17" y="33"/>
                    <a:pt x="18" y="33"/>
                  </a:cubicBezTo>
                  <a:cubicBezTo>
                    <a:pt x="19" y="33"/>
                    <a:pt x="21" y="32"/>
                    <a:pt x="22" y="31"/>
                  </a:cubicBezTo>
                  <a:cubicBezTo>
                    <a:pt x="22" y="30"/>
                    <a:pt x="26" y="31"/>
                    <a:pt x="28" y="33"/>
                  </a:cubicBezTo>
                  <a:cubicBezTo>
                    <a:pt x="29" y="34"/>
                    <a:pt x="32" y="34"/>
                    <a:pt x="34" y="35"/>
                  </a:cubicBezTo>
                  <a:cubicBezTo>
                    <a:pt x="36" y="35"/>
                    <a:pt x="37" y="42"/>
                    <a:pt x="37" y="44"/>
                  </a:cubicBezTo>
                  <a:cubicBezTo>
                    <a:pt x="37" y="45"/>
                    <a:pt x="48" y="45"/>
                    <a:pt x="50" y="45"/>
                  </a:cubicBezTo>
                  <a:cubicBezTo>
                    <a:pt x="51" y="45"/>
                    <a:pt x="51" y="48"/>
                    <a:pt x="53" y="51"/>
                  </a:cubicBezTo>
                  <a:cubicBezTo>
                    <a:pt x="55" y="53"/>
                    <a:pt x="56" y="56"/>
                    <a:pt x="57" y="58"/>
                  </a:cubicBezTo>
                  <a:cubicBezTo>
                    <a:pt x="58" y="59"/>
                    <a:pt x="64" y="62"/>
                    <a:pt x="65" y="64"/>
                  </a:cubicBezTo>
                  <a:cubicBezTo>
                    <a:pt x="67" y="66"/>
                    <a:pt x="71" y="68"/>
                    <a:pt x="75" y="70"/>
                  </a:cubicBezTo>
                  <a:cubicBezTo>
                    <a:pt x="78" y="71"/>
                    <a:pt x="82" y="76"/>
                    <a:pt x="84" y="75"/>
                  </a:cubicBezTo>
                  <a:cubicBezTo>
                    <a:pt x="86" y="75"/>
                    <a:pt x="91" y="78"/>
                    <a:pt x="91" y="78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83"/>
                    <a:pt x="92" y="83"/>
                    <a:pt x="93" y="83"/>
                  </a:cubicBezTo>
                  <a:cubicBezTo>
                    <a:pt x="96" y="82"/>
                    <a:pt x="97" y="86"/>
                    <a:pt x="99" y="86"/>
                  </a:cubicBezTo>
                  <a:cubicBezTo>
                    <a:pt x="100" y="86"/>
                    <a:pt x="102" y="86"/>
                    <a:pt x="103" y="87"/>
                  </a:cubicBezTo>
                  <a:cubicBezTo>
                    <a:pt x="103" y="82"/>
                    <a:pt x="104" y="80"/>
                    <a:pt x="106" y="78"/>
                  </a:cubicBezTo>
                  <a:cubicBezTo>
                    <a:pt x="109" y="77"/>
                    <a:pt x="105" y="74"/>
                    <a:pt x="105" y="71"/>
                  </a:cubicBezTo>
                  <a:cubicBezTo>
                    <a:pt x="106" y="68"/>
                    <a:pt x="100" y="67"/>
                    <a:pt x="100" y="64"/>
                  </a:cubicBezTo>
                  <a:cubicBezTo>
                    <a:pt x="101" y="62"/>
                    <a:pt x="106" y="62"/>
                    <a:pt x="108" y="61"/>
                  </a:cubicBezTo>
                  <a:cubicBezTo>
                    <a:pt x="110" y="60"/>
                    <a:pt x="109" y="57"/>
                    <a:pt x="111" y="57"/>
                  </a:cubicBezTo>
                  <a:cubicBezTo>
                    <a:pt x="113" y="57"/>
                    <a:pt x="114" y="54"/>
                    <a:pt x="115" y="52"/>
                  </a:cubicBezTo>
                  <a:cubicBezTo>
                    <a:pt x="116" y="50"/>
                    <a:pt x="119" y="52"/>
                    <a:pt x="121" y="51"/>
                  </a:cubicBezTo>
                  <a:cubicBezTo>
                    <a:pt x="123" y="49"/>
                    <a:pt x="126" y="48"/>
                    <a:pt x="127" y="49"/>
                  </a:cubicBezTo>
                  <a:cubicBezTo>
                    <a:pt x="128" y="50"/>
                    <a:pt x="125" y="55"/>
                    <a:pt x="124" y="56"/>
                  </a:cubicBezTo>
                  <a:cubicBezTo>
                    <a:pt x="128" y="56"/>
                    <a:pt x="133" y="56"/>
                    <a:pt x="134" y="55"/>
                  </a:cubicBezTo>
                  <a:cubicBezTo>
                    <a:pt x="135" y="53"/>
                    <a:pt x="140" y="57"/>
                    <a:pt x="142" y="53"/>
                  </a:cubicBezTo>
                  <a:cubicBezTo>
                    <a:pt x="143" y="50"/>
                    <a:pt x="149" y="52"/>
                    <a:pt x="145" y="4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46">
              <a:extLst>
                <a:ext uri="{FF2B5EF4-FFF2-40B4-BE49-F238E27FC236}">
                  <a16:creationId xmlns:a16="http://schemas.microsoft.com/office/drawing/2014/main" id="{9C85BE45-8863-5CB6-D038-A60CCDC503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1004" y="1540325"/>
              <a:ext cx="657946" cy="1073854"/>
            </a:xfrm>
            <a:custGeom>
              <a:avLst/>
              <a:gdLst>
                <a:gd name="T0" fmla="*/ 206 w 218"/>
                <a:gd name="T1" fmla="*/ 180 h 345"/>
                <a:gd name="T2" fmla="*/ 207 w 218"/>
                <a:gd name="T3" fmla="*/ 170 h 345"/>
                <a:gd name="T4" fmla="*/ 195 w 218"/>
                <a:gd name="T5" fmla="*/ 168 h 345"/>
                <a:gd name="T6" fmla="*/ 181 w 218"/>
                <a:gd name="T7" fmla="*/ 167 h 345"/>
                <a:gd name="T8" fmla="*/ 175 w 218"/>
                <a:gd name="T9" fmla="*/ 166 h 345"/>
                <a:gd name="T10" fmla="*/ 162 w 218"/>
                <a:gd name="T11" fmla="*/ 169 h 345"/>
                <a:gd name="T12" fmla="*/ 151 w 218"/>
                <a:gd name="T13" fmla="*/ 181 h 345"/>
                <a:gd name="T14" fmla="*/ 151 w 218"/>
                <a:gd name="T15" fmla="*/ 168 h 345"/>
                <a:gd name="T16" fmla="*/ 136 w 218"/>
                <a:gd name="T17" fmla="*/ 177 h 345"/>
                <a:gd name="T18" fmla="*/ 130 w 218"/>
                <a:gd name="T19" fmla="*/ 180 h 345"/>
                <a:gd name="T20" fmla="*/ 123 w 218"/>
                <a:gd name="T21" fmla="*/ 178 h 345"/>
                <a:gd name="T22" fmla="*/ 112 w 218"/>
                <a:gd name="T23" fmla="*/ 187 h 345"/>
                <a:gd name="T24" fmla="*/ 104 w 218"/>
                <a:gd name="T25" fmla="*/ 194 h 345"/>
                <a:gd name="T26" fmla="*/ 96 w 218"/>
                <a:gd name="T27" fmla="*/ 197 h 345"/>
                <a:gd name="T28" fmla="*/ 83 w 218"/>
                <a:gd name="T29" fmla="*/ 200 h 345"/>
                <a:gd name="T30" fmla="*/ 78 w 218"/>
                <a:gd name="T31" fmla="*/ 208 h 345"/>
                <a:gd name="T32" fmla="*/ 96 w 218"/>
                <a:gd name="T33" fmla="*/ 208 h 345"/>
                <a:gd name="T34" fmla="*/ 83 w 218"/>
                <a:gd name="T35" fmla="*/ 218 h 345"/>
                <a:gd name="T36" fmla="*/ 64 w 218"/>
                <a:gd name="T37" fmla="*/ 238 h 345"/>
                <a:gd name="T38" fmla="*/ 52 w 218"/>
                <a:gd name="T39" fmla="*/ 254 h 345"/>
                <a:gd name="T40" fmla="*/ 42 w 218"/>
                <a:gd name="T41" fmla="*/ 269 h 345"/>
                <a:gd name="T42" fmla="*/ 27 w 218"/>
                <a:gd name="T43" fmla="*/ 279 h 345"/>
                <a:gd name="T44" fmla="*/ 12 w 218"/>
                <a:gd name="T45" fmla="*/ 289 h 345"/>
                <a:gd name="T46" fmla="*/ 4 w 218"/>
                <a:gd name="T47" fmla="*/ 301 h 345"/>
                <a:gd name="T48" fmla="*/ 2 w 218"/>
                <a:gd name="T49" fmla="*/ 317 h 345"/>
                <a:gd name="T50" fmla="*/ 9 w 218"/>
                <a:gd name="T51" fmla="*/ 322 h 345"/>
                <a:gd name="T52" fmla="*/ 7 w 218"/>
                <a:gd name="T53" fmla="*/ 328 h 345"/>
                <a:gd name="T54" fmla="*/ 15 w 218"/>
                <a:gd name="T55" fmla="*/ 341 h 345"/>
                <a:gd name="T56" fmla="*/ 48 w 218"/>
                <a:gd name="T57" fmla="*/ 325 h 345"/>
                <a:gd name="T58" fmla="*/ 58 w 218"/>
                <a:gd name="T59" fmla="*/ 328 h 345"/>
                <a:gd name="T60" fmla="*/ 64 w 218"/>
                <a:gd name="T61" fmla="*/ 307 h 345"/>
                <a:gd name="T62" fmla="*/ 62 w 218"/>
                <a:gd name="T63" fmla="*/ 281 h 345"/>
                <a:gd name="T64" fmla="*/ 77 w 218"/>
                <a:gd name="T65" fmla="*/ 261 h 345"/>
                <a:gd name="T66" fmla="*/ 88 w 218"/>
                <a:gd name="T67" fmla="*/ 237 h 345"/>
                <a:gd name="T68" fmla="*/ 98 w 218"/>
                <a:gd name="T69" fmla="*/ 215 h 345"/>
                <a:gd name="T70" fmla="*/ 122 w 218"/>
                <a:gd name="T71" fmla="*/ 204 h 345"/>
                <a:gd name="T72" fmla="*/ 138 w 218"/>
                <a:gd name="T73" fmla="*/ 192 h 345"/>
                <a:gd name="T74" fmla="*/ 168 w 218"/>
                <a:gd name="T75" fmla="*/ 201 h 345"/>
                <a:gd name="T76" fmla="*/ 187 w 218"/>
                <a:gd name="T77" fmla="*/ 181 h 345"/>
                <a:gd name="T78" fmla="*/ 206 w 218"/>
                <a:gd name="T79" fmla="*/ 190 h 345"/>
                <a:gd name="T80" fmla="*/ 61 w 218"/>
                <a:gd name="T81" fmla="*/ 25 h 345"/>
                <a:gd name="T82" fmla="*/ 81 w 218"/>
                <a:gd name="T83" fmla="*/ 36 h 345"/>
                <a:gd name="T84" fmla="*/ 96 w 218"/>
                <a:gd name="T85" fmla="*/ 40 h 345"/>
                <a:gd name="T86" fmla="*/ 98 w 218"/>
                <a:gd name="T87" fmla="*/ 51 h 345"/>
                <a:gd name="T88" fmla="*/ 83 w 218"/>
                <a:gd name="T89" fmla="*/ 65 h 345"/>
                <a:gd name="T90" fmla="*/ 99 w 218"/>
                <a:gd name="T91" fmla="*/ 71 h 345"/>
                <a:gd name="T92" fmla="*/ 119 w 218"/>
                <a:gd name="T93" fmla="*/ 39 h 345"/>
                <a:gd name="T94" fmla="*/ 135 w 218"/>
                <a:gd name="T95" fmla="*/ 47 h 345"/>
                <a:gd name="T96" fmla="*/ 157 w 218"/>
                <a:gd name="T97" fmla="*/ 56 h 345"/>
                <a:gd name="T98" fmla="*/ 150 w 218"/>
                <a:gd name="T99" fmla="*/ 44 h 345"/>
                <a:gd name="T100" fmla="*/ 131 w 218"/>
                <a:gd name="T101" fmla="*/ 29 h 345"/>
                <a:gd name="T102" fmla="*/ 112 w 218"/>
                <a:gd name="T103" fmla="*/ 19 h 345"/>
                <a:gd name="T104" fmla="*/ 94 w 218"/>
                <a:gd name="T105" fmla="*/ 9 h 345"/>
                <a:gd name="T106" fmla="*/ 87 w 218"/>
                <a:gd name="T107" fmla="*/ 19 h 345"/>
                <a:gd name="T108" fmla="*/ 69 w 218"/>
                <a:gd name="T109" fmla="*/ 18 h 345"/>
                <a:gd name="T110" fmla="*/ 59 w 218"/>
                <a:gd name="T111" fmla="*/ 14 h 345"/>
                <a:gd name="T112" fmla="*/ 53 w 218"/>
                <a:gd name="T113" fmla="*/ 40 h 345"/>
                <a:gd name="T114" fmla="*/ 53 w 218"/>
                <a:gd name="T115" fmla="*/ 40 h 345"/>
                <a:gd name="T116" fmla="*/ 124 w 218"/>
                <a:gd name="T117" fmla="*/ 20 h 345"/>
                <a:gd name="T118" fmla="*/ 175 w 218"/>
                <a:gd name="T119" fmla="*/ 18 h 345"/>
                <a:gd name="T120" fmla="*/ 152 w 218"/>
                <a:gd name="T121" fmla="*/ 7 h 345"/>
                <a:gd name="T122" fmla="*/ 133 w 218"/>
                <a:gd name="T123" fmla="*/ 6 h 345"/>
                <a:gd name="T124" fmla="*/ 118 w 218"/>
                <a:gd name="T125" fmla="*/ 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345">
                  <a:moveTo>
                    <a:pt x="211" y="184"/>
                  </a:moveTo>
                  <a:cubicBezTo>
                    <a:pt x="211" y="186"/>
                    <a:pt x="207" y="186"/>
                    <a:pt x="207" y="184"/>
                  </a:cubicBezTo>
                  <a:cubicBezTo>
                    <a:pt x="208" y="182"/>
                    <a:pt x="202" y="180"/>
                    <a:pt x="202" y="180"/>
                  </a:cubicBezTo>
                  <a:cubicBezTo>
                    <a:pt x="202" y="179"/>
                    <a:pt x="204" y="179"/>
                    <a:pt x="206" y="180"/>
                  </a:cubicBezTo>
                  <a:cubicBezTo>
                    <a:pt x="208" y="181"/>
                    <a:pt x="210" y="180"/>
                    <a:pt x="212" y="178"/>
                  </a:cubicBezTo>
                  <a:cubicBezTo>
                    <a:pt x="214" y="176"/>
                    <a:pt x="217" y="178"/>
                    <a:pt x="218" y="176"/>
                  </a:cubicBezTo>
                  <a:cubicBezTo>
                    <a:pt x="218" y="174"/>
                    <a:pt x="214" y="173"/>
                    <a:pt x="213" y="172"/>
                  </a:cubicBezTo>
                  <a:cubicBezTo>
                    <a:pt x="212" y="171"/>
                    <a:pt x="210" y="169"/>
                    <a:pt x="207" y="170"/>
                  </a:cubicBezTo>
                  <a:cubicBezTo>
                    <a:pt x="204" y="170"/>
                    <a:pt x="204" y="169"/>
                    <a:pt x="202" y="167"/>
                  </a:cubicBezTo>
                  <a:cubicBezTo>
                    <a:pt x="201" y="166"/>
                    <a:pt x="196" y="168"/>
                    <a:pt x="196" y="172"/>
                  </a:cubicBezTo>
                  <a:cubicBezTo>
                    <a:pt x="196" y="175"/>
                    <a:pt x="193" y="175"/>
                    <a:pt x="194" y="173"/>
                  </a:cubicBezTo>
                  <a:cubicBezTo>
                    <a:pt x="195" y="171"/>
                    <a:pt x="192" y="169"/>
                    <a:pt x="195" y="168"/>
                  </a:cubicBezTo>
                  <a:cubicBezTo>
                    <a:pt x="197" y="167"/>
                    <a:pt x="196" y="164"/>
                    <a:pt x="191" y="163"/>
                  </a:cubicBezTo>
                  <a:cubicBezTo>
                    <a:pt x="187" y="163"/>
                    <a:pt x="185" y="167"/>
                    <a:pt x="186" y="168"/>
                  </a:cubicBezTo>
                  <a:cubicBezTo>
                    <a:pt x="187" y="169"/>
                    <a:pt x="183" y="175"/>
                    <a:pt x="181" y="175"/>
                  </a:cubicBezTo>
                  <a:cubicBezTo>
                    <a:pt x="179" y="175"/>
                    <a:pt x="181" y="170"/>
                    <a:pt x="181" y="167"/>
                  </a:cubicBezTo>
                  <a:cubicBezTo>
                    <a:pt x="181" y="165"/>
                    <a:pt x="179" y="166"/>
                    <a:pt x="176" y="170"/>
                  </a:cubicBezTo>
                  <a:cubicBezTo>
                    <a:pt x="172" y="174"/>
                    <a:pt x="170" y="178"/>
                    <a:pt x="168" y="178"/>
                  </a:cubicBezTo>
                  <a:cubicBezTo>
                    <a:pt x="166" y="179"/>
                    <a:pt x="166" y="175"/>
                    <a:pt x="169" y="173"/>
                  </a:cubicBezTo>
                  <a:cubicBezTo>
                    <a:pt x="172" y="171"/>
                    <a:pt x="173" y="166"/>
                    <a:pt x="175" y="166"/>
                  </a:cubicBezTo>
                  <a:cubicBezTo>
                    <a:pt x="177" y="166"/>
                    <a:pt x="177" y="164"/>
                    <a:pt x="174" y="163"/>
                  </a:cubicBezTo>
                  <a:cubicBezTo>
                    <a:pt x="171" y="162"/>
                    <a:pt x="170" y="166"/>
                    <a:pt x="169" y="167"/>
                  </a:cubicBezTo>
                  <a:cubicBezTo>
                    <a:pt x="168" y="168"/>
                    <a:pt x="163" y="165"/>
                    <a:pt x="163" y="166"/>
                  </a:cubicBezTo>
                  <a:cubicBezTo>
                    <a:pt x="163" y="167"/>
                    <a:pt x="160" y="168"/>
                    <a:pt x="162" y="169"/>
                  </a:cubicBezTo>
                  <a:cubicBezTo>
                    <a:pt x="163" y="171"/>
                    <a:pt x="161" y="173"/>
                    <a:pt x="160" y="171"/>
                  </a:cubicBezTo>
                  <a:cubicBezTo>
                    <a:pt x="159" y="168"/>
                    <a:pt x="155" y="170"/>
                    <a:pt x="154" y="173"/>
                  </a:cubicBezTo>
                  <a:cubicBezTo>
                    <a:pt x="152" y="175"/>
                    <a:pt x="150" y="175"/>
                    <a:pt x="152" y="176"/>
                  </a:cubicBezTo>
                  <a:cubicBezTo>
                    <a:pt x="153" y="177"/>
                    <a:pt x="153" y="180"/>
                    <a:pt x="151" y="181"/>
                  </a:cubicBezTo>
                  <a:cubicBezTo>
                    <a:pt x="149" y="181"/>
                    <a:pt x="150" y="175"/>
                    <a:pt x="148" y="175"/>
                  </a:cubicBezTo>
                  <a:cubicBezTo>
                    <a:pt x="146" y="176"/>
                    <a:pt x="147" y="172"/>
                    <a:pt x="150" y="172"/>
                  </a:cubicBezTo>
                  <a:cubicBezTo>
                    <a:pt x="152" y="172"/>
                    <a:pt x="154" y="169"/>
                    <a:pt x="154" y="168"/>
                  </a:cubicBezTo>
                  <a:cubicBezTo>
                    <a:pt x="154" y="166"/>
                    <a:pt x="151" y="167"/>
                    <a:pt x="151" y="168"/>
                  </a:cubicBezTo>
                  <a:cubicBezTo>
                    <a:pt x="151" y="170"/>
                    <a:pt x="147" y="170"/>
                    <a:pt x="144" y="170"/>
                  </a:cubicBezTo>
                  <a:cubicBezTo>
                    <a:pt x="141" y="170"/>
                    <a:pt x="141" y="173"/>
                    <a:pt x="145" y="175"/>
                  </a:cubicBezTo>
                  <a:cubicBezTo>
                    <a:pt x="148" y="177"/>
                    <a:pt x="144" y="179"/>
                    <a:pt x="142" y="177"/>
                  </a:cubicBezTo>
                  <a:cubicBezTo>
                    <a:pt x="141" y="176"/>
                    <a:pt x="138" y="176"/>
                    <a:pt x="136" y="177"/>
                  </a:cubicBezTo>
                  <a:cubicBezTo>
                    <a:pt x="134" y="178"/>
                    <a:pt x="141" y="180"/>
                    <a:pt x="141" y="182"/>
                  </a:cubicBezTo>
                  <a:cubicBezTo>
                    <a:pt x="141" y="183"/>
                    <a:pt x="138" y="180"/>
                    <a:pt x="137" y="181"/>
                  </a:cubicBezTo>
                  <a:cubicBezTo>
                    <a:pt x="136" y="182"/>
                    <a:pt x="133" y="180"/>
                    <a:pt x="132" y="178"/>
                  </a:cubicBezTo>
                  <a:cubicBezTo>
                    <a:pt x="132" y="176"/>
                    <a:pt x="127" y="179"/>
                    <a:pt x="130" y="180"/>
                  </a:cubicBezTo>
                  <a:cubicBezTo>
                    <a:pt x="133" y="181"/>
                    <a:pt x="132" y="183"/>
                    <a:pt x="132" y="185"/>
                  </a:cubicBezTo>
                  <a:cubicBezTo>
                    <a:pt x="132" y="188"/>
                    <a:pt x="128" y="186"/>
                    <a:pt x="129" y="184"/>
                  </a:cubicBezTo>
                  <a:cubicBezTo>
                    <a:pt x="130" y="181"/>
                    <a:pt x="127" y="182"/>
                    <a:pt x="124" y="183"/>
                  </a:cubicBezTo>
                  <a:cubicBezTo>
                    <a:pt x="122" y="185"/>
                    <a:pt x="124" y="181"/>
                    <a:pt x="123" y="178"/>
                  </a:cubicBezTo>
                  <a:cubicBezTo>
                    <a:pt x="122" y="176"/>
                    <a:pt x="120" y="178"/>
                    <a:pt x="118" y="179"/>
                  </a:cubicBezTo>
                  <a:cubicBezTo>
                    <a:pt x="115" y="179"/>
                    <a:pt x="114" y="180"/>
                    <a:pt x="115" y="181"/>
                  </a:cubicBezTo>
                  <a:cubicBezTo>
                    <a:pt x="117" y="183"/>
                    <a:pt x="117" y="186"/>
                    <a:pt x="114" y="185"/>
                  </a:cubicBezTo>
                  <a:cubicBezTo>
                    <a:pt x="112" y="185"/>
                    <a:pt x="111" y="185"/>
                    <a:pt x="112" y="187"/>
                  </a:cubicBezTo>
                  <a:cubicBezTo>
                    <a:pt x="112" y="189"/>
                    <a:pt x="109" y="189"/>
                    <a:pt x="109" y="188"/>
                  </a:cubicBezTo>
                  <a:cubicBezTo>
                    <a:pt x="108" y="186"/>
                    <a:pt x="104" y="186"/>
                    <a:pt x="103" y="188"/>
                  </a:cubicBezTo>
                  <a:cubicBezTo>
                    <a:pt x="102" y="190"/>
                    <a:pt x="98" y="192"/>
                    <a:pt x="99" y="194"/>
                  </a:cubicBezTo>
                  <a:cubicBezTo>
                    <a:pt x="99" y="196"/>
                    <a:pt x="102" y="193"/>
                    <a:pt x="104" y="194"/>
                  </a:cubicBezTo>
                  <a:cubicBezTo>
                    <a:pt x="106" y="194"/>
                    <a:pt x="104" y="195"/>
                    <a:pt x="105" y="197"/>
                  </a:cubicBezTo>
                  <a:cubicBezTo>
                    <a:pt x="106" y="198"/>
                    <a:pt x="106" y="200"/>
                    <a:pt x="104" y="199"/>
                  </a:cubicBezTo>
                  <a:cubicBezTo>
                    <a:pt x="103" y="197"/>
                    <a:pt x="100" y="197"/>
                    <a:pt x="100" y="199"/>
                  </a:cubicBezTo>
                  <a:cubicBezTo>
                    <a:pt x="100" y="202"/>
                    <a:pt x="98" y="199"/>
                    <a:pt x="96" y="197"/>
                  </a:cubicBezTo>
                  <a:cubicBezTo>
                    <a:pt x="95" y="195"/>
                    <a:pt x="93" y="201"/>
                    <a:pt x="92" y="199"/>
                  </a:cubicBezTo>
                  <a:cubicBezTo>
                    <a:pt x="90" y="198"/>
                    <a:pt x="95" y="194"/>
                    <a:pt x="94" y="192"/>
                  </a:cubicBezTo>
                  <a:cubicBezTo>
                    <a:pt x="92" y="191"/>
                    <a:pt x="92" y="193"/>
                    <a:pt x="89" y="196"/>
                  </a:cubicBezTo>
                  <a:cubicBezTo>
                    <a:pt x="86" y="199"/>
                    <a:pt x="82" y="199"/>
                    <a:pt x="83" y="200"/>
                  </a:cubicBezTo>
                  <a:cubicBezTo>
                    <a:pt x="85" y="202"/>
                    <a:pt x="80" y="203"/>
                    <a:pt x="80" y="205"/>
                  </a:cubicBezTo>
                  <a:cubicBezTo>
                    <a:pt x="79" y="207"/>
                    <a:pt x="73" y="208"/>
                    <a:pt x="69" y="211"/>
                  </a:cubicBezTo>
                  <a:cubicBezTo>
                    <a:pt x="66" y="213"/>
                    <a:pt x="70" y="213"/>
                    <a:pt x="72" y="211"/>
                  </a:cubicBezTo>
                  <a:cubicBezTo>
                    <a:pt x="74" y="209"/>
                    <a:pt x="75" y="210"/>
                    <a:pt x="78" y="208"/>
                  </a:cubicBezTo>
                  <a:cubicBezTo>
                    <a:pt x="82" y="206"/>
                    <a:pt x="85" y="204"/>
                    <a:pt x="87" y="205"/>
                  </a:cubicBezTo>
                  <a:cubicBezTo>
                    <a:pt x="88" y="206"/>
                    <a:pt x="90" y="206"/>
                    <a:pt x="92" y="204"/>
                  </a:cubicBezTo>
                  <a:cubicBezTo>
                    <a:pt x="93" y="202"/>
                    <a:pt x="95" y="202"/>
                    <a:pt x="97" y="204"/>
                  </a:cubicBezTo>
                  <a:cubicBezTo>
                    <a:pt x="99" y="205"/>
                    <a:pt x="94" y="206"/>
                    <a:pt x="96" y="208"/>
                  </a:cubicBezTo>
                  <a:cubicBezTo>
                    <a:pt x="98" y="210"/>
                    <a:pt x="94" y="211"/>
                    <a:pt x="94" y="210"/>
                  </a:cubicBezTo>
                  <a:cubicBezTo>
                    <a:pt x="94" y="208"/>
                    <a:pt x="91" y="206"/>
                    <a:pt x="90" y="208"/>
                  </a:cubicBezTo>
                  <a:cubicBezTo>
                    <a:pt x="90" y="210"/>
                    <a:pt x="88" y="211"/>
                    <a:pt x="86" y="211"/>
                  </a:cubicBezTo>
                  <a:cubicBezTo>
                    <a:pt x="85" y="212"/>
                    <a:pt x="83" y="215"/>
                    <a:pt x="83" y="218"/>
                  </a:cubicBezTo>
                  <a:cubicBezTo>
                    <a:pt x="83" y="221"/>
                    <a:pt x="80" y="218"/>
                    <a:pt x="80" y="220"/>
                  </a:cubicBezTo>
                  <a:cubicBezTo>
                    <a:pt x="80" y="223"/>
                    <a:pt x="76" y="227"/>
                    <a:pt x="72" y="231"/>
                  </a:cubicBezTo>
                  <a:cubicBezTo>
                    <a:pt x="69" y="234"/>
                    <a:pt x="72" y="235"/>
                    <a:pt x="71" y="237"/>
                  </a:cubicBezTo>
                  <a:cubicBezTo>
                    <a:pt x="70" y="239"/>
                    <a:pt x="66" y="237"/>
                    <a:pt x="64" y="238"/>
                  </a:cubicBezTo>
                  <a:cubicBezTo>
                    <a:pt x="63" y="239"/>
                    <a:pt x="65" y="244"/>
                    <a:pt x="63" y="246"/>
                  </a:cubicBezTo>
                  <a:cubicBezTo>
                    <a:pt x="61" y="247"/>
                    <a:pt x="63" y="250"/>
                    <a:pt x="63" y="251"/>
                  </a:cubicBezTo>
                  <a:cubicBezTo>
                    <a:pt x="63" y="253"/>
                    <a:pt x="58" y="250"/>
                    <a:pt x="58" y="252"/>
                  </a:cubicBezTo>
                  <a:cubicBezTo>
                    <a:pt x="58" y="254"/>
                    <a:pt x="53" y="254"/>
                    <a:pt x="52" y="254"/>
                  </a:cubicBezTo>
                  <a:cubicBezTo>
                    <a:pt x="51" y="255"/>
                    <a:pt x="55" y="258"/>
                    <a:pt x="57" y="259"/>
                  </a:cubicBezTo>
                  <a:cubicBezTo>
                    <a:pt x="59" y="261"/>
                    <a:pt x="55" y="262"/>
                    <a:pt x="54" y="260"/>
                  </a:cubicBezTo>
                  <a:cubicBezTo>
                    <a:pt x="54" y="258"/>
                    <a:pt x="51" y="262"/>
                    <a:pt x="47" y="263"/>
                  </a:cubicBezTo>
                  <a:cubicBezTo>
                    <a:pt x="43" y="265"/>
                    <a:pt x="45" y="269"/>
                    <a:pt x="42" y="269"/>
                  </a:cubicBezTo>
                  <a:cubicBezTo>
                    <a:pt x="39" y="269"/>
                    <a:pt x="39" y="274"/>
                    <a:pt x="37" y="275"/>
                  </a:cubicBezTo>
                  <a:cubicBezTo>
                    <a:pt x="35" y="277"/>
                    <a:pt x="36" y="272"/>
                    <a:pt x="33" y="272"/>
                  </a:cubicBezTo>
                  <a:cubicBezTo>
                    <a:pt x="30" y="271"/>
                    <a:pt x="30" y="274"/>
                    <a:pt x="32" y="276"/>
                  </a:cubicBezTo>
                  <a:cubicBezTo>
                    <a:pt x="34" y="279"/>
                    <a:pt x="29" y="277"/>
                    <a:pt x="27" y="279"/>
                  </a:cubicBezTo>
                  <a:cubicBezTo>
                    <a:pt x="25" y="281"/>
                    <a:pt x="20" y="280"/>
                    <a:pt x="19" y="282"/>
                  </a:cubicBezTo>
                  <a:cubicBezTo>
                    <a:pt x="18" y="284"/>
                    <a:pt x="23" y="284"/>
                    <a:pt x="24" y="285"/>
                  </a:cubicBezTo>
                  <a:cubicBezTo>
                    <a:pt x="24" y="287"/>
                    <a:pt x="19" y="286"/>
                    <a:pt x="16" y="286"/>
                  </a:cubicBezTo>
                  <a:cubicBezTo>
                    <a:pt x="14" y="285"/>
                    <a:pt x="14" y="289"/>
                    <a:pt x="12" y="289"/>
                  </a:cubicBezTo>
                  <a:cubicBezTo>
                    <a:pt x="9" y="288"/>
                    <a:pt x="6" y="291"/>
                    <a:pt x="8" y="292"/>
                  </a:cubicBezTo>
                  <a:cubicBezTo>
                    <a:pt x="10" y="294"/>
                    <a:pt x="7" y="294"/>
                    <a:pt x="5" y="293"/>
                  </a:cubicBezTo>
                  <a:cubicBezTo>
                    <a:pt x="3" y="292"/>
                    <a:pt x="2" y="295"/>
                    <a:pt x="1" y="297"/>
                  </a:cubicBezTo>
                  <a:cubicBezTo>
                    <a:pt x="0" y="299"/>
                    <a:pt x="4" y="300"/>
                    <a:pt x="4" y="301"/>
                  </a:cubicBezTo>
                  <a:cubicBezTo>
                    <a:pt x="4" y="302"/>
                    <a:pt x="1" y="304"/>
                    <a:pt x="3" y="304"/>
                  </a:cubicBezTo>
                  <a:cubicBezTo>
                    <a:pt x="6" y="305"/>
                    <a:pt x="4" y="307"/>
                    <a:pt x="2" y="308"/>
                  </a:cubicBezTo>
                  <a:cubicBezTo>
                    <a:pt x="1" y="308"/>
                    <a:pt x="1" y="310"/>
                    <a:pt x="2" y="311"/>
                  </a:cubicBezTo>
                  <a:cubicBezTo>
                    <a:pt x="4" y="313"/>
                    <a:pt x="0" y="314"/>
                    <a:pt x="2" y="317"/>
                  </a:cubicBezTo>
                  <a:cubicBezTo>
                    <a:pt x="4" y="319"/>
                    <a:pt x="5" y="316"/>
                    <a:pt x="6" y="318"/>
                  </a:cubicBezTo>
                  <a:cubicBezTo>
                    <a:pt x="7" y="320"/>
                    <a:pt x="9" y="318"/>
                    <a:pt x="12" y="316"/>
                  </a:cubicBezTo>
                  <a:cubicBezTo>
                    <a:pt x="15" y="313"/>
                    <a:pt x="16" y="318"/>
                    <a:pt x="14" y="318"/>
                  </a:cubicBezTo>
                  <a:cubicBezTo>
                    <a:pt x="11" y="318"/>
                    <a:pt x="9" y="320"/>
                    <a:pt x="9" y="322"/>
                  </a:cubicBezTo>
                  <a:cubicBezTo>
                    <a:pt x="10" y="324"/>
                    <a:pt x="6" y="324"/>
                    <a:pt x="6" y="321"/>
                  </a:cubicBezTo>
                  <a:cubicBezTo>
                    <a:pt x="6" y="318"/>
                    <a:pt x="1" y="321"/>
                    <a:pt x="3" y="323"/>
                  </a:cubicBezTo>
                  <a:cubicBezTo>
                    <a:pt x="5" y="325"/>
                    <a:pt x="2" y="327"/>
                    <a:pt x="2" y="328"/>
                  </a:cubicBezTo>
                  <a:cubicBezTo>
                    <a:pt x="2" y="330"/>
                    <a:pt x="6" y="330"/>
                    <a:pt x="7" y="328"/>
                  </a:cubicBezTo>
                  <a:cubicBezTo>
                    <a:pt x="9" y="326"/>
                    <a:pt x="11" y="326"/>
                    <a:pt x="12" y="328"/>
                  </a:cubicBezTo>
                  <a:cubicBezTo>
                    <a:pt x="13" y="330"/>
                    <a:pt x="10" y="329"/>
                    <a:pt x="10" y="332"/>
                  </a:cubicBezTo>
                  <a:cubicBezTo>
                    <a:pt x="10" y="335"/>
                    <a:pt x="8" y="332"/>
                    <a:pt x="6" y="334"/>
                  </a:cubicBezTo>
                  <a:cubicBezTo>
                    <a:pt x="4" y="337"/>
                    <a:pt x="12" y="341"/>
                    <a:pt x="15" y="341"/>
                  </a:cubicBezTo>
                  <a:cubicBezTo>
                    <a:pt x="17" y="342"/>
                    <a:pt x="20" y="345"/>
                    <a:pt x="25" y="344"/>
                  </a:cubicBezTo>
                  <a:cubicBezTo>
                    <a:pt x="30" y="343"/>
                    <a:pt x="39" y="334"/>
                    <a:pt x="40" y="332"/>
                  </a:cubicBezTo>
                  <a:cubicBezTo>
                    <a:pt x="42" y="331"/>
                    <a:pt x="44" y="333"/>
                    <a:pt x="46" y="331"/>
                  </a:cubicBezTo>
                  <a:cubicBezTo>
                    <a:pt x="48" y="330"/>
                    <a:pt x="47" y="326"/>
                    <a:pt x="48" y="325"/>
                  </a:cubicBezTo>
                  <a:cubicBezTo>
                    <a:pt x="50" y="324"/>
                    <a:pt x="50" y="329"/>
                    <a:pt x="52" y="330"/>
                  </a:cubicBezTo>
                  <a:cubicBezTo>
                    <a:pt x="53" y="330"/>
                    <a:pt x="54" y="331"/>
                    <a:pt x="54" y="333"/>
                  </a:cubicBezTo>
                  <a:cubicBezTo>
                    <a:pt x="55" y="333"/>
                    <a:pt x="56" y="333"/>
                    <a:pt x="56" y="334"/>
                  </a:cubicBezTo>
                  <a:cubicBezTo>
                    <a:pt x="58" y="335"/>
                    <a:pt x="58" y="330"/>
                    <a:pt x="58" y="328"/>
                  </a:cubicBezTo>
                  <a:cubicBezTo>
                    <a:pt x="58" y="327"/>
                    <a:pt x="60" y="323"/>
                    <a:pt x="60" y="321"/>
                  </a:cubicBezTo>
                  <a:cubicBezTo>
                    <a:pt x="59" y="319"/>
                    <a:pt x="64" y="321"/>
                    <a:pt x="65" y="319"/>
                  </a:cubicBezTo>
                  <a:cubicBezTo>
                    <a:pt x="66" y="318"/>
                    <a:pt x="66" y="312"/>
                    <a:pt x="65" y="311"/>
                  </a:cubicBezTo>
                  <a:cubicBezTo>
                    <a:pt x="63" y="311"/>
                    <a:pt x="63" y="307"/>
                    <a:pt x="64" y="307"/>
                  </a:cubicBezTo>
                  <a:cubicBezTo>
                    <a:pt x="66" y="307"/>
                    <a:pt x="68" y="306"/>
                    <a:pt x="68" y="303"/>
                  </a:cubicBezTo>
                  <a:cubicBezTo>
                    <a:pt x="67" y="300"/>
                    <a:pt x="62" y="300"/>
                    <a:pt x="62" y="297"/>
                  </a:cubicBezTo>
                  <a:cubicBezTo>
                    <a:pt x="62" y="294"/>
                    <a:pt x="64" y="293"/>
                    <a:pt x="62" y="289"/>
                  </a:cubicBezTo>
                  <a:cubicBezTo>
                    <a:pt x="60" y="285"/>
                    <a:pt x="63" y="283"/>
                    <a:pt x="62" y="281"/>
                  </a:cubicBezTo>
                  <a:cubicBezTo>
                    <a:pt x="62" y="279"/>
                    <a:pt x="61" y="276"/>
                    <a:pt x="63" y="272"/>
                  </a:cubicBezTo>
                  <a:cubicBezTo>
                    <a:pt x="66" y="268"/>
                    <a:pt x="70" y="266"/>
                    <a:pt x="72" y="267"/>
                  </a:cubicBezTo>
                  <a:cubicBezTo>
                    <a:pt x="73" y="267"/>
                    <a:pt x="76" y="269"/>
                    <a:pt x="77" y="266"/>
                  </a:cubicBezTo>
                  <a:cubicBezTo>
                    <a:pt x="78" y="264"/>
                    <a:pt x="78" y="262"/>
                    <a:pt x="77" y="261"/>
                  </a:cubicBezTo>
                  <a:cubicBezTo>
                    <a:pt x="76" y="261"/>
                    <a:pt x="73" y="260"/>
                    <a:pt x="75" y="257"/>
                  </a:cubicBezTo>
                  <a:cubicBezTo>
                    <a:pt x="78" y="254"/>
                    <a:pt x="80" y="250"/>
                    <a:pt x="81" y="246"/>
                  </a:cubicBezTo>
                  <a:cubicBezTo>
                    <a:pt x="81" y="243"/>
                    <a:pt x="80" y="240"/>
                    <a:pt x="81" y="239"/>
                  </a:cubicBezTo>
                  <a:cubicBezTo>
                    <a:pt x="82" y="237"/>
                    <a:pt x="85" y="239"/>
                    <a:pt x="88" y="237"/>
                  </a:cubicBezTo>
                  <a:cubicBezTo>
                    <a:pt x="90" y="235"/>
                    <a:pt x="88" y="233"/>
                    <a:pt x="89" y="232"/>
                  </a:cubicBezTo>
                  <a:cubicBezTo>
                    <a:pt x="90" y="231"/>
                    <a:pt x="92" y="227"/>
                    <a:pt x="94" y="226"/>
                  </a:cubicBezTo>
                  <a:cubicBezTo>
                    <a:pt x="95" y="225"/>
                    <a:pt x="97" y="223"/>
                    <a:pt x="96" y="221"/>
                  </a:cubicBezTo>
                  <a:cubicBezTo>
                    <a:pt x="94" y="220"/>
                    <a:pt x="98" y="218"/>
                    <a:pt x="98" y="215"/>
                  </a:cubicBezTo>
                  <a:cubicBezTo>
                    <a:pt x="98" y="213"/>
                    <a:pt x="102" y="211"/>
                    <a:pt x="104" y="211"/>
                  </a:cubicBezTo>
                  <a:cubicBezTo>
                    <a:pt x="107" y="211"/>
                    <a:pt x="111" y="211"/>
                    <a:pt x="111" y="208"/>
                  </a:cubicBezTo>
                  <a:cubicBezTo>
                    <a:pt x="111" y="206"/>
                    <a:pt x="109" y="201"/>
                    <a:pt x="113" y="202"/>
                  </a:cubicBezTo>
                  <a:cubicBezTo>
                    <a:pt x="116" y="204"/>
                    <a:pt x="119" y="202"/>
                    <a:pt x="122" y="204"/>
                  </a:cubicBezTo>
                  <a:cubicBezTo>
                    <a:pt x="124" y="206"/>
                    <a:pt x="127" y="205"/>
                    <a:pt x="127" y="202"/>
                  </a:cubicBezTo>
                  <a:cubicBezTo>
                    <a:pt x="127" y="199"/>
                    <a:pt x="128" y="194"/>
                    <a:pt x="132" y="196"/>
                  </a:cubicBezTo>
                  <a:cubicBezTo>
                    <a:pt x="132" y="196"/>
                    <a:pt x="132" y="196"/>
                    <a:pt x="133" y="196"/>
                  </a:cubicBezTo>
                  <a:cubicBezTo>
                    <a:pt x="134" y="194"/>
                    <a:pt x="136" y="192"/>
                    <a:pt x="138" y="192"/>
                  </a:cubicBezTo>
                  <a:cubicBezTo>
                    <a:pt x="142" y="193"/>
                    <a:pt x="144" y="198"/>
                    <a:pt x="148" y="199"/>
                  </a:cubicBezTo>
                  <a:cubicBezTo>
                    <a:pt x="152" y="200"/>
                    <a:pt x="156" y="201"/>
                    <a:pt x="157" y="199"/>
                  </a:cubicBezTo>
                  <a:cubicBezTo>
                    <a:pt x="158" y="197"/>
                    <a:pt x="161" y="201"/>
                    <a:pt x="163" y="200"/>
                  </a:cubicBezTo>
                  <a:cubicBezTo>
                    <a:pt x="166" y="199"/>
                    <a:pt x="166" y="204"/>
                    <a:pt x="168" y="201"/>
                  </a:cubicBezTo>
                  <a:cubicBezTo>
                    <a:pt x="170" y="198"/>
                    <a:pt x="168" y="196"/>
                    <a:pt x="172" y="196"/>
                  </a:cubicBezTo>
                  <a:cubicBezTo>
                    <a:pt x="176" y="197"/>
                    <a:pt x="173" y="192"/>
                    <a:pt x="173" y="189"/>
                  </a:cubicBezTo>
                  <a:cubicBezTo>
                    <a:pt x="173" y="186"/>
                    <a:pt x="178" y="186"/>
                    <a:pt x="178" y="183"/>
                  </a:cubicBezTo>
                  <a:cubicBezTo>
                    <a:pt x="178" y="181"/>
                    <a:pt x="186" y="183"/>
                    <a:pt x="187" y="181"/>
                  </a:cubicBezTo>
                  <a:cubicBezTo>
                    <a:pt x="188" y="180"/>
                    <a:pt x="192" y="179"/>
                    <a:pt x="194" y="181"/>
                  </a:cubicBezTo>
                  <a:cubicBezTo>
                    <a:pt x="195" y="184"/>
                    <a:pt x="202" y="185"/>
                    <a:pt x="202" y="187"/>
                  </a:cubicBezTo>
                  <a:cubicBezTo>
                    <a:pt x="203" y="189"/>
                    <a:pt x="202" y="190"/>
                    <a:pt x="202" y="192"/>
                  </a:cubicBezTo>
                  <a:cubicBezTo>
                    <a:pt x="203" y="191"/>
                    <a:pt x="205" y="190"/>
                    <a:pt x="206" y="190"/>
                  </a:cubicBezTo>
                  <a:cubicBezTo>
                    <a:pt x="209" y="190"/>
                    <a:pt x="211" y="186"/>
                    <a:pt x="213" y="187"/>
                  </a:cubicBezTo>
                  <a:cubicBezTo>
                    <a:pt x="215" y="187"/>
                    <a:pt x="217" y="187"/>
                    <a:pt x="217" y="184"/>
                  </a:cubicBezTo>
                  <a:cubicBezTo>
                    <a:pt x="215" y="183"/>
                    <a:pt x="212" y="182"/>
                    <a:pt x="211" y="184"/>
                  </a:cubicBezTo>
                  <a:close/>
                  <a:moveTo>
                    <a:pt x="61" y="25"/>
                  </a:moveTo>
                  <a:cubicBezTo>
                    <a:pt x="64" y="25"/>
                    <a:pt x="57" y="29"/>
                    <a:pt x="56" y="33"/>
                  </a:cubicBezTo>
                  <a:cubicBezTo>
                    <a:pt x="55" y="36"/>
                    <a:pt x="61" y="40"/>
                    <a:pt x="64" y="42"/>
                  </a:cubicBezTo>
                  <a:cubicBezTo>
                    <a:pt x="67" y="45"/>
                    <a:pt x="74" y="44"/>
                    <a:pt x="76" y="43"/>
                  </a:cubicBezTo>
                  <a:cubicBezTo>
                    <a:pt x="79" y="41"/>
                    <a:pt x="78" y="36"/>
                    <a:pt x="81" y="36"/>
                  </a:cubicBezTo>
                  <a:cubicBezTo>
                    <a:pt x="84" y="37"/>
                    <a:pt x="82" y="34"/>
                    <a:pt x="85" y="33"/>
                  </a:cubicBezTo>
                  <a:cubicBezTo>
                    <a:pt x="88" y="32"/>
                    <a:pt x="88" y="35"/>
                    <a:pt x="86" y="38"/>
                  </a:cubicBezTo>
                  <a:cubicBezTo>
                    <a:pt x="84" y="40"/>
                    <a:pt x="90" y="40"/>
                    <a:pt x="93" y="37"/>
                  </a:cubicBezTo>
                  <a:cubicBezTo>
                    <a:pt x="96" y="34"/>
                    <a:pt x="97" y="37"/>
                    <a:pt x="96" y="40"/>
                  </a:cubicBezTo>
                  <a:cubicBezTo>
                    <a:pt x="96" y="43"/>
                    <a:pt x="89" y="41"/>
                    <a:pt x="86" y="44"/>
                  </a:cubicBezTo>
                  <a:cubicBezTo>
                    <a:pt x="84" y="48"/>
                    <a:pt x="77" y="45"/>
                    <a:pt x="73" y="49"/>
                  </a:cubicBezTo>
                  <a:cubicBezTo>
                    <a:pt x="70" y="53"/>
                    <a:pt x="76" y="53"/>
                    <a:pt x="81" y="52"/>
                  </a:cubicBezTo>
                  <a:cubicBezTo>
                    <a:pt x="85" y="51"/>
                    <a:pt x="94" y="50"/>
                    <a:pt x="98" y="51"/>
                  </a:cubicBezTo>
                  <a:cubicBezTo>
                    <a:pt x="101" y="52"/>
                    <a:pt x="96" y="53"/>
                    <a:pt x="90" y="53"/>
                  </a:cubicBezTo>
                  <a:cubicBezTo>
                    <a:pt x="84" y="53"/>
                    <a:pt x="82" y="55"/>
                    <a:pt x="83" y="56"/>
                  </a:cubicBezTo>
                  <a:cubicBezTo>
                    <a:pt x="83" y="58"/>
                    <a:pt x="75" y="54"/>
                    <a:pt x="74" y="58"/>
                  </a:cubicBezTo>
                  <a:cubicBezTo>
                    <a:pt x="74" y="61"/>
                    <a:pt x="82" y="62"/>
                    <a:pt x="83" y="65"/>
                  </a:cubicBezTo>
                  <a:cubicBezTo>
                    <a:pt x="84" y="67"/>
                    <a:pt x="89" y="65"/>
                    <a:pt x="91" y="65"/>
                  </a:cubicBezTo>
                  <a:cubicBezTo>
                    <a:pt x="93" y="66"/>
                    <a:pt x="88" y="68"/>
                    <a:pt x="87" y="69"/>
                  </a:cubicBezTo>
                  <a:cubicBezTo>
                    <a:pt x="86" y="70"/>
                    <a:pt x="93" y="71"/>
                    <a:pt x="94" y="73"/>
                  </a:cubicBezTo>
                  <a:cubicBezTo>
                    <a:pt x="95" y="75"/>
                    <a:pt x="100" y="74"/>
                    <a:pt x="99" y="71"/>
                  </a:cubicBezTo>
                  <a:cubicBezTo>
                    <a:pt x="99" y="68"/>
                    <a:pt x="104" y="58"/>
                    <a:pt x="109" y="56"/>
                  </a:cubicBezTo>
                  <a:cubicBezTo>
                    <a:pt x="115" y="54"/>
                    <a:pt x="112" y="52"/>
                    <a:pt x="112" y="49"/>
                  </a:cubicBezTo>
                  <a:cubicBezTo>
                    <a:pt x="113" y="46"/>
                    <a:pt x="118" y="48"/>
                    <a:pt x="116" y="46"/>
                  </a:cubicBezTo>
                  <a:cubicBezTo>
                    <a:pt x="115" y="43"/>
                    <a:pt x="116" y="42"/>
                    <a:pt x="119" y="39"/>
                  </a:cubicBezTo>
                  <a:cubicBezTo>
                    <a:pt x="123" y="35"/>
                    <a:pt x="125" y="38"/>
                    <a:pt x="129" y="36"/>
                  </a:cubicBezTo>
                  <a:cubicBezTo>
                    <a:pt x="134" y="34"/>
                    <a:pt x="136" y="37"/>
                    <a:pt x="131" y="37"/>
                  </a:cubicBezTo>
                  <a:cubicBezTo>
                    <a:pt x="127" y="38"/>
                    <a:pt x="129" y="42"/>
                    <a:pt x="132" y="44"/>
                  </a:cubicBezTo>
                  <a:cubicBezTo>
                    <a:pt x="136" y="45"/>
                    <a:pt x="133" y="46"/>
                    <a:pt x="135" y="47"/>
                  </a:cubicBezTo>
                  <a:cubicBezTo>
                    <a:pt x="138" y="47"/>
                    <a:pt x="137" y="51"/>
                    <a:pt x="134" y="55"/>
                  </a:cubicBezTo>
                  <a:cubicBezTo>
                    <a:pt x="130" y="58"/>
                    <a:pt x="135" y="59"/>
                    <a:pt x="142" y="56"/>
                  </a:cubicBezTo>
                  <a:cubicBezTo>
                    <a:pt x="149" y="54"/>
                    <a:pt x="144" y="59"/>
                    <a:pt x="147" y="61"/>
                  </a:cubicBezTo>
                  <a:cubicBezTo>
                    <a:pt x="149" y="63"/>
                    <a:pt x="154" y="59"/>
                    <a:pt x="157" y="56"/>
                  </a:cubicBezTo>
                  <a:cubicBezTo>
                    <a:pt x="160" y="52"/>
                    <a:pt x="165" y="53"/>
                    <a:pt x="164" y="51"/>
                  </a:cubicBezTo>
                  <a:cubicBezTo>
                    <a:pt x="164" y="49"/>
                    <a:pt x="161" y="48"/>
                    <a:pt x="158" y="49"/>
                  </a:cubicBezTo>
                  <a:cubicBezTo>
                    <a:pt x="156" y="51"/>
                    <a:pt x="149" y="50"/>
                    <a:pt x="152" y="48"/>
                  </a:cubicBezTo>
                  <a:cubicBezTo>
                    <a:pt x="154" y="46"/>
                    <a:pt x="153" y="44"/>
                    <a:pt x="150" y="44"/>
                  </a:cubicBezTo>
                  <a:cubicBezTo>
                    <a:pt x="147" y="45"/>
                    <a:pt x="141" y="43"/>
                    <a:pt x="144" y="42"/>
                  </a:cubicBezTo>
                  <a:cubicBezTo>
                    <a:pt x="146" y="41"/>
                    <a:pt x="141" y="37"/>
                    <a:pt x="139" y="37"/>
                  </a:cubicBezTo>
                  <a:cubicBezTo>
                    <a:pt x="136" y="37"/>
                    <a:pt x="137" y="34"/>
                    <a:pt x="137" y="32"/>
                  </a:cubicBezTo>
                  <a:cubicBezTo>
                    <a:pt x="137" y="30"/>
                    <a:pt x="130" y="29"/>
                    <a:pt x="131" y="29"/>
                  </a:cubicBezTo>
                  <a:cubicBezTo>
                    <a:pt x="133" y="28"/>
                    <a:pt x="128" y="26"/>
                    <a:pt x="127" y="28"/>
                  </a:cubicBezTo>
                  <a:cubicBezTo>
                    <a:pt x="126" y="29"/>
                    <a:pt x="124" y="29"/>
                    <a:pt x="124" y="27"/>
                  </a:cubicBezTo>
                  <a:cubicBezTo>
                    <a:pt x="124" y="24"/>
                    <a:pt x="118" y="25"/>
                    <a:pt x="116" y="25"/>
                  </a:cubicBezTo>
                  <a:cubicBezTo>
                    <a:pt x="113" y="25"/>
                    <a:pt x="115" y="20"/>
                    <a:pt x="112" y="19"/>
                  </a:cubicBezTo>
                  <a:cubicBezTo>
                    <a:pt x="110" y="17"/>
                    <a:pt x="107" y="22"/>
                    <a:pt x="105" y="22"/>
                  </a:cubicBezTo>
                  <a:cubicBezTo>
                    <a:pt x="104" y="21"/>
                    <a:pt x="107" y="18"/>
                    <a:pt x="108" y="16"/>
                  </a:cubicBezTo>
                  <a:cubicBezTo>
                    <a:pt x="109" y="13"/>
                    <a:pt x="100" y="10"/>
                    <a:pt x="99" y="13"/>
                  </a:cubicBezTo>
                  <a:cubicBezTo>
                    <a:pt x="98" y="15"/>
                    <a:pt x="96" y="9"/>
                    <a:pt x="94" y="9"/>
                  </a:cubicBezTo>
                  <a:cubicBezTo>
                    <a:pt x="93" y="8"/>
                    <a:pt x="94" y="12"/>
                    <a:pt x="92" y="13"/>
                  </a:cubicBezTo>
                  <a:cubicBezTo>
                    <a:pt x="91" y="13"/>
                    <a:pt x="88" y="15"/>
                    <a:pt x="91" y="17"/>
                  </a:cubicBezTo>
                  <a:cubicBezTo>
                    <a:pt x="94" y="19"/>
                    <a:pt x="97" y="28"/>
                    <a:pt x="96" y="29"/>
                  </a:cubicBezTo>
                  <a:cubicBezTo>
                    <a:pt x="96" y="31"/>
                    <a:pt x="88" y="23"/>
                    <a:pt x="87" y="19"/>
                  </a:cubicBezTo>
                  <a:cubicBezTo>
                    <a:pt x="87" y="15"/>
                    <a:pt x="82" y="12"/>
                    <a:pt x="81" y="14"/>
                  </a:cubicBezTo>
                  <a:cubicBezTo>
                    <a:pt x="80" y="17"/>
                    <a:pt x="77" y="18"/>
                    <a:pt x="78" y="21"/>
                  </a:cubicBezTo>
                  <a:cubicBezTo>
                    <a:pt x="79" y="24"/>
                    <a:pt x="76" y="25"/>
                    <a:pt x="76" y="23"/>
                  </a:cubicBezTo>
                  <a:cubicBezTo>
                    <a:pt x="76" y="20"/>
                    <a:pt x="71" y="18"/>
                    <a:pt x="69" y="18"/>
                  </a:cubicBezTo>
                  <a:cubicBezTo>
                    <a:pt x="68" y="17"/>
                    <a:pt x="74" y="16"/>
                    <a:pt x="77" y="15"/>
                  </a:cubicBezTo>
                  <a:cubicBezTo>
                    <a:pt x="79" y="14"/>
                    <a:pt x="74" y="12"/>
                    <a:pt x="72" y="13"/>
                  </a:cubicBezTo>
                  <a:cubicBezTo>
                    <a:pt x="69" y="15"/>
                    <a:pt x="66" y="12"/>
                    <a:pt x="65" y="14"/>
                  </a:cubicBezTo>
                  <a:cubicBezTo>
                    <a:pt x="63" y="17"/>
                    <a:pt x="61" y="14"/>
                    <a:pt x="59" y="14"/>
                  </a:cubicBezTo>
                  <a:cubicBezTo>
                    <a:pt x="56" y="13"/>
                    <a:pt x="54" y="18"/>
                    <a:pt x="52" y="17"/>
                  </a:cubicBezTo>
                  <a:cubicBezTo>
                    <a:pt x="50" y="16"/>
                    <a:pt x="49" y="21"/>
                    <a:pt x="52" y="25"/>
                  </a:cubicBezTo>
                  <a:cubicBezTo>
                    <a:pt x="55" y="30"/>
                    <a:pt x="57" y="24"/>
                    <a:pt x="61" y="25"/>
                  </a:cubicBezTo>
                  <a:close/>
                  <a:moveTo>
                    <a:pt x="53" y="40"/>
                  </a:moveTo>
                  <a:cubicBezTo>
                    <a:pt x="55" y="40"/>
                    <a:pt x="57" y="44"/>
                    <a:pt x="59" y="44"/>
                  </a:cubicBezTo>
                  <a:cubicBezTo>
                    <a:pt x="60" y="44"/>
                    <a:pt x="56" y="39"/>
                    <a:pt x="53" y="37"/>
                  </a:cubicBezTo>
                  <a:cubicBezTo>
                    <a:pt x="51" y="34"/>
                    <a:pt x="51" y="31"/>
                    <a:pt x="48" y="32"/>
                  </a:cubicBezTo>
                  <a:cubicBezTo>
                    <a:pt x="44" y="33"/>
                    <a:pt x="51" y="39"/>
                    <a:pt x="53" y="40"/>
                  </a:cubicBezTo>
                  <a:close/>
                  <a:moveTo>
                    <a:pt x="112" y="9"/>
                  </a:moveTo>
                  <a:cubicBezTo>
                    <a:pt x="114" y="11"/>
                    <a:pt x="110" y="11"/>
                    <a:pt x="111" y="13"/>
                  </a:cubicBezTo>
                  <a:cubicBezTo>
                    <a:pt x="117" y="18"/>
                    <a:pt x="139" y="12"/>
                    <a:pt x="142" y="14"/>
                  </a:cubicBezTo>
                  <a:cubicBezTo>
                    <a:pt x="145" y="15"/>
                    <a:pt x="124" y="17"/>
                    <a:pt x="124" y="20"/>
                  </a:cubicBezTo>
                  <a:cubicBezTo>
                    <a:pt x="125" y="22"/>
                    <a:pt x="143" y="24"/>
                    <a:pt x="144" y="22"/>
                  </a:cubicBezTo>
                  <a:cubicBezTo>
                    <a:pt x="146" y="21"/>
                    <a:pt x="149" y="25"/>
                    <a:pt x="154" y="26"/>
                  </a:cubicBezTo>
                  <a:cubicBezTo>
                    <a:pt x="160" y="26"/>
                    <a:pt x="160" y="23"/>
                    <a:pt x="164" y="23"/>
                  </a:cubicBezTo>
                  <a:cubicBezTo>
                    <a:pt x="168" y="23"/>
                    <a:pt x="175" y="21"/>
                    <a:pt x="175" y="18"/>
                  </a:cubicBezTo>
                  <a:cubicBezTo>
                    <a:pt x="175" y="16"/>
                    <a:pt x="187" y="13"/>
                    <a:pt x="186" y="9"/>
                  </a:cubicBezTo>
                  <a:cubicBezTo>
                    <a:pt x="185" y="5"/>
                    <a:pt x="173" y="8"/>
                    <a:pt x="170" y="6"/>
                  </a:cubicBezTo>
                  <a:cubicBezTo>
                    <a:pt x="166" y="4"/>
                    <a:pt x="158" y="2"/>
                    <a:pt x="157" y="5"/>
                  </a:cubicBezTo>
                  <a:cubicBezTo>
                    <a:pt x="156" y="7"/>
                    <a:pt x="154" y="8"/>
                    <a:pt x="152" y="7"/>
                  </a:cubicBezTo>
                  <a:cubicBezTo>
                    <a:pt x="151" y="6"/>
                    <a:pt x="153" y="0"/>
                    <a:pt x="148" y="1"/>
                  </a:cubicBezTo>
                  <a:cubicBezTo>
                    <a:pt x="142" y="3"/>
                    <a:pt x="147" y="9"/>
                    <a:pt x="146" y="10"/>
                  </a:cubicBezTo>
                  <a:cubicBezTo>
                    <a:pt x="145" y="10"/>
                    <a:pt x="140" y="9"/>
                    <a:pt x="139" y="6"/>
                  </a:cubicBezTo>
                  <a:cubicBezTo>
                    <a:pt x="139" y="3"/>
                    <a:pt x="133" y="9"/>
                    <a:pt x="133" y="6"/>
                  </a:cubicBezTo>
                  <a:cubicBezTo>
                    <a:pt x="132" y="2"/>
                    <a:pt x="125" y="0"/>
                    <a:pt x="123" y="0"/>
                  </a:cubicBezTo>
                  <a:cubicBezTo>
                    <a:pt x="122" y="0"/>
                    <a:pt x="125" y="3"/>
                    <a:pt x="124" y="4"/>
                  </a:cubicBezTo>
                  <a:cubicBezTo>
                    <a:pt x="123" y="6"/>
                    <a:pt x="119" y="3"/>
                    <a:pt x="118" y="2"/>
                  </a:cubicBezTo>
                  <a:cubicBezTo>
                    <a:pt x="116" y="2"/>
                    <a:pt x="119" y="6"/>
                    <a:pt x="118" y="7"/>
                  </a:cubicBezTo>
                  <a:cubicBezTo>
                    <a:pt x="117" y="9"/>
                    <a:pt x="114" y="3"/>
                    <a:pt x="112" y="3"/>
                  </a:cubicBezTo>
                  <a:cubicBezTo>
                    <a:pt x="109" y="3"/>
                    <a:pt x="110" y="6"/>
                    <a:pt x="108" y="6"/>
                  </a:cubicBezTo>
                  <a:cubicBezTo>
                    <a:pt x="106" y="6"/>
                    <a:pt x="111" y="8"/>
                    <a:pt x="112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47">
              <a:extLst>
                <a:ext uri="{FF2B5EF4-FFF2-40B4-BE49-F238E27FC236}">
                  <a16:creationId xmlns:a16="http://schemas.microsoft.com/office/drawing/2014/main" id="{20D5E9E2-29CF-F15F-FD61-A2E65EBBA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1053" y="2395992"/>
              <a:ext cx="87981" cy="31545"/>
            </a:xfrm>
            <a:custGeom>
              <a:avLst/>
              <a:gdLst>
                <a:gd name="T0" fmla="*/ 13 w 29"/>
                <a:gd name="T1" fmla="*/ 1 h 10"/>
                <a:gd name="T2" fmla="*/ 3 w 29"/>
                <a:gd name="T3" fmla="*/ 5 h 10"/>
                <a:gd name="T4" fmla="*/ 18 w 29"/>
                <a:gd name="T5" fmla="*/ 8 h 10"/>
                <a:gd name="T6" fmla="*/ 29 w 29"/>
                <a:gd name="T7" fmla="*/ 6 h 10"/>
                <a:gd name="T8" fmla="*/ 13 w 29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0">
                  <a:moveTo>
                    <a:pt x="13" y="1"/>
                  </a:moveTo>
                  <a:cubicBezTo>
                    <a:pt x="11" y="3"/>
                    <a:pt x="0" y="2"/>
                    <a:pt x="3" y="5"/>
                  </a:cubicBezTo>
                  <a:cubicBezTo>
                    <a:pt x="5" y="7"/>
                    <a:pt x="14" y="6"/>
                    <a:pt x="18" y="8"/>
                  </a:cubicBezTo>
                  <a:cubicBezTo>
                    <a:pt x="23" y="10"/>
                    <a:pt x="29" y="8"/>
                    <a:pt x="29" y="6"/>
                  </a:cubicBezTo>
                  <a:cubicBezTo>
                    <a:pt x="29" y="5"/>
                    <a:pt x="15" y="0"/>
                    <a:pt x="13" y="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48">
              <a:extLst>
                <a:ext uri="{FF2B5EF4-FFF2-40B4-BE49-F238E27FC236}">
                  <a16:creationId xmlns:a16="http://schemas.microsoft.com/office/drawing/2014/main" id="{70FA649F-A1A4-4950-DD0A-6913D03387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6448" y="3058442"/>
              <a:ext cx="437355" cy="448206"/>
            </a:xfrm>
            <a:custGeom>
              <a:avLst/>
              <a:gdLst>
                <a:gd name="T0" fmla="*/ 128 w 145"/>
                <a:gd name="T1" fmla="*/ 18 h 144"/>
                <a:gd name="T2" fmla="*/ 104 w 145"/>
                <a:gd name="T3" fmla="*/ 7 h 144"/>
                <a:gd name="T4" fmla="*/ 101 w 145"/>
                <a:gd name="T5" fmla="*/ 23 h 144"/>
                <a:gd name="T6" fmla="*/ 91 w 145"/>
                <a:gd name="T7" fmla="*/ 31 h 144"/>
                <a:gd name="T8" fmla="*/ 90 w 145"/>
                <a:gd name="T9" fmla="*/ 42 h 144"/>
                <a:gd name="T10" fmla="*/ 98 w 145"/>
                <a:gd name="T11" fmla="*/ 39 h 144"/>
                <a:gd name="T12" fmla="*/ 100 w 145"/>
                <a:gd name="T13" fmla="*/ 32 h 144"/>
                <a:gd name="T14" fmla="*/ 118 w 145"/>
                <a:gd name="T15" fmla="*/ 33 h 144"/>
                <a:gd name="T16" fmla="*/ 135 w 145"/>
                <a:gd name="T17" fmla="*/ 24 h 144"/>
                <a:gd name="T18" fmla="*/ 137 w 145"/>
                <a:gd name="T19" fmla="*/ 16 h 144"/>
                <a:gd name="T20" fmla="*/ 89 w 145"/>
                <a:gd name="T21" fmla="*/ 61 h 144"/>
                <a:gd name="T22" fmla="*/ 80 w 145"/>
                <a:gd name="T23" fmla="*/ 80 h 144"/>
                <a:gd name="T24" fmla="*/ 67 w 145"/>
                <a:gd name="T25" fmla="*/ 84 h 144"/>
                <a:gd name="T26" fmla="*/ 55 w 145"/>
                <a:gd name="T27" fmla="*/ 99 h 144"/>
                <a:gd name="T28" fmla="*/ 40 w 145"/>
                <a:gd name="T29" fmla="*/ 102 h 144"/>
                <a:gd name="T30" fmla="*/ 14 w 145"/>
                <a:gd name="T31" fmla="*/ 112 h 144"/>
                <a:gd name="T32" fmla="*/ 24 w 145"/>
                <a:gd name="T33" fmla="*/ 115 h 144"/>
                <a:gd name="T34" fmla="*/ 48 w 145"/>
                <a:gd name="T35" fmla="*/ 117 h 144"/>
                <a:gd name="T36" fmla="*/ 61 w 145"/>
                <a:gd name="T37" fmla="*/ 111 h 144"/>
                <a:gd name="T38" fmla="*/ 74 w 145"/>
                <a:gd name="T39" fmla="*/ 109 h 144"/>
                <a:gd name="T40" fmla="*/ 86 w 145"/>
                <a:gd name="T41" fmla="*/ 104 h 144"/>
                <a:gd name="T42" fmla="*/ 96 w 145"/>
                <a:gd name="T43" fmla="*/ 91 h 144"/>
                <a:gd name="T44" fmla="*/ 106 w 145"/>
                <a:gd name="T45" fmla="*/ 69 h 144"/>
                <a:gd name="T46" fmla="*/ 91 w 145"/>
                <a:gd name="T47" fmla="*/ 50 h 144"/>
                <a:gd name="T48" fmla="*/ 28 w 145"/>
                <a:gd name="T49" fmla="*/ 117 h 144"/>
                <a:gd name="T50" fmla="*/ 32 w 145"/>
                <a:gd name="T51" fmla="*/ 126 h 144"/>
                <a:gd name="T52" fmla="*/ 45 w 145"/>
                <a:gd name="T53" fmla="*/ 115 h 144"/>
                <a:gd name="T54" fmla="*/ 19 w 145"/>
                <a:gd name="T55" fmla="*/ 124 h 144"/>
                <a:gd name="T56" fmla="*/ 5 w 145"/>
                <a:gd name="T57" fmla="*/ 122 h 144"/>
                <a:gd name="T58" fmla="*/ 7 w 145"/>
                <a:gd name="T59" fmla="*/ 125 h 144"/>
                <a:gd name="T60" fmla="*/ 11 w 145"/>
                <a:gd name="T61" fmla="*/ 144 h 144"/>
                <a:gd name="T62" fmla="*/ 19 w 145"/>
                <a:gd name="T63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" h="144">
                  <a:moveTo>
                    <a:pt x="137" y="16"/>
                  </a:moveTo>
                  <a:cubicBezTo>
                    <a:pt x="135" y="13"/>
                    <a:pt x="132" y="17"/>
                    <a:pt x="128" y="18"/>
                  </a:cubicBezTo>
                  <a:cubicBezTo>
                    <a:pt x="124" y="18"/>
                    <a:pt x="113" y="9"/>
                    <a:pt x="110" y="4"/>
                  </a:cubicBezTo>
                  <a:cubicBezTo>
                    <a:pt x="107" y="0"/>
                    <a:pt x="102" y="3"/>
                    <a:pt x="104" y="7"/>
                  </a:cubicBezTo>
                  <a:cubicBezTo>
                    <a:pt x="107" y="10"/>
                    <a:pt x="104" y="11"/>
                    <a:pt x="104" y="15"/>
                  </a:cubicBezTo>
                  <a:cubicBezTo>
                    <a:pt x="104" y="20"/>
                    <a:pt x="101" y="20"/>
                    <a:pt x="101" y="23"/>
                  </a:cubicBezTo>
                  <a:cubicBezTo>
                    <a:pt x="102" y="26"/>
                    <a:pt x="97" y="25"/>
                    <a:pt x="94" y="26"/>
                  </a:cubicBezTo>
                  <a:cubicBezTo>
                    <a:pt x="91" y="26"/>
                    <a:pt x="95" y="29"/>
                    <a:pt x="91" y="31"/>
                  </a:cubicBezTo>
                  <a:cubicBezTo>
                    <a:pt x="88" y="32"/>
                    <a:pt x="88" y="35"/>
                    <a:pt x="90" y="36"/>
                  </a:cubicBezTo>
                  <a:cubicBezTo>
                    <a:pt x="91" y="37"/>
                    <a:pt x="90" y="40"/>
                    <a:pt x="90" y="42"/>
                  </a:cubicBezTo>
                  <a:cubicBezTo>
                    <a:pt x="89" y="44"/>
                    <a:pt x="92" y="43"/>
                    <a:pt x="94" y="40"/>
                  </a:cubicBezTo>
                  <a:cubicBezTo>
                    <a:pt x="96" y="38"/>
                    <a:pt x="98" y="42"/>
                    <a:pt x="98" y="39"/>
                  </a:cubicBezTo>
                  <a:cubicBezTo>
                    <a:pt x="99" y="37"/>
                    <a:pt x="93" y="36"/>
                    <a:pt x="93" y="33"/>
                  </a:cubicBezTo>
                  <a:cubicBezTo>
                    <a:pt x="94" y="31"/>
                    <a:pt x="97" y="34"/>
                    <a:pt x="100" y="32"/>
                  </a:cubicBezTo>
                  <a:cubicBezTo>
                    <a:pt x="103" y="31"/>
                    <a:pt x="109" y="32"/>
                    <a:pt x="113" y="35"/>
                  </a:cubicBezTo>
                  <a:cubicBezTo>
                    <a:pt x="117" y="39"/>
                    <a:pt x="118" y="37"/>
                    <a:pt x="118" y="33"/>
                  </a:cubicBezTo>
                  <a:cubicBezTo>
                    <a:pt x="119" y="30"/>
                    <a:pt x="125" y="28"/>
                    <a:pt x="131" y="28"/>
                  </a:cubicBezTo>
                  <a:cubicBezTo>
                    <a:pt x="136" y="28"/>
                    <a:pt x="137" y="25"/>
                    <a:pt x="135" y="24"/>
                  </a:cubicBezTo>
                  <a:cubicBezTo>
                    <a:pt x="133" y="23"/>
                    <a:pt x="145" y="15"/>
                    <a:pt x="144" y="13"/>
                  </a:cubicBezTo>
                  <a:cubicBezTo>
                    <a:pt x="144" y="11"/>
                    <a:pt x="138" y="18"/>
                    <a:pt x="137" y="16"/>
                  </a:cubicBezTo>
                  <a:close/>
                  <a:moveTo>
                    <a:pt x="91" y="50"/>
                  </a:moveTo>
                  <a:cubicBezTo>
                    <a:pt x="88" y="51"/>
                    <a:pt x="87" y="59"/>
                    <a:pt x="89" y="61"/>
                  </a:cubicBezTo>
                  <a:cubicBezTo>
                    <a:pt x="92" y="63"/>
                    <a:pt x="85" y="67"/>
                    <a:pt x="85" y="72"/>
                  </a:cubicBezTo>
                  <a:cubicBezTo>
                    <a:pt x="85" y="77"/>
                    <a:pt x="81" y="77"/>
                    <a:pt x="80" y="80"/>
                  </a:cubicBezTo>
                  <a:cubicBezTo>
                    <a:pt x="79" y="84"/>
                    <a:pt x="76" y="83"/>
                    <a:pt x="72" y="86"/>
                  </a:cubicBezTo>
                  <a:cubicBezTo>
                    <a:pt x="68" y="90"/>
                    <a:pt x="66" y="86"/>
                    <a:pt x="67" y="84"/>
                  </a:cubicBezTo>
                  <a:cubicBezTo>
                    <a:pt x="68" y="81"/>
                    <a:pt x="60" y="85"/>
                    <a:pt x="60" y="90"/>
                  </a:cubicBezTo>
                  <a:cubicBezTo>
                    <a:pt x="61" y="96"/>
                    <a:pt x="53" y="96"/>
                    <a:pt x="55" y="99"/>
                  </a:cubicBezTo>
                  <a:cubicBezTo>
                    <a:pt x="57" y="101"/>
                    <a:pt x="50" y="103"/>
                    <a:pt x="50" y="100"/>
                  </a:cubicBezTo>
                  <a:cubicBezTo>
                    <a:pt x="50" y="98"/>
                    <a:pt x="46" y="99"/>
                    <a:pt x="40" y="102"/>
                  </a:cubicBezTo>
                  <a:cubicBezTo>
                    <a:pt x="34" y="104"/>
                    <a:pt x="31" y="99"/>
                    <a:pt x="27" y="102"/>
                  </a:cubicBezTo>
                  <a:cubicBezTo>
                    <a:pt x="24" y="106"/>
                    <a:pt x="19" y="111"/>
                    <a:pt x="14" y="112"/>
                  </a:cubicBezTo>
                  <a:cubicBezTo>
                    <a:pt x="10" y="113"/>
                    <a:pt x="13" y="118"/>
                    <a:pt x="14" y="117"/>
                  </a:cubicBezTo>
                  <a:cubicBezTo>
                    <a:pt x="17" y="116"/>
                    <a:pt x="22" y="117"/>
                    <a:pt x="24" y="115"/>
                  </a:cubicBezTo>
                  <a:cubicBezTo>
                    <a:pt x="25" y="113"/>
                    <a:pt x="37" y="110"/>
                    <a:pt x="45" y="110"/>
                  </a:cubicBezTo>
                  <a:cubicBezTo>
                    <a:pt x="52" y="109"/>
                    <a:pt x="48" y="113"/>
                    <a:pt x="48" y="117"/>
                  </a:cubicBezTo>
                  <a:cubicBezTo>
                    <a:pt x="49" y="121"/>
                    <a:pt x="55" y="120"/>
                    <a:pt x="58" y="117"/>
                  </a:cubicBezTo>
                  <a:cubicBezTo>
                    <a:pt x="61" y="113"/>
                    <a:pt x="64" y="113"/>
                    <a:pt x="61" y="111"/>
                  </a:cubicBezTo>
                  <a:cubicBezTo>
                    <a:pt x="58" y="109"/>
                    <a:pt x="62" y="107"/>
                    <a:pt x="64" y="110"/>
                  </a:cubicBezTo>
                  <a:cubicBezTo>
                    <a:pt x="66" y="113"/>
                    <a:pt x="72" y="113"/>
                    <a:pt x="74" y="109"/>
                  </a:cubicBezTo>
                  <a:cubicBezTo>
                    <a:pt x="77" y="105"/>
                    <a:pt x="78" y="110"/>
                    <a:pt x="81" y="109"/>
                  </a:cubicBezTo>
                  <a:cubicBezTo>
                    <a:pt x="84" y="109"/>
                    <a:pt x="85" y="102"/>
                    <a:pt x="86" y="104"/>
                  </a:cubicBezTo>
                  <a:cubicBezTo>
                    <a:pt x="86" y="107"/>
                    <a:pt x="91" y="106"/>
                    <a:pt x="94" y="103"/>
                  </a:cubicBezTo>
                  <a:cubicBezTo>
                    <a:pt x="97" y="100"/>
                    <a:pt x="94" y="94"/>
                    <a:pt x="96" y="91"/>
                  </a:cubicBezTo>
                  <a:cubicBezTo>
                    <a:pt x="98" y="88"/>
                    <a:pt x="100" y="82"/>
                    <a:pt x="98" y="78"/>
                  </a:cubicBezTo>
                  <a:cubicBezTo>
                    <a:pt x="96" y="75"/>
                    <a:pt x="102" y="72"/>
                    <a:pt x="106" y="69"/>
                  </a:cubicBezTo>
                  <a:cubicBezTo>
                    <a:pt x="109" y="66"/>
                    <a:pt x="102" y="51"/>
                    <a:pt x="102" y="47"/>
                  </a:cubicBezTo>
                  <a:cubicBezTo>
                    <a:pt x="101" y="42"/>
                    <a:pt x="93" y="48"/>
                    <a:pt x="91" y="50"/>
                  </a:cubicBezTo>
                  <a:close/>
                  <a:moveTo>
                    <a:pt x="36" y="114"/>
                  </a:moveTo>
                  <a:cubicBezTo>
                    <a:pt x="35" y="117"/>
                    <a:pt x="32" y="116"/>
                    <a:pt x="28" y="117"/>
                  </a:cubicBezTo>
                  <a:cubicBezTo>
                    <a:pt x="24" y="117"/>
                    <a:pt x="24" y="127"/>
                    <a:pt x="27" y="128"/>
                  </a:cubicBezTo>
                  <a:cubicBezTo>
                    <a:pt x="29" y="129"/>
                    <a:pt x="31" y="129"/>
                    <a:pt x="32" y="126"/>
                  </a:cubicBezTo>
                  <a:cubicBezTo>
                    <a:pt x="32" y="123"/>
                    <a:pt x="36" y="122"/>
                    <a:pt x="39" y="123"/>
                  </a:cubicBezTo>
                  <a:cubicBezTo>
                    <a:pt x="41" y="124"/>
                    <a:pt x="45" y="119"/>
                    <a:pt x="45" y="115"/>
                  </a:cubicBezTo>
                  <a:cubicBezTo>
                    <a:pt x="45" y="112"/>
                    <a:pt x="37" y="112"/>
                    <a:pt x="36" y="114"/>
                  </a:cubicBezTo>
                  <a:close/>
                  <a:moveTo>
                    <a:pt x="19" y="124"/>
                  </a:moveTo>
                  <a:cubicBezTo>
                    <a:pt x="19" y="122"/>
                    <a:pt x="13" y="122"/>
                    <a:pt x="13" y="120"/>
                  </a:cubicBezTo>
                  <a:cubicBezTo>
                    <a:pt x="13" y="118"/>
                    <a:pt x="9" y="119"/>
                    <a:pt x="5" y="122"/>
                  </a:cubicBezTo>
                  <a:cubicBezTo>
                    <a:pt x="2" y="124"/>
                    <a:pt x="0" y="125"/>
                    <a:pt x="2" y="128"/>
                  </a:cubicBezTo>
                  <a:cubicBezTo>
                    <a:pt x="3" y="130"/>
                    <a:pt x="6" y="128"/>
                    <a:pt x="7" y="125"/>
                  </a:cubicBezTo>
                  <a:cubicBezTo>
                    <a:pt x="8" y="122"/>
                    <a:pt x="10" y="129"/>
                    <a:pt x="8" y="134"/>
                  </a:cubicBezTo>
                  <a:cubicBezTo>
                    <a:pt x="6" y="138"/>
                    <a:pt x="8" y="144"/>
                    <a:pt x="11" y="144"/>
                  </a:cubicBezTo>
                  <a:cubicBezTo>
                    <a:pt x="14" y="143"/>
                    <a:pt x="17" y="134"/>
                    <a:pt x="21" y="130"/>
                  </a:cubicBezTo>
                  <a:cubicBezTo>
                    <a:pt x="24" y="125"/>
                    <a:pt x="19" y="127"/>
                    <a:pt x="19" y="12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49">
              <a:extLst>
                <a:ext uri="{FF2B5EF4-FFF2-40B4-BE49-F238E27FC236}">
                  <a16:creationId xmlns:a16="http://schemas.microsoft.com/office/drawing/2014/main" id="{46A83885-BC5C-DB4E-1991-8BBBE6602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0426" y="2785050"/>
              <a:ext cx="1525007" cy="1092255"/>
            </a:xfrm>
            <a:custGeom>
              <a:avLst/>
              <a:gdLst>
                <a:gd name="T0" fmla="*/ 481 w 506"/>
                <a:gd name="T1" fmla="*/ 66 h 351"/>
                <a:gd name="T2" fmla="*/ 456 w 506"/>
                <a:gd name="T3" fmla="*/ 48 h 351"/>
                <a:gd name="T4" fmla="*/ 436 w 506"/>
                <a:gd name="T5" fmla="*/ 20 h 351"/>
                <a:gd name="T6" fmla="*/ 406 w 506"/>
                <a:gd name="T7" fmla="*/ 1 h 351"/>
                <a:gd name="T8" fmla="*/ 387 w 506"/>
                <a:gd name="T9" fmla="*/ 16 h 351"/>
                <a:gd name="T10" fmla="*/ 370 w 506"/>
                <a:gd name="T11" fmla="*/ 41 h 351"/>
                <a:gd name="T12" fmla="*/ 345 w 506"/>
                <a:gd name="T13" fmla="*/ 55 h 351"/>
                <a:gd name="T14" fmla="*/ 360 w 506"/>
                <a:gd name="T15" fmla="*/ 65 h 351"/>
                <a:gd name="T16" fmla="*/ 360 w 506"/>
                <a:gd name="T17" fmla="*/ 79 h 351"/>
                <a:gd name="T18" fmla="*/ 316 w 506"/>
                <a:gd name="T19" fmla="*/ 95 h 351"/>
                <a:gd name="T20" fmla="*/ 284 w 506"/>
                <a:gd name="T21" fmla="*/ 122 h 351"/>
                <a:gd name="T22" fmla="*/ 235 w 506"/>
                <a:gd name="T23" fmla="*/ 124 h 351"/>
                <a:gd name="T24" fmla="*/ 180 w 506"/>
                <a:gd name="T25" fmla="*/ 117 h 351"/>
                <a:gd name="T26" fmla="*/ 157 w 506"/>
                <a:gd name="T27" fmla="*/ 94 h 351"/>
                <a:gd name="T28" fmla="*/ 136 w 506"/>
                <a:gd name="T29" fmla="*/ 68 h 351"/>
                <a:gd name="T30" fmla="*/ 115 w 506"/>
                <a:gd name="T31" fmla="*/ 49 h 351"/>
                <a:gd name="T32" fmla="*/ 103 w 506"/>
                <a:gd name="T33" fmla="*/ 57 h 351"/>
                <a:gd name="T34" fmla="*/ 83 w 506"/>
                <a:gd name="T35" fmla="*/ 72 h 351"/>
                <a:gd name="T36" fmla="*/ 66 w 506"/>
                <a:gd name="T37" fmla="*/ 91 h 351"/>
                <a:gd name="T38" fmla="*/ 59 w 506"/>
                <a:gd name="T39" fmla="*/ 112 h 351"/>
                <a:gd name="T40" fmla="*/ 39 w 506"/>
                <a:gd name="T41" fmla="*/ 132 h 351"/>
                <a:gd name="T42" fmla="*/ 15 w 506"/>
                <a:gd name="T43" fmla="*/ 139 h 351"/>
                <a:gd name="T44" fmla="*/ 0 w 506"/>
                <a:gd name="T45" fmla="*/ 150 h 351"/>
                <a:gd name="T46" fmla="*/ 11 w 506"/>
                <a:gd name="T47" fmla="*/ 174 h 351"/>
                <a:gd name="T48" fmla="*/ 30 w 506"/>
                <a:gd name="T49" fmla="*/ 190 h 351"/>
                <a:gd name="T50" fmla="*/ 45 w 506"/>
                <a:gd name="T51" fmla="*/ 185 h 351"/>
                <a:gd name="T52" fmla="*/ 42 w 506"/>
                <a:gd name="T53" fmla="*/ 207 h 351"/>
                <a:gd name="T54" fmla="*/ 43 w 506"/>
                <a:gd name="T55" fmla="*/ 227 h 351"/>
                <a:gd name="T56" fmla="*/ 58 w 506"/>
                <a:gd name="T57" fmla="*/ 241 h 351"/>
                <a:gd name="T58" fmla="*/ 103 w 506"/>
                <a:gd name="T59" fmla="*/ 260 h 351"/>
                <a:gd name="T60" fmla="*/ 122 w 506"/>
                <a:gd name="T61" fmla="*/ 264 h 351"/>
                <a:gd name="T62" fmla="*/ 137 w 506"/>
                <a:gd name="T63" fmla="*/ 260 h 351"/>
                <a:gd name="T64" fmla="*/ 157 w 506"/>
                <a:gd name="T65" fmla="*/ 255 h 351"/>
                <a:gd name="T66" fmla="*/ 182 w 506"/>
                <a:gd name="T67" fmla="*/ 255 h 351"/>
                <a:gd name="T68" fmla="*/ 196 w 506"/>
                <a:gd name="T69" fmla="*/ 264 h 351"/>
                <a:gd name="T70" fmla="*/ 191 w 506"/>
                <a:gd name="T71" fmla="*/ 296 h 351"/>
                <a:gd name="T72" fmla="*/ 205 w 506"/>
                <a:gd name="T73" fmla="*/ 314 h 351"/>
                <a:gd name="T74" fmla="*/ 223 w 506"/>
                <a:gd name="T75" fmla="*/ 322 h 351"/>
                <a:gd name="T76" fmla="*/ 236 w 506"/>
                <a:gd name="T77" fmla="*/ 308 h 351"/>
                <a:gd name="T78" fmla="*/ 263 w 506"/>
                <a:gd name="T79" fmla="*/ 306 h 351"/>
                <a:gd name="T80" fmla="*/ 280 w 506"/>
                <a:gd name="T81" fmla="*/ 318 h 351"/>
                <a:gd name="T82" fmla="*/ 294 w 506"/>
                <a:gd name="T83" fmla="*/ 329 h 351"/>
                <a:gd name="T84" fmla="*/ 333 w 506"/>
                <a:gd name="T85" fmla="*/ 309 h 351"/>
                <a:gd name="T86" fmla="*/ 362 w 506"/>
                <a:gd name="T87" fmla="*/ 293 h 351"/>
                <a:gd name="T88" fmla="*/ 377 w 506"/>
                <a:gd name="T89" fmla="*/ 276 h 351"/>
                <a:gd name="T90" fmla="*/ 391 w 506"/>
                <a:gd name="T91" fmla="*/ 258 h 351"/>
                <a:gd name="T92" fmla="*/ 394 w 506"/>
                <a:gd name="T93" fmla="*/ 242 h 351"/>
                <a:gd name="T94" fmla="*/ 390 w 506"/>
                <a:gd name="T95" fmla="*/ 229 h 351"/>
                <a:gd name="T96" fmla="*/ 388 w 506"/>
                <a:gd name="T97" fmla="*/ 217 h 351"/>
                <a:gd name="T98" fmla="*/ 377 w 506"/>
                <a:gd name="T99" fmla="*/ 189 h 351"/>
                <a:gd name="T100" fmla="*/ 401 w 506"/>
                <a:gd name="T101" fmla="*/ 176 h 351"/>
                <a:gd name="T102" fmla="*/ 371 w 506"/>
                <a:gd name="T103" fmla="*/ 167 h 351"/>
                <a:gd name="T104" fmla="*/ 383 w 506"/>
                <a:gd name="T105" fmla="*/ 144 h 351"/>
                <a:gd name="T106" fmla="*/ 396 w 506"/>
                <a:gd name="T107" fmla="*/ 156 h 351"/>
                <a:gd name="T108" fmla="*/ 433 w 506"/>
                <a:gd name="T109" fmla="*/ 135 h 351"/>
                <a:gd name="T110" fmla="*/ 453 w 506"/>
                <a:gd name="T111" fmla="*/ 126 h 351"/>
                <a:gd name="T112" fmla="*/ 473 w 506"/>
                <a:gd name="T113" fmla="*/ 118 h 351"/>
                <a:gd name="T114" fmla="*/ 475 w 506"/>
                <a:gd name="T115" fmla="*/ 96 h 351"/>
                <a:gd name="T116" fmla="*/ 499 w 506"/>
                <a:gd name="T117" fmla="*/ 80 h 351"/>
                <a:gd name="T118" fmla="*/ 386 w 506"/>
                <a:gd name="T119" fmla="*/ 313 h 351"/>
                <a:gd name="T120" fmla="*/ 284 w 506"/>
                <a:gd name="T121" fmla="*/ 344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6" h="351">
                  <a:moveTo>
                    <a:pt x="503" y="63"/>
                  </a:moveTo>
                  <a:cubicBezTo>
                    <a:pt x="503" y="58"/>
                    <a:pt x="498" y="60"/>
                    <a:pt x="496" y="61"/>
                  </a:cubicBezTo>
                  <a:cubicBezTo>
                    <a:pt x="495" y="62"/>
                    <a:pt x="490" y="61"/>
                    <a:pt x="488" y="64"/>
                  </a:cubicBezTo>
                  <a:cubicBezTo>
                    <a:pt x="487" y="67"/>
                    <a:pt x="484" y="65"/>
                    <a:pt x="481" y="66"/>
                  </a:cubicBezTo>
                  <a:cubicBezTo>
                    <a:pt x="477" y="66"/>
                    <a:pt x="472" y="65"/>
                    <a:pt x="472" y="62"/>
                  </a:cubicBezTo>
                  <a:cubicBezTo>
                    <a:pt x="473" y="60"/>
                    <a:pt x="470" y="58"/>
                    <a:pt x="471" y="55"/>
                  </a:cubicBezTo>
                  <a:cubicBezTo>
                    <a:pt x="471" y="53"/>
                    <a:pt x="467" y="54"/>
                    <a:pt x="465" y="51"/>
                  </a:cubicBezTo>
                  <a:cubicBezTo>
                    <a:pt x="462" y="49"/>
                    <a:pt x="457" y="47"/>
                    <a:pt x="456" y="48"/>
                  </a:cubicBezTo>
                  <a:cubicBezTo>
                    <a:pt x="455" y="48"/>
                    <a:pt x="452" y="45"/>
                    <a:pt x="448" y="45"/>
                  </a:cubicBezTo>
                  <a:cubicBezTo>
                    <a:pt x="444" y="44"/>
                    <a:pt x="444" y="42"/>
                    <a:pt x="445" y="40"/>
                  </a:cubicBezTo>
                  <a:cubicBezTo>
                    <a:pt x="445" y="38"/>
                    <a:pt x="441" y="33"/>
                    <a:pt x="441" y="30"/>
                  </a:cubicBezTo>
                  <a:cubicBezTo>
                    <a:pt x="440" y="27"/>
                    <a:pt x="437" y="26"/>
                    <a:pt x="436" y="20"/>
                  </a:cubicBezTo>
                  <a:cubicBezTo>
                    <a:pt x="434" y="13"/>
                    <a:pt x="431" y="15"/>
                    <a:pt x="432" y="12"/>
                  </a:cubicBezTo>
                  <a:cubicBezTo>
                    <a:pt x="432" y="9"/>
                    <a:pt x="427" y="7"/>
                    <a:pt x="426" y="6"/>
                  </a:cubicBezTo>
                  <a:cubicBezTo>
                    <a:pt x="425" y="4"/>
                    <a:pt x="420" y="5"/>
                    <a:pt x="416" y="3"/>
                  </a:cubicBezTo>
                  <a:cubicBezTo>
                    <a:pt x="412" y="1"/>
                    <a:pt x="410" y="2"/>
                    <a:pt x="406" y="1"/>
                  </a:cubicBezTo>
                  <a:cubicBezTo>
                    <a:pt x="403" y="0"/>
                    <a:pt x="395" y="2"/>
                    <a:pt x="394" y="2"/>
                  </a:cubicBezTo>
                  <a:cubicBezTo>
                    <a:pt x="393" y="2"/>
                    <a:pt x="387" y="1"/>
                    <a:pt x="383" y="6"/>
                  </a:cubicBezTo>
                  <a:cubicBezTo>
                    <a:pt x="380" y="10"/>
                    <a:pt x="383" y="10"/>
                    <a:pt x="384" y="10"/>
                  </a:cubicBezTo>
                  <a:cubicBezTo>
                    <a:pt x="386" y="10"/>
                    <a:pt x="386" y="15"/>
                    <a:pt x="387" y="16"/>
                  </a:cubicBezTo>
                  <a:cubicBezTo>
                    <a:pt x="387" y="18"/>
                    <a:pt x="384" y="20"/>
                    <a:pt x="383" y="20"/>
                  </a:cubicBezTo>
                  <a:cubicBezTo>
                    <a:pt x="382" y="21"/>
                    <a:pt x="378" y="26"/>
                    <a:pt x="378" y="28"/>
                  </a:cubicBezTo>
                  <a:cubicBezTo>
                    <a:pt x="377" y="30"/>
                    <a:pt x="373" y="35"/>
                    <a:pt x="374" y="37"/>
                  </a:cubicBezTo>
                  <a:cubicBezTo>
                    <a:pt x="374" y="39"/>
                    <a:pt x="372" y="41"/>
                    <a:pt x="370" y="41"/>
                  </a:cubicBezTo>
                  <a:cubicBezTo>
                    <a:pt x="368" y="41"/>
                    <a:pt x="363" y="45"/>
                    <a:pt x="362" y="45"/>
                  </a:cubicBezTo>
                  <a:cubicBezTo>
                    <a:pt x="360" y="46"/>
                    <a:pt x="354" y="45"/>
                    <a:pt x="354" y="43"/>
                  </a:cubicBezTo>
                  <a:cubicBezTo>
                    <a:pt x="353" y="42"/>
                    <a:pt x="353" y="42"/>
                    <a:pt x="352" y="41"/>
                  </a:cubicBezTo>
                  <a:cubicBezTo>
                    <a:pt x="345" y="55"/>
                    <a:pt x="345" y="55"/>
                    <a:pt x="345" y="55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0" y="60"/>
                    <a:pt x="343" y="64"/>
                  </a:cubicBezTo>
                  <a:cubicBezTo>
                    <a:pt x="347" y="67"/>
                    <a:pt x="347" y="64"/>
                    <a:pt x="352" y="64"/>
                  </a:cubicBezTo>
                  <a:cubicBezTo>
                    <a:pt x="357" y="64"/>
                    <a:pt x="359" y="68"/>
                    <a:pt x="360" y="65"/>
                  </a:cubicBezTo>
                  <a:cubicBezTo>
                    <a:pt x="361" y="62"/>
                    <a:pt x="366" y="61"/>
                    <a:pt x="368" y="64"/>
                  </a:cubicBezTo>
                  <a:cubicBezTo>
                    <a:pt x="371" y="67"/>
                    <a:pt x="380" y="73"/>
                    <a:pt x="379" y="75"/>
                  </a:cubicBezTo>
                  <a:cubicBezTo>
                    <a:pt x="379" y="78"/>
                    <a:pt x="374" y="78"/>
                    <a:pt x="371" y="77"/>
                  </a:cubicBezTo>
                  <a:cubicBezTo>
                    <a:pt x="367" y="75"/>
                    <a:pt x="363" y="79"/>
                    <a:pt x="360" y="79"/>
                  </a:cubicBezTo>
                  <a:cubicBezTo>
                    <a:pt x="356" y="79"/>
                    <a:pt x="353" y="80"/>
                    <a:pt x="349" y="83"/>
                  </a:cubicBezTo>
                  <a:cubicBezTo>
                    <a:pt x="346" y="86"/>
                    <a:pt x="347" y="90"/>
                    <a:pt x="342" y="90"/>
                  </a:cubicBezTo>
                  <a:cubicBezTo>
                    <a:pt x="337" y="91"/>
                    <a:pt x="335" y="90"/>
                    <a:pt x="329" y="94"/>
                  </a:cubicBezTo>
                  <a:cubicBezTo>
                    <a:pt x="324" y="98"/>
                    <a:pt x="318" y="96"/>
                    <a:pt x="316" y="95"/>
                  </a:cubicBezTo>
                  <a:cubicBezTo>
                    <a:pt x="314" y="94"/>
                    <a:pt x="310" y="93"/>
                    <a:pt x="308" y="97"/>
                  </a:cubicBezTo>
                  <a:cubicBezTo>
                    <a:pt x="305" y="101"/>
                    <a:pt x="310" y="103"/>
                    <a:pt x="310" y="107"/>
                  </a:cubicBezTo>
                  <a:cubicBezTo>
                    <a:pt x="309" y="111"/>
                    <a:pt x="304" y="110"/>
                    <a:pt x="299" y="115"/>
                  </a:cubicBezTo>
                  <a:cubicBezTo>
                    <a:pt x="295" y="120"/>
                    <a:pt x="288" y="122"/>
                    <a:pt x="284" y="122"/>
                  </a:cubicBezTo>
                  <a:cubicBezTo>
                    <a:pt x="281" y="121"/>
                    <a:pt x="272" y="119"/>
                    <a:pt x="265" y="122"/>
                  </a:cubicBezTo>
                  <a:cubicBezTo>
                    <a:pt x="258" y="125"/>
                    <a:pt x="253" y="130"/>
                    <a:pt x="251" y="130"/>
                  </a:cubicBezTo>
                  <a:cubicBezTo>
                    <a:pt x="248" y="129"/>
                    <a:pt x="248" y="126"/>
                    <a:pt x="244" y="126"/>
                  </a:cubicBezTo>
                  <a:cubicBezTo>
                    <a:pt x="240" y="127"/>
                    <a:pt x="238" y="126"/>
                    <a:pt x="235" y="124"/>
                  </a:cubicBezTo>
                  <a:cubicBezTo>
                    <a:pt x="233" y="123"/>
                    <a:pt x="231" y="125"/>
                    <a:pt x="226" y="122"/>
                  </a:cubicBezTo>
                  <a:cubicBezTo>
                    <a:pt x="222" y="119"/>
                    <a:pt x="214" y="119"/>
                    <a:pt x="211" y="119"/>
                  </a:cubicBezTo>
                  <a:cubicBezTo>
                    <a:pt x="208" y="118"/>
                    <a:pt x="195" y="119"/>
                    <a:pt x="191" y="118"/>
                  </a:cubicBezTo>
                  <a:cubicBezTo>
                    <a:pt x="187" y="118"/>
                    <a:pt x="181" y="119"/>
                    <a:pt x="180" y="117"/>
                  </a:cubicBezTo>
                  <a:cubicBezTo>
                    <a:pt x="180" y="115"/>
                    <a:pt x="176" y="113"/>
                    <a:pt x="175" y="109"/>
                  </a:cubicBezTo>
                  <a:cubicBezTo>
                    <a:pt x="174" y="104"/>
                    <a:pt x="171" y="102"/>
                    <a:pt x="169" y="102"/>
                  </a:cubicBezTo>
                  <a:cubicBezTo>
                    <a:pt x="166" y="101"/>
                    <a:pt x="166" y="98"/>
                    <a:pt x="163" y="98"/>
                  </a:cubicBezTo>
                  <a:cubicBezTo>
                    <a:pt x="162" y="98"/>
                    <a:pt x="161" y="94"/>
                    <a:pt x="157" y="94"/>
                  </a:cubicBezTo>
                  <a:cubicBezTo>
                    <a:pt x="153" y="94"/>
                    <a:pt x="140" y="92"/>
                    <a:pt x="138" y="89"/>
                  </a:cubicBezTo>
                  <a:cubicBezTo>
                    <a:pt x="136" y="86"/>
                    <a:pt x="140" y="85"/>
                    <a:pt x="140" y="82"/>
                  </a:cubicBezTo>
                  <a:cubicBezTo>
                    <a:pt x="140" y="79"/>
                    <a:pt x="142" y="75"/>
                    <a:pt x="140" y="74"/>
                  </a:cubicBezTo>
                  <a:cubicBezTo>
                    <a:pt x="139" y="73"/>
                    <a:pt x="136" y="70"/>
                    <a:pt x="136" y="68"/>
                  </a:cubicBezTo>
                  <a:cubicBezTo>
                    <a:pt x="136" y="65"/>
                    <a:pt x="132" y="62"/>
                    <a:pt x="129" y="62"/>
                  </a:cubicBezTo>
                  <a:cubicBezTo>
                    <a:pt x="126" y="62"/>
                    <a:pt x="124" y="60"/>
                    <a:pt x="121" y="58"/>
                  </a:cubicBezTo>
                  <a:cubicBezTo>
                    <a:pt x="119" y="55"/>
                    <a:pt x="116" y="55"/>
                    <a:pt x="115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4" y="49"/>
                    <a:pt x="113" y="48"/>
                    <a:pt x="112" y="48"/>
                  </a:cubicBezTo>
                  <a:cubicBezTo>
                    <a:pt x="111" y="48"/>
                    <a:pt x="110" y="48"/>
                    <a:pt x="109" y="47"/>
                  </a:cubicBezTo>
                  <a:cubicBezTo>
                    <a:pt x="109" y="49"/>
                    <a:pt x="107" y="51"/>
                    <a:pt x="107" y="52"/>
                  </a:cubicBezTo>
                  <a:cubicBezTo>
                    <a:pt x="107" y="54"/>
                    <a:pt x="106" y="57"/>
                    <a:pt x="103" y="57"/>
                  </a:cubicBezTo>
                  <a:cubicBezTo>
                    <a:pt x="100" y="57"/>
                    <a:pt x="98" y="59"/>
                    <a:pt x="97" y="63"/>
                  </a:cubicBezTo>
                  <a:cubicBezTo>
                    <a:pt x="97" y="68"/>
                    <a:pt x="100" y="68"/>
                    <a:pt x="99" y="70"/>
                  </a:cubicBezTo>
                  <a:cubicBezTo>
                    <a:pt x="97" y="72"/>
                    <a:pt x="92" y="74"/>
                    <a:pt x="91" y="73"/>
                  </a:cubicBezTo>
                  <a:cubicBezTo>
                    <a:pt x="89" y="72"/>
                    <a:pt x="86" y="73"/>
                    <a:pt x="83" y="72"/>
                  </a:cubicBezTo>
                  <a:cubicBezTo>
                    <a:pt x="80" y="72"/>
                    <a:pt x="78" y="69"/>
                    <a:pt x="77" y="72"/>
                  </a:cubicBezTo>
                  <a:cubicBezTo>
                    <a:pt x="76" y="76"/>
                    <a:pt x="71" y="87"/>
                    <a:pt x="72" y="89"/>
                  </a:cubicBezTo>
                  <a:cubicBezTo>
                    <a:pt x="73" y="90"/>
                    <a:pt x="74" y="93"/>
                    <a:pt x="72" y="93"/>
                  </a:cubicBezTo>
                  <a:cubicBezTo>
                    <a:pt x="70" y="93"/>
                    <a:pt x="67" y="92"/>
                    <a:pt x="66" y="91"/>
                  </a:cubicBezTo>
                  <a:cubicBezTo>
                    <a:pt x="65" y="90"/>
                    <a:pt x="61" y="93"/>
                    <a:pt x="58" y="93"/>
                  </a:cubicBezTo>
                  <a:cubicBezTo>
                    <a:pt x="57" y="92"/>
                    <a:pt x="51" y="95"/>
                    <a:pt x="53" y="96"/>
                  </a:cubicBezTo>
                  <a:cubicBezTo>
                    <a:pt x="55" y="97"/>
                    <a:pt x="55" y="101"/>
                    <a:pt x="55" y="103"/>
                  </a:cubicBezTo>
                  <a:cubicBezTo>
                    <a:pt x="55" y="105"/>
                    <a:pt x="59" y="111"/>
                    <a:pt x="59" y="112"/>
                  </a:cubicBezTo>
                  <a:cubicBezTo>
                    <a:pt x="58" y="114"/>
                    <a:pt x="54" y="116"/>
                    <a:pt x="54" y="119"/>
                  </a:cubicBezTo>
                  <a:cubicBezTo>
                    <a:pt x="54" y="121"/>
                    <a:pt x="55" y="123"/>
                    <a:pt x="53" y="124"/>
                  </a:cubicBezTo>
                  <a:cubicBezTo>
                    <a:pt x="52" y="125"/>
                    <a:pt x="48" y="126"/>
                    <a:pt x="46" y="128"/>
                  </a:cubicBezTo>
                  <a:cubicBezTo>
                    <a:pt x="44" y="129"/>
                    <a:pt x="41" y="129"/>
                    <a:pt x="39" y="132"/>
                  </a:cubicBezTo>
                  <a:cubicBezTo>
                    <a:pt x="38" y="134"/>
                    <a:pt x="37" y="136"/>
                    <a:pt x="33" y="135"/>
                  </a:cubicBezTo>
                  <a:cubicBezTo>
                    <a:pt x="29" y="135"/>
                    <a:pt x="28" y="134"/>
                    <a:pt x="25" y="137"/>
                  </a:cubicBezTo>
                  <a:cubicBezTo>
                    <a:pt x="22" y="141"/>
                    <a:pt x="22" y="139"/>
                    <a:pt x="20" y="141"/>
                  </a:cubicBezTo>
                  <a:cubicBezTo>
                    <a:pt x="18" y="142"/>
                    <a:pt x="16" y="140"/>
                    <a:pt x="15" y="139"/>
                  </a:cubicBezTo>
                  <a:cubicBezTo>
                    <a:pt x="13" y="139"/>
                    <a:pt x="11" y="141"/>
                    <a:pt x="10" y="141"/>
                  </a:cubicBezTo>
                  <a:cubicBezTo>
                    <a:pt x="8" y="141"/>
                    <a:pt x="7" y="143"/>
                    <a:pt x="5" y="144"/>
                  </a:cubicBezTo>
                  <a:cubicBezTo>
                    <a:pt x="3" y="144"/>
                    <a:pt x="1" y="144"/>
                    <a:pt x="1" y="146"/>
                  </a:cubicBezTo>
                  <a:cubicBezTo>
                    <a:pt x="1" y="147"/>
                    <a:pt x="1" y="149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1" y="158"/>
                    <a:pt x="9" y="160"/>
                    <a:pt x="10" y="163"/>
                  </a:cubicBezTo>
                  <a:cubicBezTo>
                    <a:pt x="10" y="166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4" y="177"/>
                    <a:pt x="19" y="179"/>
                    <a:pt x="19" y="180"/>
                  </a:cubicBezTo>
                  <a:cubicBezTo>
                    <a:pt x="19" y="182"/>
                    <a:pt x="19" y="185"/>
                    <a:pt x="23" y="187"/>
                  </a:cubicBezTo>
                  <a:cubicBezTo>
                    <a:pt x="26" y="188"/>
                    <a:pt x="28" y="189"/>
                    <a:pt x="30" y="190"/>
                  </a:cubicBezTo>
                  <a:cubicBezTo>
                    <a:pt x="30" y="190"/>
                    <a:pt x="30" y="189"/>
                    <a:pt x="30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89"/>
                    <a:pt x="34" y="190"/>
                    <a:pt x="35" y="191"/>
                  </a:cubicBezTo>
                  <a:cubicBezTo>
                    <a:pt x="36" y="188"/>
                    <a:pt x="42" y="185"/>
                    <a:pt x="45" y="185"/>
                  </a:cubicBezTo>
                  <a:cubicBezTo>
                    <a:pt x="48" y="185"/>
                    <a:pt x="55" y="191"/>
                    <a:pt x="54" y="193"/>
                  </a:cubicBezTo>
                  <a:cubicBezTo>
                    <a:pt x="54" y="195"/>
                    <a:pt x="48" y="203"/>
                    <a:pt x="46" y="203"/>
                  </a:cubicBezTo>
                  <a:cubicBezTo>
                    <a:pt x="45" y="204"/>
                    <a:pt x="44" y="204"/>
                    <a:pt x="42" y="204"/>
                  </a:cubicBezTo>
                  <a:cubicBezTo>
                    <a:pt x="42" y="205"/>
                    <a:pt x="42" y="206"/>
                    <a:pt x="42" y="207"/>
                  </a:cubicBezTo>
                  <a:cubicBezTo>
                    <a:pt x="42" y="208"/>
                    <a:pt x="45" y="211"/>
                    <a:pt x="47" y="214"/>
                  </a:cubicBezTo>
                  <a:cubicBezTo>
                    <a:pt x="48" y="217"/>
                    <a:pt x="44" y="219"/>
                    <a:pt x="42" y="217"/>
                  </a:cubicBezTo>
                  <a:cubicBezTo>
                    <a:pt x="39" y="215"/>
                    <a:pt x="38" y="219"/>
                    <a:pt x="40" y="221"/>
                  </a:cubicBezTo>
                  <a:cubicBezTo>
                    <a:pt x="41" y="222"/>
                    <a:pt x="40" y="227"/>
                    <a:pt x="43" y="227"/>
                  </a:cubicBezTo>
                  <a:cubicBezTo>
                    <a:pt x="45" y="228"/>
                    <a:pt x="47" y="232"/>
                    <a:pt x="50" y="232"/>
                  </a:cubicBezTo>
                  <a:cubicBezTo>
                    <a:pt x="52" y="232"/>
                    <a:pt x="55" y="237"/>
                    <a:pt x="55" y="237"/>
                  </a:cubicBezTo>
                  <a:cubicBezTo>
                    <a:pt x="55" y="237"/>
                    <a:pt x="58" y="239"/>
                    <a:pt x="58" y="240"/>
                  </a:cubicBezTo>
                  <a:cubicBezTo>
                    <a:pt x="58" y="240"/>
                    <a:pt x="58" y="241"/>
                    <a:pt x="58" y="241"/>
                  </a:cubicBezTo>
                  <a:cubicBezTo>
                    <a:pt x="61" y="241"/>
                    <a:pt x="63" y="240"/>
                    <a:pt x="63" y="239"/>
                  </a:cubicBezTo>
                  <a:cubicBezTo>
                    <a:pt x="64" y="238"/>
                    <a:pt x="67" y="238"/>
                    <a:pt x="70" y="241"/>
                  </a:cubicBezTo>
                  <a:cubicBezTo>
                    <a:pt x="73" y="243"/>
                    <a:pt x="83" y="250"/>
                    <a:pt x="87" y="253"/>
                  </a:cubicBezTo>
                  <a:cubicBezTo>
                    <a:pt x="91" y="256"/>
                    <a:pt x="100" y="260"/>
                    <a:pt x="103" y="260"/>
                  </a:cubicBezTo>
                  <a:cubicBezTo>
                    <a:pt x="107" y="259"/>
                    <a:pt x="109" y="262"/>
                    <a:pt x="114" y="262"/>
                  </a:cubicBezTo>
                  <a:cubicBezTo>
                    <a:pt x="115" y="262"/>
                    <a:pt x="116" y="262"/>
                    <a:pt x="116" y="262"/>
                  </a:cubicBezTo>
                  <a:cubicBezTo>
                    <a:pt x="117" y="261"/>
                    <a:pt x="118" y="261"/>
                    <a:pt x="119" y="260"/>
                  </a:cubicBezTo>
                  <a:cubicBezTo>
                    <a:pt x="120" y="258"/>
                    <a:pt x="122" y="261"/>
                    <a:pt x="122" y="264"/>
                  </a:cubicBezTo>
                  <a:cubicBezTo>
                    <a:pt x="121" y="265"/>
                    <a:pt x="122" y="267"/>
                    <a:pt x="122" y="268"/>
                  </a:cubicBezTo>
                  <a:cubicBezTo>
                    <a:pt x="123" y="267"/>
                    <a:pt x="124" y="265"/>
                    <a:pt x="124" y="264"/>
                  </a:cubicBezTo>
                  <a:cubicBezTo>
                    <a:pt x="126" y="260"/>
                    <a:pt x="128" y="260"/>
                    <a:pt x="130" y="259"/>
                  </a:cubicBezTo>
                  <a:cubicBezTo>
                    <a:pt x="132" y="258"/>
                    <a:pt x="133" y="258"/>
                    <a:pt x="137" y="260"/>
                  </a:cubicBezTo>
                  <a:cubicBezTo>
                    <a:pt x="140" y="262"/>
                    <a:pt x="142" y="258"/>
                    <a:pt x="147" y="263"/>
                  </a:cubicBezTo>
                  <a:cubicBezTo>
                    <a:pt x="148" y="262"/>
                    <a:pt x="149" y="262"/>
                    <a:pt x="150" y="262"/>
                  </a:cubicBezTo>
                  <a:cubicBezTo>
                    <a:pt x="151" y="262"/>
                    <a:pt x="152" y="260"/>
                    <a:pt x="154" y="258"/>
                  </a:cubicBezTo>
                  <a:cubicBezTo>
                    <a:pt x="155" y="256"/>
                    <a:pt x="155" y="254"/>
                    <a:pt x="157" y="255"/>
                  </a:cubicBezTo>
                  <a:cubicBezTo>
                    <a:pt x="159" y="255"/>
                    <a:pt x="160" y="252"/>
                    <a:pt x="164" y="250"/>
                  </a:cubicBezTo>
                  <a:cubicBezTo>
                    <a:pt x="169" y="248"/>
                    <a:pt x="172" y="251"/>
                    <a:pt x="174" y="250"/>
                  </a:cubicBezTo>
                  <a:cubicBezTo>
                    <a:pt x="176" y="248"/>
                    <a:pt x="179" y="247"/>
                    <a:pt x="179" y="249"/>
                  </a:cubicBezTo>
                  <a:cubicBezTo>
                    <a:pt x="179" y="251"/>
                    <a:pt x="181" y="253"/>
                    <a:pt x="182" y="255"/>
                  </a:cubicBezTo>
                  <a:cubicBezTo>
                    <a:pt x="182" y="256"/>
                    <a:pt x="186" y="257"/>
                    <a:pt x="187" y="257"/>
                  </a:cubicBezTo>
                  <a:cubicBezTo>
                    <a:pt x="187" y="257"/>
                    <a:pt x="188" y="257"/>
                    <a:pt x="188" y="256"/>
                  </a:cubicBezTo>
                  <a:cubicBezTo>
                    <a:pt x="190" y="255"/>
                    <a:pt x="194" y="257"/>
                    <a:pt x="194" y="259"/>
                  </a:cubicBezTo>
                  <a:cubicBezTo>
                    <a:pt x="194" y="261"/>
                    <a:pt x="194" y="264"/>
                    <a:pt x="196" y="264"/>
                  </a:cubicBezTo>
                  <a:cubicBezTo>
                    <a:pt x="197" y="264"/>
                    <a:pt x="199" y="264"/>
                    <a:pt x="199" y="268"/>
                  </a:cubicBezTo>
                  <a:cubicBezTo>
                    <a:pt x="199" y="272"/>
                    <a:pt x="200" y="276"/>
                    <a:pt x="197" y="280"/>
                  </a:cubicBezTo>
                  <a:cubicBezTo>
                    <a:pt x="193" y="283"/>
                    <a:pt x="189" y="290"/>
                    <a:pt x="190" y="292"/>
                  </a:cubicBezTo>
                  <a:cubicBezTo>
                    <a:pt x="191" y="294"/>
                    <a:pt x="189" y="297"/>
                    <a:pt x="191" y="296"/>
                  </a:cubicBezTo>
                  <a:cubicBezTo>
                    <a:pt x="194" y="295"/>
                    <a:pt x="200" y="296"/>
                    <a:pt x="199" y="297"/>
                  </a:cubicBezTo>
                  <a:cubicBezTo>
                    <a:pt x="198" y="299"/>
                    <a:pt x="199" y="304"/>
                    <a:pt x="202" y="304"/>
                  </a:cubicBezTo>
                  <a:cubicBezTo>
                    <a:pt x="204" y="304"/>
                    <a:pt x="206" y="306"/>
                    <a:pt x="205" y="308"/>
                  </a:cubicBezTo>
                  <a:cubicBezTo>
                    <a:pt x="204" y="310"/>
                    <a:pt x="203" y="314"/>
                    <a:pt x="205" y="314"/>
                  </a:cubicBezTo>
                  <a:cubicBezTo>
                    <a:pt x="207" y="314"/>
                    <a:pt x="210" y="314"/>
                    <a:pt x="210" y="316"/>
                  </a:cubicBezTo>
                  <a:cubicBezTo>
                    <a:pt x="209" y="318"/>
                    <a:pt x="211" y="320"/>
                    <a:pt x="215" y="319"/>
                  </a:cubicBezTo>
                  <a:cubicBezTo>
                    <a:pt x="217" y="318"/>
                    <a:pt x="218" y="317"/>
                    <a:pt x="219" y="318"/>
                  </a:cubicBezTo>
                  <a:cubicBezTo>
                    <a:pt x="220" y="318"/>
                    <a:pt x="220" y="321"/>
                    <a:pt x="223" y="322"/>
                  </a:cubicBezTo>
                  <a:cubicBezTo>
                    <a:pt x="225" y="322"/>
                    <a:pt x="224" y="316"/>
                    <a:pt x="223" y="315"/>
                  </a:cubicBezTo>
                  <a:cubicBezTo>
                    <a:pt x="222" y="314"/>
                    <a:pt x="223" y="310"/>
                    <a:pt x="224" y="311"/>
                  </a:cubicBezTo>
                  <a:cubicBezTo>
                    <a:pt x="225" y="312"/>
                    <a:pt x="228" y="311"/>
                    <a:pt x="230" y="309"/>
                  </a:cubicBezTo>
                  <a:cubicBezTo>
                    <a:pt x="232" y="307"/>
                    <a:pt x="235" y="310"/>
                    <a:pt x="236" y="308"/>
                  </a:cubicBezTo>
                  <a:cubicBezTo>
                    <a:pt x="238" y="306"/>
                    <a:pt x="241" y="310"/>
                    <a:pt x="244" y="308"/>
                  </a:cubicBezTo>
                  <a:cubicBezTo>
                    <a:pt x="247" y="306"/>
                    <a:pt x="248" y="309"/>
                    <a:pt x="249" y="307"/>
                  </a:cubicBezTo>
                  <a:cubicBezTo>
                    <a:pt x="251" y="305"/>
                    <a:pt x="255" y="302"/>
                    <a:pt x="256" y="303"/>
                  </a:cubicBezTo>
                  <a:cubicBezTo>
                    <a:pt x="257" y="304"/>
                    <a:pt x="258" y="306"/>
                    <a:pt x="263" y="306"/>
                  </a:cubicBezTo>
                  <a:cubicBezTo>
                    <a:pt x="268" y="307"/>
                    <a:pt x="265" y="310"/>
                    <a:pt x="265" y="311"/>
                  </a:cubicBezTo>
                  <a:cubicBezTo>
                    <a:pt x="265" y="313"/>
                    <a:pt x="271" y="317"/>
                    <a:pt x="274" y="318"/>
                  </a:cubicBezTo>
                  <a:cubicBezTo>
                    <a:pt x="274" y="318"/>
                    <a:pt x="275" y="318"/>
                    <a:pt x="275" y="319"/>
                  </a:cubicBezTo>
                  <a:cubicBezTo>
                    <a:pt x="277" y="318"/>
                    <a:pt x="280" y="320"/>
                    <a:pt x="280" y="318"/>
                  </a:cubicBezTo>
                  <a:cubicBezTo>
                    <a:pt x="281" y="316"/>
                    <a:pt x="284" y="316"/>
                    <a:pt x="285" y="318"/>
                  </a:cubicBezTo>
                  <a:cubicBezTo>
                    <a:pt x="286" y="320"/>
                    <a:pt x="287" y="320"/>
                    <a:pt x="290" y="318"/>
                  </a:cubicBezTo>
                  <a:cubicBezTo>
                    <a:pt x="292" y="316"/>
                    <a:pt x="294" y="320"/>
                    <a:pt x="292" y="322"/>
                  </a:cubicBezTo>
                  <a:cubicBezTo>
                    <a:pt x="291" y="323"/>
                    <a:pt x="292" y="327"/>
                    <a:pt x="294" y="329"/>
                  </a:cubicBezTo>
                  <a:cubicBezTo>
                    <a:pt x="296" y="331"/>
                    <a:pt x="297" y="328"/>
                    <a:pt x="296" y="325"/>
                  </a:cubicBezTo>
                  <a:cubicBezTo>
                    <a:pt x="296" y="323"/>
                    <a:pt x="300" y="321"/>
                    <a:pt x="308" y="318"/>
                  </a:cubicBezTo>
                  <a:cubicBezTo>
                    <a:pt x="316" y="316"/>
                    <a:pt x="324" y="310"/>
                    <a:pt x="325" y="309"/>
                  </a:cubicBezTo>
                  <a:cubicBezTo>
                    <a:pt x="325" y="307"/>
                    <a:pt x="330" y="311"/>
                    <a:pt x="333" y="309"/>
                  </a:cubicBezTo>
                  <a:cubicBezTo>
                    <a:pt x="335" y="307"/>
                    <a:pt x="345" y="307"/>
                    <a:pt x="347" y="306"/>
                  </a:cubicBezTo>
                  <a:cubicBezTo>
                    <a:pt x="350" y="306"/>
                    <a:pt x="350" y="304"/>
                    <a:pt x="352" y="302"/>
                  </a:cubicBezTo>
                  <a:cubicBezTo>
                    <a:pt x="355" y="300"/>
                    <a:pt x="354" y="299"/>
                    <a:pt x="357" y="298"/>
                  </a:cubicBezTo>
                  <a:cubicBezTo>
                    <a:pt x="360" y="297"/>
                    <a:pt x="362" y="295"/>
                    <a:pt x="362" y="293"/>
                  </a:cubicBezTo>
                  <a:cubicBezTo>
                    <a:pt x="362" y="292"/>
                    <a:pt x="368" y="291"/>
                    <a:pt x="368" y="289"/>
                  </a:cubicBezTo>
                  <a:cubicBezTo>
                    <a:pt x="368" y="288"/>
                    <a:pt x="372" y="287"/>
                    <a:pt x="372" y="285"/>
                  </a:cubicBezTo>
                  <a:cubicBezTo>
                    <a:pt x="372" y="283"/>
                    <a:pt x="375" y="284"/>
                    <a:pt x="376" y="282"/>
                  </a:cubicBezTo>
                  <a:cubicBezTo>
                    <a:pt x="377" y="281"/>
                    <a:pt x="375" y="276"/>
                    <a:pt x="377" y="276"/>
                  </a:cubicBezTo>
                  <a:cubicBezTo>
                    <a:pt x="379" y="275"/>
                    <a:pt x="376" y="273"/>
                    <a:pt x="376" y="272"/>
                  </a:cubicBezTo>
                  <a:cubicBezTo>
                    <a:pt x="375" y="270"/>
                    <a:pt x="379" y="270"/>
                    <a:pt x="382" y="269"/>
                  </a:cubicBezTo>
                  <a:cubicBezTo>
                    <a:pt x="384" y="268"/>
                    <a:pt x="385" y="265"/>
                    <a:pt x="385" y="263"/>
                  </a:cubicBezTo>
                  <a:cubicBezTo>
                    <a:pt x="386" y="261"/>
                    <a:pt x="389" y="259"/>
                    <a:pt x="391" y="258"/>
                  </a:cubicBezTo>
                  <a:cubicBezTo>
                    <a:pt x="393" y="257"/>
                    <a:pt x="393" y="254"/>
                    <a:pt x="393" y="251"/>
                  </a:cubicBezTo>
                  <a:cubicBezTo>
                    <a:pt x="392" y="248"/>
                    <a:pt x="395" y="249"/>
                    <a:pt x="394" y="248"/>
                  </a:cubicBezTo>
                  <a:cubicBezTo>
                    <a:pt x="393" y="247"/>
                    <a:pt x="395" y="244"/>
                    <a:pt x="398" y="243"/>
                  </a:cubicBezTo>
                  <a:cubicBezTo>
                    <a:pt x="401" y="242"/>
                    <a:pt x="396" y="240"/>
                    <a:pt x="394" y="242"/>
                  </a:cubicBezTo>
                  <a:cubicBezTo>
                    <a:pt x="393" y="243"/>
                    <a:pt x="391" y="238"/>
                    <a:pt x="389" y="240"/>
                  </a:cubicBezTo>
                  <a:cubicBezTo>
                    <a:pt x="388" y="242"/>
                    <a:pt x="384" y="239"/>
                    <a:pt x="386" y="238"/>
                  </a:cubicBezTo>
                  <a:cubicBezTo>
                    <a:pt x="389" y="238"/>
                    <a:pt x="393" y="235"/>
                    <a:pt x="395" y="234"/>
                  </a:cubicBezTo>
                  <a:cubicBezTo>
                    <a:pt x="397" y="233"/>
                    <a:pt x="392" y="229"/>
                    <a:pt x="390" y="229"/>
                  </a:cubicBezTo>
                  <a:cubicBezTo>
                    <a:pt x="388" y="229"/>
                    <a:pt x="385" y="224"/>
                    <a:pt x="383" y="224"/>
                  </a:cubicBezTo>
                  <a:cubicBezTo>
                    <a:pt x="380" y="224"/>
                    <a:pt x="384" y="222"/>
                    <a:pt x="387" y="224"/>
                  </a:cubicBezTo>
                  <a:cubicBezTo>
                    <a:pt x="390" y="225"/>
                    <a:pt x="393" y="226"/>
                    <a:pt x="395" y="225"/>
                  </a:cubicBezTo>
                  <a:cubicBezTo>
                    <a:pt x="396" y="224"/>
                    <a:pt x="390" y="219"/>
                    <a:pt x="388" y="217"/>
                  </a:cubicBezTo>
                  <a:cubicBezTo>
                    <a:pt x="385" y="215"/>
                    <a:pt x="388" y="213"/>
                    <a:pt x="386" y="212"/>
                  </a:cubicBezTo>
                  <a:cubicBezTo>
                    <a:pt x="385" y="211"/>
                    <a:pt x="382" y="205"/>
                    <a:pt x="381" y="202"/>
                  </a:cubicBezTo>
                  <a:cubicBezTo>
                    <a:pt x="380" y="199"/>
                    <a:pt x="375" y="198"/>
                    <a:pt x="373" y="197"/>
                  </a:cubicBezTo>
                  <a:cubicBezTo>
                    <a:pt x="372" y="195"/>
                    <a:pt x="373" y="190"/>
                    <a:pt x="377" y="189"/>
                  </a:cubicBezTo>
                  <a:cubicBezTo>
                    <a:pt x="381" y="187"/>
                    <a:pt x="380" y="184"/>
                    <a:pt x="381" y="184"/>
                  </a:cubicBezTo>
                  <a:cubicBezTo>
                    <a:pt x="383" y="185"/>
                    <a:pt x="385" y="184"/>
                    <a:pt x="386" y="181"/>
                  </a:cubicBezTo>
                  <a:cubicBezTo>
                    <a:pt x="387" y="178"/>
                    <a:pt x="390" y="180"/>
                    <a:pt x="391" y="178"/>
                  </a:cubicBezTo>
                  <a:cubicBezTo>
                    <a:pt x="392" y="177"/>
                    <a:pt x="398" y="177"/>
                    <a:pt x="401" y="176"/>
                  </a:cubicBezTo>
                  <a:cubicBezTo>
                    <a:pt x="403" y="174"/>
                    <a:pt x="399" y="169"/>
                    <a:pt x="396" y="170"/>
                  </a:cubicBezTo>
                  <a:cubicBezTo>
                    <a:pt x="393" y="171"/>
                    <a:pt x="390" y="170"/>
                    <a:pt x="388" y="167"/>
                  </a:cubicBezTo>
                  <a:cubicBezTo>
                    <a:pt x="386" y="164"/>
                    <a:pt x="380" y="172"/>
                    <a:pt x="376" y="174"/>
                  </a:cubicBezTo>
                  <a:cubicBezTo>
                    <a:pt x="372" y="176"/>
                    <a:pt x="370" y="171"/>
                    <a:pt x="371" y="167"/>
                  </a:cubicBezTo>
                  <a:cubicBezTo>
                    <a:pt x="372" y="164"/>
                    <a:pt x="368" y="164"/>
                    <a:pt x="362" y="164"/>
                  </a:cubicBezTo>
                  <a:cubicBezTo>
                    <a:pt x="357" y="165"/>
                    <a:pt x="359" y="154"/>
                    <a:pt x="362" y="154"/>
                  </a:cubicBezTo>
                  <a:cubicBezTo>
                    <a:pt x="366" y="153"/>
                    <a:pt x="371" y="157"/>
                    <a:pt x="373" y="151"/>
                  </a:cubicBezTo>
                  <a:cubicBezTo>
                    <a:pt x="375" y="145"/>
                    <a:pt x="378" y="149"/>
                    <a:pt x="383" y="144"/>
                  </a:cubicBezTo>
                  <a:cubicBezTo>
                    <a:pt x="387" y="139"/>
                    <a:pt x="393" y="135"/>
                    <a:pt x="397" y="138"/>
                  </a:cubicBezTo>
                  <a:cubicBezTo>
                    <a:pt x="401" y="142"/>
                    <a:pt x="393" y="147"/>
                    <a:pt x="391" y="150"/>
                  </a:cubicBezTo>
                  <a:cubicBezTo>
                    <a:pt x="390" y="153"/>
                    <a:pt x="392" y="154"/>
                    <a:pt x="390" y="156"/>
                  </a:cubicBezTo>
                  <a:cubicBezTo>
                    <a:pt x="387" y="159"/>
                    <a:pt x="391" y="159"/>
                    <a:pt x="396" y="156"/>
                  </a:cubicBezTo>
                  <a:cubicBezTo>
                    <a:pt x="401" y="153"/>
                    <a:pt x="407" y="149"/>
                    <a:pt x="411" y="148"/>
                  </a:cubicBezTo>
                  <a:cubicBezTo>
                    <a:pt x="413" y="147"/>
                    <a:pt x="414" y="147"/>
                    <a:pt x="415" y="147"/>
                  </a:cubicBezTo>
                  <a:cubicBezTo>
                    <a:pt x="416" y="145"/>
                    <a:pt x="417" y="144"/>
                    <a:pt x="418" y="143"/>
                  </a:cubicBezTo>
                  <a:cubicBezTo>
                    <a:pt x="421" y="142"/>
                    <a:pt x="432" y="137"/>
                    <a:pt x="433" y="135"/>
                  </a:cubicBezTo>
                  <a:cubicBezTo>
                    <a:pt x="435" y="132"/>
                    <a:pt x="437" y="129"/>
                    <a:pt x="439" y="129"/>
                  </a:cubicBezTo>
                  <a:cubicBezTo>
                    <a:pt x="441" y="129"/>
                    <a:pt x="441" y="131"/>
                    <a:pt x="444" y="131"/>
                  </a:cubicBezTo>
                  <a:cubicBezTo>
                    <a:pt x="448" y="131"/>
                    <a:pt x="451" y="132"/>
                    <a:pt x="450" y="129"/>
                  </a:cubicBezTo>
                  <a:cubicBezTo>
                    <a:pt x="448" y="126"/>
                    <a:pt x="449" y="126"/>
                    <a:pt x="453" y="126"/>
                  </a:cubicBezTo>
                  <a:cubicBezTo>
                    <a:pt x="457" y="125"/>
                    <a:pt x="456" y="122"/>
                    <a:pt x="459" y="122"/>
                  </a:cubicBezTo>
                  <a:cubicBezTo>
                    <a:pt x="462" y="122"/>
                    <a:pt x="461" y="115"/>
                    <a:pt x="464" y="115"/>
                  </a:cubicBezTo>
                  <a:cubicBezTo>
                    <a:pt x="467" y="115"/>
                    <a:pt x="468" y="119"/>
                    <a:pt x="471" y="118"/>
                  </a:cubicBezTo>
                  <a:cubicBezTo>
                    <a:pt x="472" y="118"/>
                    <a:pt x="472" y="118"/>
                    <a:pt x="473" y="118"/>
                  </a:cubicBezTo>
                  <a:cubicBezTo>
                    <a:pt x="474" y="118"/>
                    <a:pt x="475" y="117"/>
                    <a:pt x="475" y="117"/>
                  </a:cubicBezTo>
                  <a:cubicBezTo>
                    <a:pt x="475" y="113"/>
                    <a:pt x="475" y="110"/>
                    <a:pt x="475" y="109"/>
                  </a:cubicBezTo>
                  <a:cubicBezTo>
                    <a:pt x="473" y="106"/>
                    <a:pt x="475" y="103"/>
                    <a:pt x="474" y="102"/>
                  </a:cubicBezTo>
                  <a:cubicBezTo>
                    <a:pt x="474" y="100"/>
                    <a:pt x="473" y="96"/>
                    <a:pt x="475" y="96"/>
                  </a:cubicBezTo>
                  <a:cubicBezTo>
                    <a:pt x="477" y="96"/>
                    <a:pt x="480" y="91"/>
                    <a:pt x="482" y="92"/>
                  </a:cubicBezTo>
                  <a:cubicBezTo>
                    <a:pt x="485" y="94"/>
                    <a:pt x="490" y="95"/>
                    <a:pt x="490" y="92"/>
                  </a:cubicBezTo>
                  <a:cubicBezTo>
                    <a:pt x="490" y="90"/>
                    <a:pt x="493" y="90"/>
                    <a:pt x="494" y="87"/>
                  </a:cubicBezTo>
                  <a:cubicBezTo>
                    <a:pt x="494" y="84"/>
                    <a:pt x="498" y="83"/>
                    <a:pt x="499" y="80"/>
                  </a:cubicBezTo>
                  <a:cubicBezTo>
                    <a:pt x="500" y="78"/>
                    <a:pt x="501" y="71"/>
                    <a:pt x="503" y="70"/>
                  </a:cubicBezTo>
                  <a:cubicBezTo>
                    <a:pt x="506" y="68"/>
                    <a:pt x="503" y="67"/>
                    <a:pt x="503" y="63"/>
                  </a:cubicBezTo>
                  <a:close/>
                  <a:moveTo>
                    <a:pt x="381" y="298"/>
                  </a:moveTo>
                  <a:cubicBezTo>
                    <a:pt x="378" y="308"/>
                    <a:pt x="385" y="314"/>
                    <a:pt x="386" y="313"/>
                  </a:cubicBezTo>
                  <a:cubicBezTo>
                    <a:pt x="388" y="311"/>
                    <a:pt x="398" y="290"/>
                    <a:pt x="396" y="287"/>
                  </a:cubicBezTo>
                  <a:cubicBezTo>
                    <a:pt x="394" y="284"/>
                    <a:pt x="384" y="289"/>
                    <a:pt x="381" y="298"/>
                  </a:cubicBezTo>
                  <a:close/>
                  <a:moveTo>
                    <a:pt x="292" y="332"/>
                  </a:moveTo>
                  <a:cubicBezTo>
                    <a:pt x="289" y="332"/>
                    <a:pt x="281" y="337"/>
                    <a:pt x="284" y="344"/>
                  </a:cubicBezTo>
                  <a:cubicBezTo>
                    <a:pt x="287" y="351"/>
                    <a:pt x="298" y="346"/>
                    <a:pt x="298" y="343"/>
                  </a:cubicBezTo>
                  <a:cubicBezTo>
                    <a:pt x="298" y="340"/>
                    <a:pt x="303" y="335"/>
                    <a:pt x="303" y="333"/>
                  </a:cubicBezTo>
                  <a:cubicBezTo>
                    <a:pt x="302" y="331"/>
                    <a:pt x="295" y="332"/>
                    <a:pt x="292" y="33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50">
              <a:extLst>
                <a:ext uri="{FF2B5EF4-FFF2-40B4-BE49-F238E27FC236}">
                  <a16:creationId xmlns:a16="http://schemas.microsoft.com/office/drawing/2014/main" id="{0C68A63E-9C4B-74AE-6E53-3CDFC0A37B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0226" y="3854961"/>
              <a:ext cx="247367" cy="354884"/>
            </a:xfrm>
            <a:custGeom>
              <a:avLst/>
              <a:gdLst>
                <a:gd name="T0" fmla="*/ 43 w 82"/>
                <a:gd name="T1" fmla="*/ 44 h 114"/>
                <a:gd name="T2" fmla="*/ 54 w 82"/>
                <a:gd name="T3" fmla="*/ 52 h 114"/>
                <a:gd name="T4" fmla="*/ 56 w 82"/>
                <a:gd name="T5" fmla="*/ 59 h 114"/>
                <a:gd name="T6" fmla="*/ 60 w 82"/>
                <a:gd name="T7" fmla="*/ 63 h 114"/>
                <a:gd name="T8" fmla="*/ 64 w 82"/>
                <a:gd name="T9" fmla="*/ 73 h 114"/>
                <a:gd name="T10" fmla="*/ 67 w 82"/>
                <a:gd name="T11" fmla="*/ 71 h 114"/>
                <a:gd name="T12" fmla="*/ 70 w 82"/>
                <a:gd name="T13" fmla="*/ 66 h 114"/>
                <a:gd name="T14" fmla="*/ 68 w 82"/>
                <a:gd name="T15" fmla="*/ 56 h 114"/>
                <a:gd name="T16" fmla="*/ 59 w 82"/>
                <a:gd name="T17" fmla="*/ 49 h 114"/>
                <a:gd name="T18" fmla="*/ 53 w 82"/>
                <a:gd name="T19" fmla="*/ 42 h 114"/>
                <a:gd name="T20" fmla="*/ 41 w 82"/>
                <a:gd name="T21" fmla="*/ 40 h 114"/>
                <a:gd name="T22" fmla="*/ 37 w 82"/>
                <a:gd name="T23" fmla="*/ 32 h 114"/>
                <a:gd name="T24" fmla="*/ 43 w 82"/>
                <a:gd name="T25" fmla="*/ 20 h 114"/>
                <a:gd name="T26" fmla="*/ 42 w 82"/>
                <a:gd name="T27" fmla="*/ 6 h 114"/>
                <a:gd name="T28" fmla="*/ 41 w 82"/>
                <a:gd name="T29" fmla="*/ 3 h 114"/>
                <a:gd name="T30" fmla="*/ 29 w 82"/>
                <a:gd name="T31" fmla="*/ 2 h 114"/>
                <a:gd name="T32" fmla="*/ 27 w 82"/>
                <a:gd name="T33" fmla="*/ 22 h 114"/>
                <a:gd name="T34" fmla="*/ 23 w 82"/>
                <a:gd name="T35" fmla="*/ 21 h 114"/>
                <a:gd name="T36" fmla="*/ 25 w 82"/>
                <a:gd name="T37" fmla="*/ 32 h 114"/>
                <a:gd name="T38" fmla="*/ 27 w 82"/>
                <a:gd name="T39" fmla="*/ 39 h 114"/>
                <a:gd name="T40" fmla="*/ 36 w 82"/>
                <a:gd name="T41" fmla="*/ 42 h 114"/>
                <a:gd name="T42" fmla="*/ 43 w 82"/>
                <a:gd name="T43" fmla="*/ 44 h 114"/>
                <a:gd name="T44" fmla="*/ 28 w 82"/>
                <a:gd name="T45" fmla="*/ 46 h 114"/>
                <a:gd name="T46" fmla="*/ 36 w 82"/>
                <a:gd name="T47" fmla="*/ 55 h 114"/>
                <a:gd name="T48" fmla="*/ 28 w 82"/>
                <a:gd name="T49" fmla="*/ 46 h 114"/>
                <a:gd name="T50" fmla="*/ 41 w 82"/>
                <a:gd name="T51" fmla="*/ 71 h 114"/>
                <a:gd name="T52" fmla="*/ 46 w 82"/>
                <a:gd name="T53" fmla="*/ 68 h 114"/>
                <a:gd name="T54" fmla="*/ 47 w 82"/>
                <a:gd name="T55" fmla="*/ 75 h 114"/>
                <a:gd name="T56" fmla="*/ 48 w 82"/>
                <a:gd name="T57" fmla="*/ 84 h 114"/>
                <a:gd name="T58" fmla="*/ 57 w 82"/>
                <a:gd name="T59" fmla="*/ 71 h 114"/>
                <a:gd name="T60" fmla="*/ 54 w 82"/>
                <a:gd name="T61" fmla="*/ 69 h 114"/>
                <a:gd name="T62" fmla="*/ 41 w 82"/>
                <a:gd name="T63" fmla="*/ 59 h 114"/>
                <a:gd name="T64" fmla="*/ 41 w 82"/>
                <a:gd name="T65" fmla="*/ 71 h 114"/>
                <a:gd name="T66" fmla="*/ 12 w 82"/>
                <a:gd name="T67" fmla="*/ 75 h 114"/>
                <a:gd name="T68" fmla="*/ 1 w 82"/>
                <a:gd name="T69" fmla="*/ 89 h 114"/>
                <a:gd name="T70" fmla="*/ 17 w 82"/>
                <a:gd name="T71" fmla="*/ 75 h 114"/>
                <a:gd name="T72" fmla="*/ 19 w 82"/>
                <a:gd name="T73" fmla="*/ 66 h 114"/>
                <a:gd name="T74" fmla="*/ 12 w 82"/>
                <a:gd name="T75" fmla="*/ 75 h 114"/>
                <a:gd name="T76" fmla="*/ 56 w 82"/>
                <a:gd name="T77" fmla="*/ 80 h 114"/>
                <a:gd name="T78" fmla="*/ 63 w 82"/>
                <a:gd name="T79" fmla="*/ 76 h 114"/>
                <a:gd name="T80" fmla="*/ 56 w 82"/>
                <a:gd name="T81" fmla="*/ 80 h 114"/>
                <a:gd name="T82" fmla="*/ 79 w 82"/>
                <a:gd name="T83" fmla="*/ 100 h 114"/>
                <a:gd name="T84" fmla="*/ 77 w 82"/>
                <a:gd name="T85" fmla="*/ 81 h 114"/>
                <a:gd name="T86" fmla="*/ 71 w 82"/>
                <a:gd name="T87" fmla="*/ 80 h 114"/>
                <a:gd name="T88" fmla="*/ 66 w 82"/>
                <a:gd name="T89" fmla="*/ 85 h 114"/>
                <a:gd name="T90" fmla="*/ 61 w 82"/>
                <a:gd name="T91" fmla="*/ 89 h 114"/>
                <a:gd name="T92" fmla="*/ 54 w 82"/>
                <a:gd name="T93" fmla="*/ 87 h 114"/>
                <a:gd name="T94" fmla="*/ 44 w 82"/>
                <a:gd name="T95" fmla="*/ 93 h 114"/>
                <a:gd name="T96" fmla="*/ 41 w 82"/>
                <a:gd name="T97" fmla="*/ 101 h 114"/>
                <a:gd name="T98" fmla="*/ 48 w 82"/>
                <a:gd name="T99" fmla="*/ 97 h 114"/>
                <a:gd name="T100" fmla="*/ 54 w 82"/>
                <a:gd name="T101" fmla="*/ 95 h 114"/>
                <a:gd name="T102" fmla="*/ 61 w 82"/>
                <a:gd name="T103" fmla="*/ 110 h 114"/>
                <a:gd name="T104" fmla="*/ 70 w 82"/>
                <a:gd name="T105" fmla="*/ 114 h 114"/>
                <a:gd name="T106" fmla="*/ 70 w 82"/>
                <a:gd name="T107" fmla="*/ 103 h 114"/>
                <a:gd name="T108" fmla="*/ 79 w 82"/>
                <a:gd name="T109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2" h="114">
                  <a:moveTo>
                    <a:pt x="43" y="44"/>
                  </a:moveTo>
                  <a:cubicBezTo>
                    <a:pt x="48" y="43"/>
                    <a:pt x="55" y="49"/>
                    <a:pt x="54" y="52"/>
                  </a:cubicBezTo>
                  <a:cubicBezTo>
                    <a:pt x="53" y="54"/>
                    <a:pt x="54" y="61"/>
                    <a:pt x="56" y="59"/>
                  </a:cubicBezTo>
                  <a:cubicBezTo>
                    <a:pt x="58" y="57"/>
                    <a:pt x="62" y="60"/>
                    <a:pt x="60" y="63"/>
                  </a:cubicBezTo>
                  <a:cubicBezTo>
                    <a:pt x="57" y="66"/>
                    <a:pt x="63" y="69"/>
                    <a:pt x="64" y="73"/>
                  </a:cubicBezTo>
                  <a:cubicBezTo>
                    <a:pt x="65" y="77"/>
                    <a:pt x="67" y="74"/>
                    <a:pt x="67" y="71"/>
                  </a:cubicBezTo>
                  <a:cubicBezTo>
                    <a:pt x="66" y="68"/>
                    <a:pt x="67" y="68"/>
                    <a:pt x="70" y="66"/>
                  </a:cubicBezTo>
                  <a:cubicBezTo>
                    <a:pt x="74" y="64"/>
                    <a:pt x="70" y="60"/>
                    <a:pt x="68" y="56"/>
                  </a:cubicBezTo>
                  <a:cubicBezTo>
                    <a:pt x="66" y="52"/>
                    <a:pt x="59" y="53"/>
                    <a:pt x="59" y="49"/>
                  </a:cubicBezTo>
                  <a:cubicBezTo>
                    <a:pt x="59" y="45"/>
                    <a:pt x="53" y="44"/>
                    <a:pt x="53" y="42"/>
                  </a:cubicBezTo>
                  <a:cubicBezTo>
                    <a:pt x="53" y="39"/>
                    <a:pt x="45" y="37"/>
                    <a:pt x="41" y="40"/>
                  </a:cubicBezTo>
                  <a:cubicBezTo>
                    <a:pt x="37" y="42"/>
                    <a:pt x="40" y="35"/>
                    <a:pt x="37" y="32"/>
                  </a:cubicBezTo>
                  <a:cubicBezTo>
                    <a:pt x="34" y="29"/>
                    <a:pt x="39" y="24"/>
                    <a:pt x="43" y="20"/>
                  </a:cubicBezTo>
                  <a:cubicBezTo>
                    <a:pt x="46" y="16"/>
                    <a:pt x="42" y="9"/>
                    <a:pt x="42" y="6"/>
                  </a:cubicBezTo>
                  <a:cubicBezTo>
                    <a:pt x="43" y="3"/>
                    <a:pt x="42" y="2"/>
                    <a:pt x="41" y="3"/>
                  </a:cubicBezTo>
                  <a:cubicBezTo>
                    <a:pt x="39" y="4"/>
                    <a:pt x="32" y="0"/>
                    <a:pt x="29" y="2"/>
                  </a:cubicBezTo>
                  <a:cubicBezTo>
                    <a:pt x="25" y="4"/>
                    <a:pt x="28" y="21"/>
                    <a:pt x="27" y="22"/>
                  </a:cubicBezTo>
                  <a:cubicBezTo>
                    <a:pt x="25" y="23"/>
                    <a:pt x="23" y="19"/>
                    <a:pt x="23" y="21"/>
                  </a:cubicBezTo>
                  <a:cubicBezTo>
                    <a:pt x="22" y="23"/>
                    <a:pt x="23" y="32"/>
                    <a:pt x="25" y="32"/>
                  </a:cubicBezTo>
                  <a:cubicBezTo>
                    <a:pt x="27" y="32"/>
                    <a:pt x="29" y="35"/>
                    <a:pt x="27" y="39"/>
                  </a:cubicBezTo>
                  <a:cubicBezTo>
                    <a:pt x="26" y="43"/>
                    <a:pt x="31" y="43"/>
                    <a:pt x="36" y="42"/>
                  </a:cubicBezTo>
                  <a:cubicBezTo>
                    <a:pt x="40" y="40"/>
                    <a:pt x="39" y="45"/>
                    <a:pt x="43" y="44"/>
                  </a:cubicBezTo>
                  <a:close/>
                  <a:moveTo>
                    <a:pt x="28" y="46"/>
                  </a:moveTo>
                  <a:cubicBezTo>
                    <a:pt x="28" y="50"/>
                    <a:pt x="30" y="57"/>
                    <a:pt x="36" y="55"/>
                  </a:cubicBezTo>
                  <a:cubicBezTo>
                    <a:pt x="41" y="54"/>
                    <a:pt x="27" y="44"/>
                    <a:pt x="28" y="46"/>
                  </a:cubicBezTo>
                  <a:close/>
                  <a:moveTo>
                    <a:pt x="41" y="71"/>
                  </a:moveTo>
                  <a:cubicBezTo>
                    <a:pt x="43" y="70"/>
                    <a:pt x="46" y="71"/>
                    <a:pt x="46" y="68"/>
                  </a:cubicBezTo>
                  <a:cubicBezTo>
                    <a:pt x="46" y="66"/>
                    <a:pt x="49" y="73"/>
                    <a:pt x="47" y="75"/>
                  </a:cubicBezTo>
                  <a:cubicBezTo>
                    <a:pt x="44" y="77"/>
                    <a:pt x="44" y="83"/>
                    <a:pt x="48" y="84"/>
                  </a:cubicBezTo>
                  <a:cubicBezTo>
                    <a:pt x="51" y="85"/>
                    <a:pt x="58" y="73"/>
                    <a:pt x="57" y="71"/>
                  </a:cubicBezTo>
                  <a:cubicBezTo>
                    <a:pt x="56" y="68"/>
                    <a:pt x="53" y="72"/>
                    <a:pt x="54" y="69"/>
                  </a:cubicBezTo>
                  <a:cubicBezTo>
                    <a:pt x="54" y="66"/>
                    <a:pt x="45" y="58"/>
                    <a:pt x="41" y="59"/>
                  </a:cubicBezTo>
                  <a:cubicBezTo>
                    <a:pt x="37" y="60"/>
                    <a:pt x="39" y="71"/>
                    <a:pt x="41" y="71"/>
                  </a:cubicBezTo>
                  <a:close/>
                  <a:moveTo>
                    <a:pt x="12" y="75"/>
                  </a:moveTo>
                  <a:cubicBezTo>
                    <a:pt x="9" y="80"/>
                    <a:pt x="0" y="87"/>
                    <a:pt x="1" y="89"/>
                  </a:cubicBezTo>
                  <a:cubicBezTo>
                    <a:pt x="3" y="92"/>
                    <a:pt x="12" y="78"/>
                    <a:pt x="17" y="75"/>
                  </a:cubicBezTo>
                  <a:cubicBezTo>
                    <a:pt x="21" y="72"/>
                    <a:pt x="20" y="69"/>
                    <a:pt x="19" y="66"/>
                  </a:cubicBezTo>
                  <a:cubicBezTo>
                    <a:pt x="17" y="63"/>
                    <a:pt x="16" y="71"/>
                    <a:pt x="12" y="75"/>
                  </a:cubicBezTo>
                  <a:close/>
                  <a:moveTo>
                    <a:pt x="56" y="80"/>
                  </a:moveTo>
                  <a:cubicBezTo>
                    <a:pt x="57" y="83"/>
                    <a:pt x="65" y="79"/>
                    <a:pt x="63" y="76"/>
                  </a:cubicBezTo>
                  <a:cubicBezTo>
                    <a:pt x="61" y="74"/>
                    <a:pt x="56" y="78"/>
                    <a:pt x="56" y="80"/>
                  </a:cubicBezTo>
                  <a:close/>
                  <a:moveTo>
                    <a:pt x="79" y="100"/>
                  </a:moveTo>
                  <a:cubicBezTo>
                    <a:pt x="82" y="96"/>
                    <a:pt x="77" y="87"/>
                    <a:pt x="77" y="81"/>
                  </a:cubicBezTo>
                  <a:cubicBezTo>
                    <a:pt x="77" y="75"/>
                    <a:pt x="69" y="77"/>
                    <a:pt x="71" y="80"/>
                  </a:cubicBezTo>
                  <a:cubicBezTo>
                    <a:pt x="73" y="84"/>
                    <a:pt x="67" y="81"/>
                    <a:pt x="66" y="85"/>
                  </a:cubicBezTo>
                  <a:cubicBezTo>
                    <a:pt x="66" y="89"/>
                    <a:pt x="61" y="86"/>
                    <a:pt x="61" y="89"/>
                  </a:cubicBezTo>
                  <a:cubicBezTo>
                    <a:pt x="61" y="92"/>
                    <a:pt x="56" y="89"/>
                    <a:pt x="54" y="87"/>
                  </a:cubicBezTo>
                  <a:cubicBezTo>
                    <a:pt x="51" y="85"/>
                    <a:pt x="48" y="92"/>
                    <a:pt x="44" y="93"/>
                  </a:cubicBezTo>
                  <a:cubicBezTo>
                    <a:pt x="40" y="94"/>
                    <a:pt x="38" y="102"/>
                    <a:pt x="41" y="101"/>
                  </a:cubicBezTo>
                  <a:cubicBezTo>
                    <a:pt x="44" y="101"/>
                    <a:pt x="45" y="97"/>
                    <a:pt x="48" y="97"/>
                  </a:cubicBezTo>
                  <a:cubicBezTo>
                    <a:pt x="51" y="98"/>
                    <a:pt x="50" y="94"/>
                    <a:pt x="54" y="95"/>
                  </a:cubicBezTo>
                  <a:cubicBezTo>
                    <a:pt x="59" y="96"/>
                    <a:pt x="56" y="109"/>
                    <a:pt x="61" y="110"/>
                  </a:cubicBezTo>
                  <a:cubicBezTo>
                    <a:pt x="67" y="111"/>
                    <a:pt x="67" y="114"/>
                    <a:pt x="70" y="114"/>
                  </a:cubicBezTo>
                  <a:cubicBezTo>
                    <a:pt x="73" y="114"/>
                    <a:pt x="70" y="106"/>
                    <a:pt x="70" y="103"/>
                  </a:cubicBezTo>
                  <a:cubicBezTo>
                    <a:pt x="70" y="101"/>
                    <a:pt x="76" y="103"/>
                    <a:pt x="79" y="10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51">
              <a:extLst>
                <a:ext uri="{FF2B5EF4-FFF2-40B4-BE49-F238E27FC236}">
                  <a16:creationId xmlns:a16="http://schemas.microsoft.com/office/drawing/2014/main" id="{33648F4B-2617-B89D-B1D8-711A1E2FB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69718" y="4428033"/>
              <a:ext cx="318772" cy="211617"/>
            </a:xfrm>
            <a:custGeom>
              <a:avLst/>
              <a:gdLst>
                <a:gd name="T0" fmla="*/ 76 w 106"/>
                <a:gd name="T1" fmla="*/ 63 h 68"/>
                <a:gd name="T2" fmla="*/ 70 w 106"/>
                <a:gd name="T3" fmla="*/ 57 h 68"/>
                <a:gd name="T4" fmla="*/ 62 w 106"/>
                <a:gd name="T5" fmla="*/ 53 h 68"/>
                <a:gd name="T6" fmla="*/ 56 w 106"/>
                <a:gd name="T7" fmla="*/ 42 h 68"/>
                <a:gd name="T8" fmla="*/ 54 w 106"/>
                <a:gd name="T9" fmla="*/ 35 h 68"/>
                <a:gd name="T10" fmla="*/ 56 w 106"/>
                <a:gd name="T11" fmla="*/ 29 h 68"/>
                <a:gd name="T12" fmla="*/ 39 w 106"/>
                <a:gd name="T13" fmla="*/ 20 h 68"/>
                <a:gd name="T14" fmla="*/ 6 w 106"/>
                <a:gd name="T15" fmla="*/ 2 h 68"/>
                <a:gd name="T16" fmla="*/ 0 w 106"/>
                <a:gd name="T17" fmla="*/ 0 h 68"/>
                <a:gd name="T18" fmla="*/ 0 w 106"/>
                <a:gd name="T19" fmla="*/ 53 h 68"/>
                <a:gd name="T20" fmla="*/ 9 w 106"/>
                <a:gd name="T21" fmla="*/ 56 h 68"/>
                <a:gd name="T22" fmla="*/ 19 w 106"/>
                <a:gd name="T23" fmla="*/ 50 h 68"/>
                <a:gd name="T24" fmla="*/ 24 w 106"/>
                <a:gd name="T25" fmla="*/ 44 h 68"/>
                <a:gd name="T26" fmla="*/ 41 w 106"/>
                <a:gd name="T27" fmla="*/ 48 h 68"/>
                <a:gd name="T28" fmla="*/ 60 w 106"/>
                <a:gd name="T29" fmla="*/ 65 h 68"/>
                <a:gd name="T30" fmla="*/ 77 w 106"/>
                <a:gd name="T31" fmla="*/ 68 h 68"/>
                <a:gd name="T32" fmla="*/ 76 w 106"/>
                <a:gd name="T33" fmla="*/ 63 h 68"/>
                <a:gd name="T34" fmla="*/ 90 w 106"/>
                <a:gd name="T35" fmla="*/ 18 h 68"/>
                <a:gd name="T36" fmla="*/ 80 w 106"/>
                <a:gd name="T37" fmla="*/ 24 h 68"/>
                <a:gd name="T38" fmla="*/ 62 w 106"/>
                <a:gd name="T39" fmla="*/ 25 h 68"/>
                <a:gd name="T40" fmla="*/ 76 w 106"/>
                <a:gd name="T41" fmla="*/ 31 h 68"/>
                <a:gd name="T42" fmla="*/ 93 w 106"/>
                <a:gd name="T43" fmla="*/ 22 h 68"/>
                <a:gd name="T44" fmla="*/ 96 w 106"/>
                <a:gd name="T45" fmla="*/ 15 h 68"/>
                <a:gd name="T46" fmla="*/ 90 w 106"/>
                <a:gd name="T47" fmla="*/ 18 h 68"/>
                <a:gd name="T48" fmla="*/ 99 w 106"/>
                <a:gd name="T49" fmla="*/ 9 h 68"/>
                <a:gd name="T50" fmla="*/ 96 w 106"/>
                <a:gd name="T51" fmla="*/ 9 h 68"/>
                <a:gd name="T52" fmla="*/ 102 w 106"/>
                <a:gd name="T53" fmla="*/ 17 h 68"/>
                <a:gd name="T54" fmla="*/ 99 w 106"/>
                <a:gd name="T55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6" h="68">
                  <a:moveTo>
                    <a:pt x="76" y="63"/>
                  </a:moveTo>
                  <a:cubicBezTo>
                    <a:pt x="75" y="62"/>
                    <a:pt x="70" y="59"/>
                    <a:pt x="70" y="57"/>
                  </a:cubicBezTo>
                  <a:cubicBezTo>
                    <a:pt x="71" y="55"/>
                    <a:pt x="65" y="55"/>
                    <a:pt x="62" y="53"/>
                  </a:cubicBezTo>
                  <a:cubicBezTo>
                    <a:pt x="58" y="51"/>
                    <a:pt x="60" y="43"/>
                    <a:pt x="56" y="42"/>
                  </a:cubicBezTo>
                  <a:cubicBezTo>
                    <a:pt x="52" y="40"/>
                    <a:pt x="49" y="34"/>
                    <a:pt x="54" y="35"/>
                  </a:cubicBezTo>
                  <a:cubicBezTo>
                    <a:pt x="58" y="35"/>
                    <a:pt x="59" y="32"/>
                    <a:pt x="56" y="29"/>
                  </a:cubicBezTo>
                  <a:cubicBezTo>
                    <a:pt x="52" y="26"/>
                    <a:pt x="39" y="25"/>
                    <a:pt x="39" y="20"/>
                  </a:cubicBezTo>
                  <a:cubicBezTo>
                    <a:pt x="38" y="15"/>
                    <a:pt x="16" y="4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" y="55"/>
                    <a:pt x="5" y="56"/>
                    <a:pt x="9" y="56"/>
                  </a:cubicBezTo>
                  <a:cubicBezTo>
                    <a:pt x="19" y="57"/>
                    <a:pt x="17" y="50"/>
                    <a:pt x="19" y="50"/>
                  </a:cubicBezTo>
                  <a:cubicBezTo>
                    <a:pt x="21" y="50"/>
                    <a:pt x="21" y="47"/>
                    <a:pt x="24" y="44"/>
                  </a:cubicBezTo>
                  <a:cubicBezTo>
                    <a:pt x="26" y="41"/>
                    <a:pt x="36" y="44"/>
                    <a:pt x="41" y="48"/>
                  </a:cubicBezTo>
                  <a:cubicBezTo>
                    <a:pt x="47" y="53"/>
                    <a:pt x="54" y="66"/>
                    <a:pt x="60" y="65"/>
                  </a:cubicBezTo>
                  <a:cubicBezTo>
                    <a:pt x="66" y="63"/>
                    <a:pt x="72" y="68"/>
                    <a:pt x="77" y="68"/>
                  </a:cubicBezTo>
                  <a:cubicBezTo>
                    <a:pt x="83" y="68"/>
                    <a:pt x="78" y="63"/>
                    <a:pt x="76" y="63"/>
                  </a:cubicBezTo>
                  <a:close/>
                  <a:moveTo>
                    <a:pt x="90" y="18"/>
                  </a:moveTo>
                  <a:cubicBezTo>
                    <a:pt x="90" y="20"/>
                    <a:pt x="86" y="22"/>
                    <a:pt x="80" y="24"/>
                  </a:cubicBezTo>
                  <a:cubicBezTo>
                    <a:pt x="74" y="27"/>
                    <a:pt x="63" y="21"/>
                    <a:pt x="62" y="25"/>
                  </a:cubicBezTo>
                  <a:cubicBezTo>
                    <a:pt x="62" y="27"/>
                    <a:pt x="69" y="31"/>
                    <a:pt x="76" y="31"/>
                  </a:cubicBezTo>
                  <a:cubicBezTo>
                    <a:pt x="83" y="31"/>
                    <a:pt x="93" y="24"/>
                    <a:pt x="93" y="22"/>
                  </a:cubicBezTo>
                  <a:cubicBezTo>
                    <a:pt x="93" y="20"/>
                    <a:pt x="98" y="17"/>
                    <a:pt x="96" y="15"/>
                  </a:cubicBezTo>
                  <a:cubicBezTo>
                    <a:pt x="94" y="13"/>
                    <a:pt x="90" y="16"/>
                    <a:pt x="90" y="18"/>
                  </a:cubicBezTo>
                  <a:close/>
                  <a:moveTo>
                    <a:pt x="99" y="9"/>
                  </a:moveTo>
                  <a:cubicBezTo>
                    <a:pt x="95" y="6"/>
                    <a:pt x="91" y="5"/>
                    <a:pt x="96" y="9"/>
                  </a:cubicBezTo>
                  <a:cubicBezTo>
                    <a:pt x="101" y="14"/>
                    <a:pt x="99" y="18"/>
                    <a:pt x="102" y="17"/>
                  </a:cubicBezTo>
                  <a:cubicBezTo>
                    <a:pt x="106" y="16"/>
                    <a:pt x="103" y="11"/>
                    <a:pt x="99" y="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52">
              <a:extLst>
                <a:ext uri="{FF2B5EF4-FFF2-40B4-BE49-F238E27FC236}">
                  <a16:creationId xmlns:a16="http://schemas.microsoft.com/office/drawing/2014/main" id="{C9FC9A41-22F5-3D3D-8CF7-FDBADCB3D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511" y="4098121"/>
              <a:ext cx="54829" cy="109094"/>
            </a:xfrm>
            <a:custGeom>
              <a:avLst/>
              <a:gdLst>
                <a:gd name="T0" fmla="*/ 4 w 18"/>
                <a:gd name="T1" fmla="*/ 0 h 35"/>
                <a:gd name="T2" fmla="*/ 1 w 18"/>
                <a:gd name="T3" fmla="*/ 8 h 35"/>
                <a:gd name="T4" fmla="*/ 1 w 18"/>
                <a:gd name="T5" fmla="*/ 19 h 35"/>
                <a:gd name="T6" fmla="*/ 5 w 18"/>
                <a:gd name="T7" fmla="*/ 32 h 35"/>
                <a:gd name="T8" fmla="*/ 18 w 18"/>
                <a:gd name="T9" fmla="*/ 20 h 35"/>
                <a:gd name="T10" fmla="*/ 4 w 18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5">
                  <a:moveTo>
                    <a:pt x="4" y="0"/>
                  </a:moveTo>
                  <a:cubicBezTo>
                    <a:pt x="2" y="0"/>
                    <a:pt x="2" y="5"/>
                    <a:pt x="1" y="8"/>
                  </a:cubicBezTo>
                  <a:cubicBezTo>
                    <a:pt x="0" y="11"/>
                    <a:pt x="0" y="14"/>
                    <a:pt x="1" y="19"/>
                  </a:cubicBezTo>
                  <a:cubicBezTo>
                    <a:pt x="1" y="24"/>
                    <a:pt x="1" y="29"/>
                    <a:pt x="5" y="32"/>
                  </a:cubicBezTo>
                  <a:cubicBezTo>
                    <a:pt x="10" y="35"/>
                    <a:pt x="18" y="27"/>
                    <a:pt x="18" y="20"/>
                  </a:cubicBezTo>
                  <a:cubicBezTo>
                    <a:pt x="18" y="13"/>
                    <a:pt x="6" y="0"/>
                    <a:pt x="4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53">
              <a:extLst>
                <a:ext uri="{FF2B5EF4-FFF2-40B4-BE49-F238E27FC236}">
                  <a16:creationId xmlns:a16="http://schemas.microsoft.com/office/drawing/2014/main" id="{24672466-944C-E8E1-8F53-88405804C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0945" y="4658051"/>
              <a:ext cx="187438" cy="382487"/>
            </a:xfrm>
            <a:custGeom>
              <a:avLst/>
              <a:gdLst>
                <a:gd name="T0" fmla="*/ 53 w 62"/>
                <a:gd name="T1" fmla="*/ 4 h 123"/>
                <a:gd name="T2" fmla="*/ 50 w 62"/>
                <a:gd name="T3" fmla="*/ 6 h 123"/>
                <a:gd name="T4" fmla="*/ 48 w 62"/>
                <a:gd name="T5" fmla="*/ 12 h 123"/>
                <a:gd name="T6" fmla="*/ 43 w 62"/>
                <a:gd name="T7" fmla="*/ 16 h 123"/>
                <a:gd name="T8" fmla="*/ 39 w 62"/>
                <a:gd name="T9" fmla="*/ 20 h 123"/>
                <a:gd name="T10" fmla="*/ 39 w 62"/>
                <a:gd name="T11" fmla="*/ 24 h 123"/>
                <a:gd name="T12" fmla="*/ 33 w 62"/>
                <a:gd name="T13" fmla="*/ 29 h 123"/>
                <a:gd name="T14" fmla="*/ 21 w 62"/>
                <a:gd name="T15" fmla="*/ 35 h 123"/>
                <a:gd name="T16" fmla="*/ 10 w 62"/>
                <a:gd name="T17" fmla="*/ 37 h 123"/>
                <a:gd name="T18" fmla="*/ 7 w 62"/>
                <a:gd name="T19" fmla="*/ 49 h 123"/>
                <a:gd name="T20" fmla="*/ 8 w 62"/>
                <a:gd name="T21" fmla="*/ 64 h 123"/>
                <a:gd name="T22" fmla="*/ 6 w 62"/>
                <a:gd name="T23" fmla="*/ 81 h 123"/>
                <a:gd name="T24" fmla="*/ 2 w 62"/>
                <a:gd name="T25" fmla="*/ 101 h 123"/>
                <a:gd name="T26" fmla="*/ 8 w 62"/>
                <a:gd name="T27" fmla="*/ 117 h 123"/>
                <a:gd name="T28" fmla="*/ 23 w 62"/>
                <a:gd name="T29" fmla="*/ 121 h 123"/>
                <a:gd name="T30" fmla="*/ 32 w 62"/>
                <a:gd name="T31" fmla="*/ 117 h 123"/>
                <a:gd name="T32" fmla="*/ 44 w 62"/>
                <a:gd name="T33" fmla="*/ 82 h 123"/>
                <a:gd name="T34" fmla="*/ 53 w 62"/>
                <a:gd name="T35" fmla="*/ 49 h 123"/>
                <a:gd name="T36" fmla="*/ 55 w 62"/>
                <a:gd name="T37" fmla="*/ 40 h 123"/>
                <a:gd name="T38" fmla="*/ 57 w 62"/>
                <a:gd name="T39" fmla="*/ 35 h 123"/>
                <a:gd name="T40" fmla="*/ 62 w 62"/>
                <a:gd name="T41" fmla="*/ 34 h 123"/>
                <a:gd name="T42" fmla="*/ 59 w 62"/>
                <a:gd name="T43" fmla="*/ 18 h 123"/>
                <a:gd name="T44" fmla="*/ 53 w 62"/>
                <a:gd name="T45" fmla="*/ 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23">
                  <a:moveTo>
                    <a:pt x="53" y="4"/>
                  </a:moveTo>
                  <a:cubicBezTo>
                    <a:pt x="51" y="0"/>
                    <a:pt x="51" y="5"/>
                    <a:pt x="50" y="6"/>
                  </a:cubicBezTo>
                  <a:cubicBezTo>
                    <a:pt x="49" y="7"/>
                    <a:pt x="48" y="10"/>
                    <a:pt x="48" y="12"/>
                  </a:cubicBezTo>
                  <a:cubicBezTo>
                    <a:pt x="49" y="14"/>
                    <a:pt x="45" y="16"/>
                    <a:pt x="43" y="16"/>
                  </a:cubicBezTo>
                  <a:cubicBezTo>
                    <a:pt x="41" y="16"/>
                    <a:pt x="38" y="17"/>
                    <a:pt x="39" y="20"/>
                  </a:cubicBezTo>
                  <a:cubicBezTo>
                    <a:pt x="40" y="22"/>
                    <a:pt x="38" y="22"/>
                    <a:pt x="39" y="24"/>
                  </a:cubicBezTo>
                  <a:cubicBezTo>
                    <a:pt x="40" y="26"/>
                    <a:pt x="36" y="29"/>
                    <a:pt x="33" y="29"/>
                  </a:cubicBezTo>
                  <a:cubicBezTo>
                    <a:pt x="29" y="30"/>
                    <a:pt x="25" y="36"/>
                    <a:pt x="21" y="35"/>
                  </a:cubicBezTo>
                  <a:cubicBezTo>
                    <a:pt x="17" y="35"/>
                    <a:pt x="13" y="38"/>
                    <a:pt x="10" y="37"/>
                  </a:cubicBezTo>
                  <a:cubicBezTo>
                    <a:pt x="7" y="37"/>
                    <a:pt x="9" y="44"/>
                    <a:pt x="7" y="49"/>
                  </a:cubicBezTo>
                  <a:cubicBezTo>
                    <a:pt x="4" y="53"/>
                    <a:pt x="5" y="58"/>
                    <a:pt x="8" y="64"/>
                  </a:cubicBezTo>
                  <a:cubicBezTo>
                    <a:pt x="10" y="69"/>
                    <a:pt x="12" y="74"/>
                    <a:pt x="6" y="81"/>
                  </a:cubicBezTo>
                  <a:cubicBezTo>
                    <a:pt x="0" y="88"/>
                    <a:pt x="0" y="96"/>
                    <a:pt x="2" y="101"/>
                  </a:cubicBezTo>
                  <a:cubicBezTo>
                    <a:pt x="5" y="106"/>
                    <a:pt x="5" y="114"/>
                    <a:pt x="8" y="117"/>
                  </a:cubicBezTo>
                  <a:cubicBezTo>
                    <a:pt x="11" y="120"/>
                    <a:pt x="20" y="123"/>
                    <a:pt x="23" y="121"/>
                  </a:cubicBezTo>
                  <a:cubicBezTo>
                    <a:pt x="26" y="118"/>
                    <a:pt x="29" y="121"/>
                    <a:pt x="32" y="117"/>
                  </a:cubicBezTo>
                  <a:cubicBezTo>
                    <a:pt x="35" y="114"/>
                    <a:pt x="40" y="95"/>
                    <a:pt x="44" y="82"/>
                  </a:cubicBezTo>
                  <a:cubicBezTo>
                    <a:pt x="48" y="69"/>
                    <a:pt x="54" y="53"/>
                    <a:pt x="53" y="49"/>
                  </a:cubicBezTo>
                  <a:cubicBezTo>
                    <a:pt x="53" y="46"/>
                    <a:pt x="56" y="44"/>
                    <a:pt x="55" y="40"/>
                  </a:cubicBezTo>
                  <a:cubicBezTo>
                    <a:pt x="53" y="36"/>
                    <a:pt x="55" y="32"/>
                    <a:pt x="57" y="35"/>
                  </a:cubicBezTo>
                  <a:cubicBezTo>
                    <a:pt x="59" y="38"/>
                    <a:pt x="61" y="38"/>
                    <a:pt x="62" y="34"/>
                  </a:cubicBezTo>
                  <a:cubicBezTo>
                    <a:pt x="62" y="30"/>
                    <a:pt x="59" y="23"/>
                    <a:pt x="59" y="18"/>
                  </a:cubicBezTo>
                  <a:cubicBezTo>
                    <a:pt x="58" y="12"/>
                    <a:pt x="53" y="6"/>
                    <a:pt x="53" y="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54">
              <a:extLst>
                <a:ext uri="{FF2B5EF4-FFF2-40B4-BE49-F238E27FC236}">
                  <a16:creationId xmlns:a16="http://schemas.microsoft.com/office/drawing/2014/main" id="{86FC8A03-29AE-A301-DAD3-74EEDD6B2B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2019" y="3843131"/>
              <a:ext cx="304746" cy="189271"/>
            </a:xfrm>
            <a:custGeom>
              <a:avLst/>
              <a:gdLst>
                <a:gd name="T0" fmla="*/ 72 w 101"/>
                <a:gd name="T1" fmla="*/ 2 h 61"/>
                <a:gd name="T2" fmla="*/ 55 w 101"/>
                <a:gd name="T3" fmla="*/ 3 h 61"/>
                <a:gd name="T4" fmla="*/ 42 w 101"/>
                <a:gd name="T5" fmla="*/ 14 h 61"/>
                <a:gd name="T6" fmla="*/ 36 w 101"/>
                <a:gd name="T7" fmla="*/ 16 h 61"/>
                <a:gd name="T8" fmla="*/ 24 w 101"/>
                <a:gd name="T9" fmla="*/ 14 h 61"/>
                <a:gd name="T10" fmla="*/ 14 w 101"/>
                <a:gd name="T11" fmla="*/ 14 h 61"/>
                <a:gd name="T12" fmla="*/ 8 w 101"/>
                <a:gd name="T13" fmla="*/ 13 h 61"/>
                <a:gd name="T14" fmla="*/ 4 w 101"/>
                <a:gd name="T15" fmla="*/ 16 h 61"/>
                <a:gd name="T16" fmla="*/ 4 w 101"/>
                <a:gd name="T17" fmla="*/ 20 h 61"/>
                <a:gd name="T18" fmla="*/ 1 w 101"/>
                <a:gd name="T19" fmla="*/ 22 h 61"/>
                <a:gd name="T20" fmla="*/ 1 w 101"/>
                <a:gd name="T21" fmla="*/ 28 h 61"/>
                <a:gd name="T22" fmla="*/ 4 w 101"/>
                <a:gd name="T23" fmla="*/ 41 h 61"/>
                <a:gd name="T24" fmla="*/ 7 w 101"/>
                <a:gd name="T25" fmla="*/ 53 h 61"/>
                <a:gd name="T26" fmla="*/ 22 w 101"/>
                <a:gd name="T27" fmla="*/ 52 h 61"/>
                <a:gd name="T28" fmla="*/ 33 w 101"/>
                <a:gd name="T29" fmla="*/ 48 h 61"/>
                <a:gd name="T30" fmla="*/ 42 w 101"/>
                <a:gd name="T31" fmla="*/ 44 h 61"/>
                <a:gd name="T32" fmla="*/ 50 w 101"/>
                <a:gd name="T33" fmla="*/ 42 h 61"/>
                <a:gd name="T34" fmla="*/ 57 w 101"/>
                <a:gd name="T35" fmla="*/ 38 h 61"/>
                <a:gd name="T36" fmla="*/ 75 w 101"/>
                <a:gd name="T37" fmla="*/ 32 h 61"/>
                <a:gd name="T38" fmla="*/ 83 w 101"/>
                <a:gd name="T39" fmla="*/ 24 h 61"/>
                <a:gd name="T40" fmla="*/ 90 w 101"/>
                <a:gd name="T41" fmla="*/ 21 h 61"/>
                <a:gd name="T42" fmla="*/ 80 w 101"/>
                <a:gd name="T43" fmla="*/ 0 h 61"/>
                <a:gd name="T44" fmla="*/ 72 w 101"/>
                <a:gd name="T45" fmla="*/ 2 h 61"/>
                <a:gd name="T46" fmla="*/ 92 w 101"/>
                <a:gd name="T47" fmla="*/ 58 h 61"/>
                <a:gd name="T48" fmla="*/ 101 w 101"/>
                <a:gd name="T49" fmla="*/ 56 h 61"/>
                <a:gd name="T50" fmla="*/ 92 w 101"/>
                <a:gd name="T51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61">
                  <a:moveTo>
                    <a:pt x="72" y="2"/>
                  </a:moveTo>
                  <a:cubicBezTo>
                    <a:pt x="67" y="3"/>
                    <a:pt x="56" y="2"/>
                    <a:pt x="55" y="3"/>
                  </a:cubicBezTo>
                  <a:cubicBezTo>
                    <a:pt x="54" y="4"/>
                    <a:pt x="43" y="11"/>
                    <a:pt x="42" y="14"/>
                  </a:cubicBezTo>
                  <a:cubicBezTo>
                    <a:pt x="41" y="18"/>
                    <a:pt x="38" y="18"/>
                    <a:pt x="36" y="16"/>
                  </a:cubicBezTo>
                  <a:cubicBezTo>
                    <a:pt x="34" y="15"/>
                    <a:pt x="25" y="15"/>
                    <a:pt x="24" y="14"/>
                  </a:cubicBezTo>
                  <a:cubicBezTo>
                    <a:pt x="24" y="14"/>
                    <a:pt x="17" y="13"/>
                    <a:pt x="14" y="14"/>
                  </a:cubicBezTo>
                  <a:cubicBezTo>
                    <a:pt x="11" y="14"/>
                    <a:pt x="9" y="12"/>
                    <a:pt x="8" y="13"/>
                  </a:cubicBezTo>
                  <a:cubicBezTo>
                    <a:pt x="6" y="13"/>
                    <a:pt x="5" y="15"/>
                    <a:pt x="4" y="16"/>
                  </a:cubicBezTo>
                  <a:cubicBezTo>
                    <a:pt x="3" y="17"/>
                    <a:pt x="5" y="19"/>
                    <a:pt x="4" y="20"/>
                  </a:cubicBezTo>
                  <a:cubicBezTo>
                    <a:pt x="4" y="21"/>
                    <a:pt x="3" y="21"/>
                    <a:pt x="1" y="22"/>
                  </a:cubicBezTo>
                  <a:cubicBezTo>
                    <a:pt x="1" y="24"/>
                    <a:pt x="2" y="26"/>
                    <a:pt x="1" y="28"/>
                  </a:cubicBezTo>
                  <a:cubicBezTo>
                    <a:pt x="0" y="30"/>
                    <a:pt x="1" y="37"/>
                    <a:pt x="4" y="41"/>
                  </a:cubicBezTo>
                  <a:cubicBezTo>
                    <a:pt x="6" y="45"/>
                    <a:pt x="5" y="52"/>
                    <a:pt x="7" y="53"/>
                  </a:cubicBezTo>
                  <a:cubicBezTo>
                    <a:pt x="8" y="55"/>
                    <a:pt x="18" y="54"/>
                    <a:pt x="22" y="52"/>
                  </a:cubicBezTo>
                  <a:cubicBezTo>
                    <a:pt x="26" y="49"/>
                    <a:pt x="29" y="48"/>
                    <a:pt x="33" y="48"/>
                  </a:cubicBezTo>
                  <a:cubicBezTo>
                    <a:pt x="36" y="48"/>
                    <a:pt x="41" y="45"/>
                    <a:pt x="42" y="44"/>
                  </a:cubicBezTo>
                  <a:cubicBezTo>
                    <a:pt x="43" y="42"/>
                    <a:pt x="48" y="42"/>
                    <a:pt x="50" y="42"/>
                  </a:cubicBezTo>
                  <a:cubicBezTo>
                    <a:pt x="52" y="43"/>
                    <a:pt x="55" y="40"/>
                    <a:pt x="57" y="38"/>
                  </a:cubicBezTo>
                  <a:cubicBezTo>
                    <a:pt x="59" y="36"/>
                    <a:pt x="67" y="35"/>
                    <a:pt x="75" y="32"/>
                  </a:cubicBezTo>
                  <a:cubicBezTo>
                    <a:pt x="83" y="30"/>
                    <a:pt x="81" y="26"/>
                    <a:pt x="83" y="24"/>
                  </a:cubicBezTo>
                  <a:cubicBezTo>
                    <a:pt x="84" y="22"/>
                    <a:pt x="87" y="22"/>
                    <a:pt x="90" y="21"/>
                  </a:cubicBezTo>
                  <a:cubicBezTo>
                    <a:pt x="86" y="13"/>
                    <a:pt x="82" y="4"/>
                    <a:pt x="80" y="0"/>
                  </a:cubicBezTo>
                  <a:cubicBezTo>
                    <a:pt x="76" y="1"/>
                    <a:pt x="73" y="2"/>
                    <a:pt x="72" y="2"/>
                  </a:cubicBezTo>
                  <a:close/>
                  <a:moveTo>
                    <a:pt x="92" y="58"/>
                  </a:moveTo>
                  <a:cubicBezTo>
                    <a:pt x="95" y="61"/>
                    <a:pt x="100" y="57"/>
                    <a:pt x="101" y="56"/>
                  </a:cubicBezTo>
                  <a:cubicBezTo>
                    <a:pt x="101" y="55"/>
                    <a:pt x="89" y="55"/>
                    <a:pt x="92" y="5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55">
              <a:extLst>
                <a:ext uri="{FF2B5EF4-FFF2-40B4-BE49-F238E27FC236}">
                  <a16:creationId xmlns:a16="http://schemas.microsoft.com/office/drawing/2014/main" id="{DFDAB523-DB52-1B5C-6138-D465B77DC9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9093" y="4496381"/>
              <a:ext cx="205289" cy="152469"/>
            </a:xfrm>
            <a:custGeom>
              <a:avLst/>
              <a:gdLst>
                <a:gd name="T0" fmla="*/ 0 w 68"/>
                <a:gd name="T1" fmla="*/ 2 h 49"/>
                <a:gd name="T2" fmla="*/ 11 w 68"/>
                <a:gd name="T3" fmla="*/ 14 h 49"/>
                <a:gd name="T4" fmla="*/ 0 w 68"/>
                <a:gd name="T5" fmla="*/ 2 h 49"/>
                <a:gd name="T6" fmla="*/ 16 w 68"/>
                <a:gd name="T7" fmla="*/ 13 h 49"/>
                <a:gd name="T8" fmla="*/ 23 w 68"/>
                <a:gd name="T9" fmla="*/ 18 h 49"/>
                <a:gd name="T10" fmla="*/ 16 w 68"/>
                <a:gd name="T11" fmla="*/ 13 h 49"/>
                <a:gd name="T12" fmla="*/ 44 w 68"/>
                <a:gd name="T13" fmla="*/ 28 h 49"/>
                <a:gd name="T14" fmla="*/ 32 w 68"/>
                <a:gd name="T15" fmla="*/ 21 h 49"/>
                <a:gd name="T16" fmla="*/ 44 w 68"/>
                <a:gd name="T17" fmla="*/ 28 h 49"/>
                <a:gd name="T18" fmla="*/ 43 w 68"/>
                <a:gd name="T19" fmla="*/ 36 h 49"/>
                <a:gd name="T20" fmla="*/ 51 w 68"/>
                <a:gd name="T21" fmla="*/ 40 h 49"/>
                <a:gd name="T22" fmla="*/ 43 w 68"/>
                <a:gd name="T23" fmla="*/ 36 h 49"/>
                <a:gd name="T24" fmla="*/ 58 w 68"/>
                <a:gd name="T25" fmla="*/ 44 h 49"/>
                <a:gd name="T26" fmla="*/ 66 w 68"/>
                <a:gd name="T27" fmla="*/ 48 h 49"/>
                <a:gd name="T28" fmla="*/ 58 w 68"/>
                <a:gd name="T29" fmla="*/ 44 h 49"/>
                <a:gd name="T30" fmla="*/ 52 w 68"/>
                <a:gd name="T31" fmla="*/ 27 h 49"/>
                <a:gd name="T32" fmla="*/ 58 w 68"/>
                <a:gd name="T33" fmla="*/ 39 h 49"/>
                <a:gd name="T34" fmla="*/ 52 w 68"/>
                <a:gd name="T35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49">
                  <a:moveTo>
                    <a:pt x="0" y="2"/>
                  </a:moveTo>
                  <a:cubicBezTo>
                    <a:pt x="0" y="4"/>
                    <a:pt x="8" y="16"/>
                    <a:pt x="11" y="14"/>
                  </a:cubicBezTo>
                  <a:cubicBezTo>
                    <a:pt x="16" y="11"/>
                    <a:pt x="1" y="0"/>
                    <a:pt x="0" y="2"/>
                  </a:cubicBezTo>
                  <a:close/>
                  <a:moveTo>
                    <a:pt x="16" y="13"/>
                  </a:moveTo>
                  <a:cubicBezTo>
                    <a:pt x="16" y="14"/>
                    <a:pt x="22" y="19"/>
                    <a:pt x="23" y="18"/>
                  </a:cubicBezTo>
                  <a:cubicBezTo>
                    <a:pt x="25" y="18"/>
                    <a:pt x="17" y="11"/>
                    <a:pt x="16" y="13"/>
                  </a:cubicBezTo>
                  <a:close/>
                  <a:moveTo>
                    <a:pt x="44" y="28"/>
                  </a:moveTo>
                  <a:cubicBezTo>
                    <a:pt x="46" y="26"/>
                    <a:pt x="33" y="19"/>
                    <a:pt x="32" y="21"/>
                  </a:cubicBezTo>
                  <a:cubicBezTo>
                    <a:pt x="32" y="23"/>
                    <a:pt x="42" y="29"/>
                    <a:pt x="44" y="28"/>
                  </a:cubicBezTo>
                  <a:close/>
                  <a:moveTo>
                    <a:pt x="43" y="36"/>
                  </a:moveTo>
                  <a:cubicBezTo>
                    <a:pt x="44" y="39"/>
                    <a:pt x="49" y="42"/>
                    <a:pt x="51" y="40"/>
                  </a:cubicBezTo>
                  <a:cubicBezTo>
                    <a:pt x="54" y="39"/>
                    <a:pt x="42" y="32"/>
                    <a:pt x="43" y="36"/>
                  </a:cubicBezTo>
                  <a:close/>
                  <a:moveTo>
                    <a:pt x="58" y="44"/>
                  </a:moveTo>
                  <a:cubicBezTo>
                    <a:pt x="58" y="45"/>
                    <a:pt x="63" y="49"/>
                    <a:pt x="66" y="48"/>
                  </a:cubicBezTo>
                  <a:cubicBezTo>
                    <a:pt x="68" y="46"/>
                    <a:pt x="57" y="42"/>
                    <a:pt x="58" y="44"/>
                  </a:cubicBezTo>
                  <a:close/>
                  <a:moveTo>
                    <a:pt x="52" y="27"/>
                  </a:moveTo>
                  <a:cubicBezTo>
                    <a:pt x="50" y="31"/>
                    <a:pt x="57" y="38"/>
                    <a:pt x="58" y="39"/>
                  </a:cubicBezTo>
                  <a:cubicBezTo>
                    <a:pt x="59" y="39"/>
                    <a:pt x="53" y="24"/>
                    <a:pt x="52" y="2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56">
              <a:extLst>
                <a:ext uri="{FF2B5EF4-FFF2-40B4-BE49-F238E27FC236}">
                  <a16:creationId xmlns:a16="http://schemas.microsoft.com/office/drawing/2014/main" id="{B89A6ECB-D1C4-7AE4-B3C9-FE9CA1DF37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9093" y="4496381"/>
              <a:ext cx="205289" cy="152469"/>
            </a:xfrm>
            <a:custGeom>
              <a:avLst/>
              <a:gdLst>
                <a:gd name="T0" fmla="*/ 0 w 68"/>
                <a:gd name="T1" fmla="*/ 2 h 49"/>
                <a:gd name="T2" fmla="*/ 11 w 68"/>
                <a:gd name="T3" fmla="*/ 14 h 49"/>
                <a:gd name="T4" fmla="*/ 0 w 68"/>
                <a:gd name="T5" fmla="*/ 2 h 49"/>
                <a:gd name="T6" fmla="*/ 16 w 68"/>
                <a:gd name="T7" fmla="*/ 13 h 49"/>
                <a:gd name="T8" fmla="*/ 23 w 68"/>
                <a:gd name="T9" fmla="*/ 18 h 49"/>
                <a:gd name="T10" fmla="*/ 16 w 68"/>
                <a:gd name="T11" fmla="*/ 13 h 49"/>
                <a:gd name="T12" fmla="*/ 44 w 68"/>
                <a:gd name="T13" fmla="*/ 28 h 49"/>
                <a:gd name="T14" fmla="*/ 32 w 68"/>
                <a:gd name="T15" fmla="*/ 21 h 49"/>
                <a:gd name="T16" fmla="*/ 44 w 68"/>
                <a:gd name="T17" fmla="*/ 28 h 49"/>
                <a:gd name="T18" fmla="*/ 43 w 68"/>
                <a:gd name="T19" fmla="*/ 36 h 49"/>
                <a:gd name="T20" fmla="*/ 51 w 68"/>
                <a:gd name="T21" fmla="*/ 40 h 49"/>
                <a:gd name="T22" fmla="*/ 43 w 68"/>
                <a:gd name="T23" fmla="*/ 36 h 49"/>
                <a:gd name="T24" fmla="*/ 58 w 68"/>
                <a:gd name="T25" fmla="*/ 44 h 49"/>
                <a:gd name="T26" fmla="*/ 66 w 68"/>
                <a:gd name="T27" fmla="*/ 48 h 49"/>
                <a:gd name="T28" fmla="*/ 58 w 68"/>
                <a:gd name="T29" fmla="*/ 44 h 49"/>
                <a:gd name="T30" fmla="*/ 52 w 68"/>
                <a:gd name="T31" fmla="*/ 27 h 49"/>
                <a:gd name="T32" fmla="*/ 58 w 68"/>
                <a:gd name="T33" fmla="*/ 39 h 49"/>
                <a:gd name="T34" fmla="*/ 52 w 68"/>
                <a:gd name="T35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49">
                  <a:moveTo>
                    <a:pt x="0" y="2"/>
                  </a:moveTo>
                  <a:cubicBezTo>
                    <a:pt x="0" y="4"/>
                    <a:pt x="8" y="16"/>
                    <a:pt x="11" y="14"/>
                  </a:cubicBezTo>
                  <a:cubicBezTo>
                    <a:pt x="16" y="11"/>
                    <a:pt x="1" y="0"/>
                    <a:pt x="0" y="2"/>
                  </a:cubicBezTo>
                  <a:close/>
                  <a:moveTo>
                    <a:pt x="16" y="13"/>
                  </a:moveTo>
                  <a:cubicBezTo>
                    <a:pt x="16" y="14"/>
                    <a:pt x="22" y="19"/>
                    <a:pt x="23" y="18"/>
                  </a:cubicBezTo>
                  <a:cubicBezTo>
                    <a:pt x="25" y="18"/>
                    <a:pt x="17" y="11"/>
                    <a:pt x="16" y="13"/>
                  </a:cubicBezTo>
                  <a:close/>
                  <a:moveTo>
                    <a:pt x="44" y="28"/>
                  </a:moveTo>
                  <a:cubicBezTo>
                    <a:pt x="46" y="26"/>
                    <a:pt x="33" y="19"/>
                    <a:pt x="32" y="21"/>
                  </a:cubicBezTo>
                  <a:cubicBezTo>
                    <a:pt x="32" y="23"/>
                    <a:pt x="42" y="29"/>
                    <a:pt x="44" y="28"/>
                  </a:cubicBezTo>
                  <a:close/>
                  <a:moveTo>
                    <a:pt x="43" y="36"/>
                  </a:moveTo>
                  <a:cubicBezTo>
                    <a:pt x="44" y="39"/>
                    <a:pt x="49" y="42"/>
                    <a:pt x="51" y="40"/>
                  </a:cubicBezTo>
                  <a:cubicBezTo>
                    <a:pt x="54" y="39"/>
                    <a:pt x="42" y="32"/>
                    <a:pt x="43" y="36"/>
                  </a:cubicBezTo>
                  <a:close/>
                  <a:moveTo>
                    <a:pt x="58" y="44"/>
                  </a:moveTo>
                  <a:cubicBezTo>
                    <a:pt x="58" y="45"/>
                    <a:pt x="63" y="49"/>
                    <a:pt x="66" y="48"/>
                  </a:cubicBezTo>
                  <a:cubicBezTo>
                    <a:pt x="68" y="46"/>
                    <a:pt x="57" y="42"/>
                    <a:pt x="58" y="44"/>
                  </a:cubicBezTo>
                  <a:close/>
                  <a:moveTo>
                    <a:pt x="52" y="27"/>
                  </a:moveTo>
                  <a:cubicBezTo>
                    <a:pt x="50" y="31"/>
                    <a:pt x="57" y="38"/>
                    <a:pt x="58" y="39"/>
                  </a:cubicBezTo>
                  <a:cubicBezTo>
                    <a:pt x="59" y="39"/>
                    <a:pt x="53" y="24"/>
                    <a:pt x="52" y="2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58">
              <a:extLst>
                <a:ext uri="{FF2B5EF4-FFF2-40B4-BE49-F238E27FC236}">
                  <a16:creationId xmlns:a16="http://schemas.microsoft.com/office/drawing/2014/main" id="{95B61846-09F1-32F9-A69B-908906E204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4914" y="5317874"/>
              <a:ext cx="316222" cy="389059"/>
            </a:xfrm>
            <a:custGeom>
              <a:avLst/>
              <a:gdLst>
                <a:gd name="T0" fmla="*/ 65 w 105"/>
                <a:gd name="T1" fmla="*/ 60 h 125"/>
                <a:gd name="T2" fmla="*/ 58 w 105"/>
                <a:gd name="T3" fmla="*/ 63 h 125"/>
                <a:gd name="T4" fmla="*/ 50 w 105"/>
                <a:gd name="T5" fmla="*/ 59 h 125"/>
                <a:gd name="T6" fmla="*/ 46 w 105"/>
                <a:gd name="T7" fmla="*/ 66 h 125"/>
                <a:gd name="T8" fmla="*/ 39 w 105"/>
                <a:gd name="T9" fmla="*/ 78 h 125"/>
                <a:gd name="T10" fmla="*/ 16 w 105"/>
                <a:gd name="T11" fmla="*/ 94 h 125"/>
                <a:gd name="T12" fmla="*/ 5 w 105"/>
                <a:gd name="T13" fmla="*/ 104 h 125"/>
                <a:gd name="T14" fmla="*/ 3 w 105"/>
                <a:gd name="T15" fmla="*/ 113 h 125"/>
                <a:gd name="T16" fmla="*/ 11 w 105"/>
                <a:gd name="T17" fmla="*/ 116 h 125"/>
                <a:gd name="T18" fmla="*/ 17 w 105"/>
                <a:gd name="T19" fmla="*/ 119 h 125"/>
                <a:gd name="T20" fmla="*/ 32 w 105"/>
                <a:gd name="T21" fmla="*/ 115 h 125"/>
                <a:gd name="T22" fmla="*/ 38 w 105"/>
                <a:gd name="T23" fmla="*/ 105 h 125"/>
                <a:gd name="T24" fmla="*/ 42 w 105"/>
                <a:gd name="T25" fmla="*/ 96 h 125"/>
                <a:gd name="T26" fmla="*/ 51 w 105"/>
                <a:gd name="T27" fmla="*/ 91 h 125"/>
                <a:gd name="T28" fmla="*/ 54 w 105"/>
                <a:gd name="T29" fmla="*/ 86 h 125"/>
                <a:gd name="T30" fmla="*/ 60 w 105"/>
                <a:gd name="T31" fmla="*/ 78 h 125"/>
                <a:gd name="T32" fmla="*/ 66 w 105"/>
                <a:gd name="T33" fmla="*/ 67 h 125"/>
                <a:gd name="T34" fmla="*/ 65 w 105"/>
                <a:gd name="T35" fmla="*/ 60 h 125"/>
                <a:gd name="T36" fmla="*/ 11 w 105"/>
                <a:gd name="T37" fmla="*/ 125 h 125"/>
                <a:gd name="T38" fmla="*/ 14 w 105"/>
                <a:gd name="T39" fmla="*/ 121 h 125"/>
                <a:gd name="T40" fmla="*/ 11 w 105"/>
                <a:gd name="T41" fmla="*/ 125 h 125"/>
                <a:gd name="T42" fmla="*/ 96 w 105"/>
                <a:gd name="T43" fmla="*/ 30 h 125"/>
                <a:gd name="T44" fmla="*/ 87 w 105"/>
                <a:gd name="T45" fmla="*/ 30 h 125"/>
                <a:gd name="T46" fmla="*/ 82 w 105"/>
                <a:gd name="T47" fmla="*/ 25 h 125"/>
                <a:gd name="T48" fmla="*/ 79 w 105"/>
                <a:gd name="T49" fmla="*/ 18 h 125"/>
                <a:gd name="T50" fmla="*/ 78 w 105"/>
                <a:gd name="T51" fmla="*/ 23 h 125"/>
                <a:gd name="T52" fmla="*/ 75 w 105"/>
                <a:gd name="T53" fmla="*/ 21 h 125"/>
                <a:gd name="T54" fmla="*/ 72 w 105"/>
                <a:gd name="T55" fmla="*/ 15 h 125"/>
                <a:gd name="T56" fmla="*/ 69 w 105"/>
                <a:gd name="T57" fmla="*/ 7 h 125"/>
                <a:gd name="T58" fmla="*/ 58 w 105"/>
                <a:gd name="T59" fmla="*/ 0 h 125"/>
                <a:gd name="T60" fmla="*/ 61 w 105"/>
                <a:gd name="T61" fmla="*/ 9 h 125"/>
                <a:gd name="T62" fmla="*/ 67 w 105"/>
                <a:gd name="T63" fmla="*/ 15 h 125"/>
                <a:gd name="T64" fmla="*/ 72 w 105"/>
                <a:gd name="T65" fmla="*/ 21 h 125"/>
                <a:gd name="T66" fmla="*/ 70 w 105"/>
                <a:gd name="T67" fmla="*/ 34 h 125"/>
                <a:gd name="T68" fmla="*/ 64 w 105"/>
                <a:gd name="T69" fmla="*/ 42 h 125"/>
                <a:gd name="T70" fmla="*/ 75 w 105"/>
                <a:gd name="T71" fmla="*/ 52 h 125"/>
                <a:gd name="T72" fmla="*/ 72 w 105"/>
                <a:gd name="T73" fmla="*/ 65 h 125"/>
                <a:gd name="T74" fmla="*/ 80 w 105"/>
                <a:gd name="T75" fmla="*/ 66 h 125"/>
                <a:gd name="T76" fmla="*/ 89 w 105"/>
                <a:gd name="T77" fmla="*/ 53 h 125"/>
                <a:gd name="T78" fmla="*/ 92 w 105"/>
                <a:gd name="T79" fmla="*/ 44 h 125"/>
                <a:gd name="T80" fmla="*/ 98 w 105"/>
                <a:gd name="T81" fmla="*/ 43 h 125"/>
                <a:gd name="T82" fmla="*/ 101 w 105"/>
                <a:gd name="T83" fmla="*/ 37 h 125"/>
                <a:gd name="T84" fmla="*/ 104 w 105"/>
                <a:gd name="T85" fmla="*/ 30 h 125"/>
                <a:gd name="T86" fmla="*/ 96 w 105"/>
                <a:gd name="T87" fmla="*/ 3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" h="125">
                  <a:moveTo>
                    <a:pt x="65" y="60"/>
                  </a:moveTo>
                  <a:cubicBezTo>
                    <a:pt x="63" y="59"/>
                    <a:pt x="61" y="61"/>
                    <a:pt x="58" y="63"/>
                  </a:cubicBezTo>
                  <a:cubicBezTo>
                    <a:pt x="56" y="64"/>
                    <a:pt x="54" y="56"/>
                    <a:pt x="50" y="59"/>
                  </a:cubicBezTo>
                  <a:cubicBezTo>
                    <a:pt x="47" y="62"/>
                    <a:pt x="50" y="63"/>
                    <a:pt x="46" y="66"/>
                  </a:cubicBezTo>
                  <a:cubicBezTo>
                    <a:pt x="42" y="70"/>
                    <a:pt x="44" y="71"/>
                    <a:pt x="39" y="78"/>
                  </a:cubicBezTo>
                  <a:cubicBezTo>
                    <a:pt x="34" y="85"/>
                    <a:pt x="18" y="90"/>
                    <a:pt x="16" y="94"/>
                  </a:cubicBezTo>
                  <a:cubicBezTo>
                    <a:pt x="13" y="97"/>
                    <a:pt x="5" y="101"/>
                    <a:pt x="5" y="104"/>
                  </a:cubicBezTo>
                  <a:cubicBezTo>
                    <a:pt x="5" y="107"/>
                    <a:pt x="0" y="109"/>
                    <a:pt x="3" y="113"/>
                  </a:cubicBezTo>
                  <a:cubicBezTo>
                    <a:pt x="5" y="116"/>
                    <a:pt x="8" y="114"/>
                    <a:pt x="11" y="116"/>
                  </a:cubicBezTo>
                  <a:cubicBezTo>
                    <a:pt x="13" y="119"/>
                    <a:pt x="16" y="116"/>
                    <a:pt x="17" y="119"/>
                  </a:cubicBezTo>
                  <a:cubicBezTo>
                    <a:pt x="18" y="121"/>
                    <a:pt x="26" y="121"/>
                    <a:pt x="32" y="115"/>
                  </a:cubicBezTo>
                  <a:cubicBezTo>
                    <a:pt x="38" y="109"/>
                    <a:pt x="35" y="107"/>
                    <a:pt x="38" y="105"/>
                  </a:cubicBezTo>
                  <a:cubicBezTo>
                    <a:pt x="40" y="104"/>
                    <a:pt x="41" y="99"/>
                    <a:pt x="42" y="96"/>
                  </a:cubicBezTo>
                  <a:cubicBezTo>
                    <a:pt x="44" y="94"/>
                    <a:pt x="45" y="91"/>
                    <a:pt x="51" y="91"/>
                  </a:cubicBezTo>
                  <a:cubicBezTo>
                    <a:pt x="58" y="91"/>
                    <a:pt x="55" y="89"/>
                    <a:pt x="54" y="86"/>
                  </a:cubicBezTo>
                  <a:cubicBezTo>
                    <a:pt x="54" y="83"/>
                    <a:pt x="60" y="82"/>
                    <a:pt x="60" y="78"/>
                  </a:cubicBezTo>
                  <a:cubicBezTo>
                    <a:pt x="60" y="74"/>
                    <a:pt x="68" y="71"/>
                    <a:pt x="66" y="67"/>
                  </a:cubicBezTo>
                  <a:cubicBezTo>
                    <a:pt x="65" y="64"/>
                    <a:pt x="68" y="62"/>
                    <a:pt x="65" y="60"/>
                  </a:cubicBezTo>
                  <a:close/>
                  <a:moveTo>
                    <a:pt x="11" y="125"/>
                  </a:moveTo>
                  <a:cubicBezTo>
                    <a:pt x="13" y="125"/>
                    <a:pt x="17" y="124"/>
                    <a:pt x="14" y="121"/>
                  </a:cubicBezTo>
                  <a:cubicBezTo>
                    <a:pt x="12" y="118"/>
                    <a:pt x="8" y="124"/>
                    <a:pt x="11" y="125"/>
                  </a:cubicBezTo>
                  <a:close/>
                  <a:moveTo>
                    <a:pt x="96" y="30"/>
                  </a:moveTo>
                  <a:cubicBezTo>
                    <a:pt x="94" y="33"/>
                    <a:pt x="91" y="30"/>
                    <a:pt x="87" y="30"/>
                  </a:cubicBezTo>
                  <a:cubicBezTo>
                    <a:pt x="84" y="30"/>
                    <a:pt x="82" y="27"/>
                    <a:pt x="82" y="25"/>
                  </a:cubicBezTo>
                  <a:cubicBezTo>
                    <a:pt x="82" y="22"/>
                    <a:pt x="82" y="18"/>
                    <a:pt x="79" y="18"/>
                  </a:cubicBezTo>
                  <a:cubicBezTo>
                    <a:pt x="76" y="18"/>
                    <a:pt x="80" y="21"/>
                    <a:pt x="78" y="23"/>
                  </a:cubicBezTo>
                  <a:cubicBezTo>
                    <a:pt x="77" y="24"/>
                    <a:pt x="77" y="21"/>
                    <a:pt x="75" y="21"/>
                  </a:cubicBezTo>
                  <a:cubicBezTo>
                    <a:pt x="74" y="21"/>
                    <a:pt x="72" y="19"/>
                    <a:pt x="72" y="15"/>
                  </a:cubicBezTo>
                  <a:cubicBezTo>
                    <a:pt x="72" y="11"/>
                    <a:pt x="69" y="12"/>
                    <a:pt x="69" y="7"/>
                  </a:cubicBezTo>
                  <a:cubicBezTo>
                    <a:pt x="69" y="3"/>
                    <a:pt x="62" y="0"/>
                    <a:pt x="58" y="0"/>
                  </a:cubicBezTo>
                  <a:cubicBezTo>
                    <a:pt x="55" y="0"/>
                    <a:pt x="59" y="7"/>
                    <a:pt x="61" y="9"/>
                  </a:cubicBezTo>
                  <a:cubicBezTo>
                    <a:pt x="63" y="11"/>
                    <a:pt x="67" y="13"/>
                    <a:pt x="67" y="15"/>
                  </a:cubicBezTo>
                  <a:cubicBezTo>
                    <a:pt x="67" y="16"/>
                    <a:pt x="70" y="21"/>
                    <a:pt x="72" y="21"/>
                  </a:cubicBezTo>
                  <a:cubicBezTo>
                    <a:pt x="74" y="22"/>
                    <a:pt x="70" y="29"/>
                    <a:pt x="70" y="34"/>
                  </a:cubicBezTo>
                  <a:cubicBezTo>
                    <a:pt x="70" y="39"/>
                    <a:pt x="66" y="38"/>
                    <a:pt x="64" y="42"/>
                  </a:cubicBezTo>
                  <a:cubicBezTo>
                    <a:pt x="61" y="45"/>
                    <a:pt x="71" y="48"/>
                    <a:pt x="75" y="52"/>
                  </a:cubicBezTo>
                  <a:cubicBezTo>
                    <a:pt x="79" y="55"/>
                    <a:pt x="71" y="63"/>
                    <a:pt x="72" y="65"/>
                  </a:cubicBezTo>
                  <a:cubicBezTo>
                    <a:pt x="73" y="66"/>
                    <a:pt x="76" y="67"/>
                    <a:pt x="80" y="66"/>
                  </a:cubicBezTo>
                  <a:cubicBezTo>
                    <a:pt x="84" y="65"/>
                    <a:pt x="86" y="56"/>
                    <a:pt x="89" y="53"/>
                  </a:cubicBezTo>
                  <a:cubicBezTo>
                    <a:pt x="92" y="51"/>
                    <a:pt x="90" y="46"/>
                    <a:pt x="92" y="44"/>
                  </a:cubicBezTo>
                  <a:cubicBezTo>
                    <a:pt x="93" y="42"/>
                    <a:pt x="95" y="43"/>
                    <a:pt x="98" y="43"/>
                  </a:cubicBezTo>
                  <a:cubicBezTo>
                    <a:pt x="100" y="43"/>
                    <a:pt x="98" y="37"/>
                    <a:pt x="101" y="37"/>
                  </a:cubicBezTo>
                  <a:cubicBezTo>
                    <a:pt x="104" y="37"/>
                    <a:pt x="102" y="34"/>
                    <a:pt x="104" y="30"/>
                  </a:cubicBezTo>
                  <a:cubicBezTo>
                    <a:pt x="105" y="26"/>
                    <a:pt x="97" y="28"/>
                    <a:pt x="96" y="3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59">
              <a:extLst>
                <a:ext uri="{FF2B5EF4-FFF2-40B4-BE49-F238E27FC236}">
                  <a16:creationId xmlns:a16="http://schemas.microsoft.com/office/drawing/2014/main" id="{E05EA585-3488-1323-0E64-5F3562777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863" y="3149134"/>
              <a:ext cx="364675" cy="236590"/>
            </a:xfrm>
            <a:custGeom>
              <a:avLst/>
              <a:gdLst>
                <a:gd name="T0" fmla="*/ 120 w 121"/>
                <a:gd name="T1" fmla="*/ 48 h 76"/>
                <a:gd name="T2" fmla="*/ 113 w 121"/>
                <a:gd name="T3" fmla="*/ 45 h 76"/>
                <a:gd name="T4" fmla="*/ 104 w 121"/>
                <a:gd name="T5" fmla="*/ 40 h 76"/>
                <a:gd name="T6" fmla="*/ 94 w 121"/>
                <a:gd name="T7" fmla="*/ 34 h 76"/>
                <a:gd name="T8" fmla="*/ 86 w 121"/>
                <a:gd name="T9" fmla="*/ 28 h 76"/>
                <a:gd name="T10" fmla="*/ 82 w 121"/>
                <a:gd name="T11" fmla="*/ 21 h 76"/>
                <a:gd name="T12" fmla="*/ 79 w 121"/>
                <a:gd name="T13" fmla="*/ 15 h 76"/>
                <a:gd name="T14" fmla="*/ 66 w 121"/>
                <a:gd name="T15" fmla="*/ 14 h 76"/>
                <a:gd name="T16" fmla="*/ 63 w 121"/>
                <a:gd name="T17" fmla="*/ 5 h 76"/>
                <a:gd name="T18" fmla="*/ 57 w 121"/>
                <a:gd name="T19" fmla="*/ 3 h 76"/>
                <a:gd name="T20" fmla="*/ 51 w 121"/>
                <a:gd name="T21" fmla="*/ 1 h 76"/>
                <a:gd name="T22" fmla="*/ 47 w 121"/>
                <a:gd name="T23" fmla="*/ 3 h 76"/>
                <a:gd name="T24" fmla="*/ 44 w 121"/>
                <a:gd name="T25" fmla="*/ 6 h 76"/>
                <a:gd name="T26" fmla="*/ 38 w 121"/>
                <a:gd name="T27" fmla="*/ 10 h 76"/>
                <a:gd name="T28" fmla="*/ 35 w 121"/>
                <a:gd name="T29" fmla="*/ 14 h 76"/>
                <a:gd name="T30" fmla="*/ 29 w 121"/>
                <a:gd name="T31" fmla="*/ 13 h 76"/>
                <a:gd name="T32" fmla="*/ 23 w 121"/>
                <a:gd name="T33" fmla="*/ 12 h 76"/>
                <a:gd name="T34" fmla="*/ 13 w 121"/>
                <a:gd name="T35" fmla="*/ 4 h 76"/>
                <a:gd name="T36" fmla="*/ 4 w 121"/>
                <a:gd name="T37" fmla="*/ 8 h 76"/>
                <a:gd name="T38" fmla="*/ 8 w 121"/>
                <a:gd name="T39" fmla="*/ 7 h 76"/>
                <a:gd name="T40" fmla="*/ 15 w 121"/>
                <a:gd name="T41" fmla="*/ 14 h 76"/>
                <a:gd name="T42" fmla="*/ 19 w 121"/>
                <a:gd name="T43" fmla="*/ 19 h 76"/>
                <a:gd name="T44" fmla="*/ 10 w 121"/>
                <a:gd name="T45" fmla="*/ 21 h 76"/>
                <a:gd name="T46" fmla="*/ 3 w 121"/>
                <a:gd name="T47" fmla="*/ 21 h 76"/>
                <a:gd name="T48" fmla="*/ 4 w 121"/>
                <a:gd name="T49" fmla="*/ 28 h 76"/>
                <a:gd name="T50" fmla="*/ 5 w 121"/>
                <a:gd name="T51" fmla="*/ 33 h 76"/>
                <a:gd name="T52" fmla="*/ 10 w 121"/>
                <a:gd name="T53" fmla="*/ 35 h 76"/>
                <a:gd name="T54" fmla="*/ 11 w 121"/>
                <a:gd name="T55" fmla="*/ 42 h 76"/>
                <a:gd name="T56" fmla="*/ 11 w 121"/>
                <a:gd name="T57" fmla="*/ 53 h 76"/>
                <a:gd name="T58" fmla="*/ 18 w 121"/>
                <a:gd name="T59" fmla="*/ 52 h 76"/>
                <a:gd name="T60" fmla="*/ 26 w 121"/>
                <a:gd name="T61" fmla="*/ 47 h 76"/>
                <a:gd name="T62" fmla="*/ 32 w 121"/>
                <a:gd name="T63" fmla="*/ 46 h 76"/>
                <a:gd name="T64" fmla="*/ 41 w 121"/>
                <a:gd name="T65" fmla="*/ 46 h 76"/>
                <a:gd name="T66" fmla="*/ 48 w 121"/>
                <a:gd name="T67" fmla="*/ 49 h 76"/>
                <a:gd name="T68" fmla="*/ 52 w 121"/>
                <a:gd name="T69" fmla="*/ 51 h 76"/>
                <a:gd name="T70" fmla="*/ 59 w 121"/>
                <a:gd name="T71" fmla="*/ 53 h 76"/>
                <a:gd name="T72" fmla="*/ 63 w 121"/>
                <a:gd name="T73" fmla="*/ 56 h 76"/>
                <a:gd name="T74" fmla="*/ 68 w 121"/>
                <a:gd name="T75" fmla="*/ 61 h 76"/>
                <a:gd name="T76" fmla="*/ 74 w 121"/>
                <a:gd name="T77" fmla="*/ 62 h 76"/>
                <a:gd name="T78" fmla="*/ 76 w 121"/>
                <a:gd name="T79" fmla="*/ 72 h 76"/>
                <a:gd name="T80" fmla="*/ 78 w 121"/>
                <a:gd name="T81" fmla="*/ 72 h 76"/>
                <a:gd name="T82" fmla="*/ 84 w 121"/>
                <a:gd name="T83" fmla="*/ 74 h 76"/>
                <a:gd name="T84" fmla="*/ 91 w 121"/>
                <a:gd name="T85" fmla="*/ 71 h 76"/>
                <a:gd name="T86" fmla="*/ 103 w 121"/>
                <a:gd name="T87" fmla="*/ 64 h 76"/>
                <a:gd name="T88" fmla="*/ 108 w 121"/>
                <a:gd name="T89" fmla="*/ 56 h 76"/>
                <a:gd name="T90" fmla="*/ 115 w 121"/>
                <a:gd name="T91" fmla="*/ 52 h 76"/>
                <a:gd name="T92" fmla="*/ 121 w 121"/>
                <a:gd name="T93" fmla="*/ 53 h 76"/>
                <a:gd name="T94" fmla="*/ 120 w 121"/>
                <a:gd name="T95" fmla="*/ 4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" h="76">
                  <a:moveTo>
                    <a:pt x="120" y="48"/>
                  </a:moveTo>
                  <a:cubicBezTo>
                    <a:pt x="120" y="48"/>
                    <a:pt x="115" y="45"/>
                    <a:pt x="113" y="45"/>
                  </a:cubicBezTo>
                  <a:cubicBezTo>
                    <a:pt x="111" y="46"/>
                    <a:pt x="107" y="41"/>
                    <a:pt x="104" y="40"/>
                  </a:cubicBezTo>
                  <a:cubicBezTo>
                    <a:pt x="100" y="38"/>
                    <a:pt x="96" y="36"/>
                    <a:pt x="94" y="34"/>
                  </a:cubicBezTo>
                  <a:cubicBezTo>
                    <a:pt x="93" y="32"/>
                    <a:pt x="87" y="29"/>
                    <a:pt x="86" y="28"/>
                  </a:cubicBezTo>
                  <a:cubicBezTo>
                    <a:pt x="85" y="26"/>
                    <a:pt x="84" y="23"/>
                    <a:pt x="82" y="21"/>
                  </a:cubicBezTo>
                  <a:cubicBezTo>
                    <a:pt x="80" y="18"/>
                    <a:pt x="80" y="15"/>
                    <a:pt x="79" y="15"/>
                  </a:cubicBezTo>
                  <a:cubicBezTo>
                    <a:pt x="77" y="15"/>
                    <a:pt x="66" y="15"/>
                    <a:pt x="66" y="14"/>
                  </a:cubicBezTo>
                  <a:cubicBezTo>
                    <a:pt x="66" y="12"/>
                    <a:pt x="65" y="5"/>
                    <a:pt x="63" y="5"/>
                  </a:cubicBezTo>
                  <a:cubicBezTo>
                    <a:pt x="61" y="4"/>
                    <a:pt x="58" y="4"/>
                    <a:pt x="57" y="3"/>
                  </a:cubicBezTo>
                  <a:cubicBezTo>
                    <a:pt x="55" y="1"/>
                    <a:pt x="51" y="0"/>
                    <a:pt x="51" y="1"/>
                  </a:cubicBezTo>
                  <a:cubicBezTo>
                    <a:pt x="50" y="2"/>
                    <a:pt x="48" y="3"/>
                    <a:pt x="47" y="3"/>
                  </a:cubicBezTo>
                  <a:cubicBezTo>
                    <a:pt x="46" y="3"/>
                    <a:pt x="47" y="6"/>
                    <a:pt x="44" y="6"/>
                  </a:cubicBezTo>
                  <a:cubicBezTo>
                    <a:pt x="42" y="6"/>
                    <a:pt x="38" y="9"/>
                    <a:pt x="38" y="10"/>
                  </a:cubicBezTo>
                  <a:cubicBezTo>
                    <a:pt x="38" y="12"/>
                    <a:pt x="38" y="15"/>
                    <a:pt x="35" y="14"/>
                  </a:cubicBezTo>
                  <a:cubicBezTo>
                    <a:pt x="34" y="14"/>
                    <a:pt x="31" y="14"/>
                    <a:pt x="29" y="13"/>
                  </a:cubicBezTo>
                  <a:cubicBezTo>
                    <a:pt x="29" y="13"/>
                    <a:pt x="26" y="15"/>
                    <a:pt x="23" y="12"/>
                  </a:cubicBezTo>
                  <a:cubicBezTo>
                    <a:pt x="20" y="8"/>
                    <a:pt x="16" y="4"/>
                    <a:pt x="13" y="4"/>
                  </a:cubicBezTo>
                  <a:cubicBezTo>
                    <a:pt x="11" y="4"/>
                    <a:pt x="3" y="4"/>
                    <a:pt x="4" y="8"/>
                  </a:cubicBezTo>
                  <a:cubicBezTo>
                    <a:pt x="5" y="7"/>
                    <a:pt x="6" y="7"/>
                    <a:pt x="8" y="7"/>
                  </a:cubicBezTo>
                  <a:cubicBezTo>
                    <a:pt x="14" y="7"/>
                    <a:pt x="12" y="14"/>
                    <a:pt x="15" y="14"/>
                  </a:cubicBezTo>
                  <a:cubicBezTo>
                    <a:pt x="18" y="15"/>
                    <a:pt x="22" y="20"/>
                    <a:pt x="19" y="19"/>
                  </a:cubicBezTo>
                  <a:cubicBezTo>
                    <a:pt x="16" y="19"/>
                    <a:pt x="13" y="22"/>
                    <a:pt x="10" y="21"/>
                  </a:cubicBezTo>
                  <a:cubicBezTo>
                    <a:pt x="7" y="20"/>
                    <a:pt x="4" y="18"/>
                    <a:pt x="3" y="21"/>
                  </a:cubicBezTo>
                  <a:cubicBezTo>
                    <a:pt x="2" y="25"/>
                    <a:pt x="0" y="28"/>
                    <a:pt x="4" y="28"/>
                  </a:cubicBezTo>
                  <a:cubicBezTo>
                    <a:pt x="8" y="28"/>
                    <a:pt x="8" y="31"/>
                    <a:pt x="5" y="33"/>
                  </a:cubicBezTo>
                  <a:cubicBezTo>
                    <a:pt x="2" y="36"/>
                    <a:pt x="9" y="33"/>
                    <a:pt x="10" y="35"/>
                  </a:cubicBezTo>
                  <a:cubicBezTo>
                    <a:pt x="10" y="38"/>
                    <a:pt x="12" y="38"/>
                    <a:pt x="11" y="42"/>
                  </a:cubicBezTo>
                  <a:cubicBezTo>
                    <a:pt x="11" y="45"/>
                    <a:pt x="11" y="50"/>
                    <a:pt x="11" y="53"/>
                  </a:cubicBezTo>
                  <a:cubicBezTo>
                    <a:pt x="14" y="53"/>
                    <a:pt x="18" y="53"/>
                    <a:pt x="18" y="52"/>
                  </a:cubicBezTo>
                  <a:cubicBezTo>
                    <a:pt x="20" y="50"/>
                    <a:pt x="24" y="47"/>
                    <a:pt x="26" y="47"/>
                  </a:cubicBezTo>
                  <a:cubicBezTo>
                    <a:pt x="28" y="47"/>
                    <a:pt x="31" y="48"/>
                    <a:pt x="32" y="46"/>
                  </a:cubicBezTo>
                  <a:cubicBezTo>
                    <a:pt x="33" y="44"/>
                    <a:pt x="40" y="45"/>
                    <a:pt x="41" y="46"/>
                  </a:cubicBezTo>
                  <a:cubicBezTo>
                    <a:pt x="43" y="48"/>
                    <a:pt x="47" y="49"/>
                    <a:pt x="48" y="49"/>
                  </a:cubicBezTo>
                  <a:cubicBezTo>
                    <a:pt x="49" y="49"/>
                    <a:pt x="49" y="51"/>
                    <a:pt x="52" y="51"/>
                  </a:cubicBezTo>
                  <a:cubicBezTo>
                    <a:pt x="54" y="51"/>
                    <a:pt x="59" y="52"/>
                    <a:pt x="59" y="53"/>
                  </a:cubicBezTo>
                  <a:cubicBezTo>
                    <a:pt x="59" y="55"/>
                    <a:pt x="61" y="56"/>
                    <a:pt x="63" y="56"/>
                  </a:cubicBezTo>
                  <a:cubicBezTo>
                    <a:pt x="65" y="56"/>
                    <a:pt x="66" y="61"/>
                    <a:pt x="68" y="61"/>
                  </a:cubicBezTo>
                  <a:cubicBezTo>
                    <a:pt x="70" y="61"/>
                    <a:pt x="74" y="61"/>
                    <a:pt x="74" y="62"/>
                  </a:cubicBezTo>
                  <a:cubicBezTo>
                    <a:pt x="74" y="63"/>
                    <a:pt x="75" y="69"/>
                    <a:pt x="76" y="72"/>
                  </a:cubicBezTo>
                  <a:cubicBezTo>
                    <a:pt x="77" y="72"/>
                    <a:pt x="77" y="72"/>
                    <a:pt x="78" y="72"/>
                  </a:cubicBezTo>
                  <a:cubicBezTo>
                    <a:pt x="79" y="73"/>
                    <a:pt x="83" y="71"/>
                    <a:pt x="84" y="74"/>
                  </a:cubicBezTo>
                  <a:cubicBezTo>
                    <a:pt x="84" y="76"/>
                    <a:pt x="91" y="75"/>
                    <a:pt x="91" y="71"/>
                  </a:cubicBezTo>
                  <a:cubicBezTo>
                    <a:pt x="91" y="67"/>
                    <a:pt x="102" y="67"/>
                    <a:pt x="103" y="64"/>
                  </a:cubicBezTo>
                  <a:cubicBezTo>
                    <a:pt x="104" y="61"/>
                    <a:pt x="105" y="55"/>
                    <a:pt x="108" y="56"/>
                  </a:cubicBezTo>
                  <a:cubicBezTo>
                    <a:pt x="111" y="57"/>
                    <a:pt x="112" y="52"/>
                    <a:pt x="115" y="52"/>
                  </a:cubicBezTo>
                  <a:cubicBezTo>
                    <a:pt x="117" y="52"/>
                    <a:pt x="118" y="54"/>
                    <a:pt x="121" y="53"/>
                  </a:cubicBezTo>
                  <a:lnTo>
                    <a:pt x="120" y="48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160">
              <a:extLst>
                <a:ext uri="{FF2B5EF4-FFF2-40B4-BE49-F238E27FC236}">
                  <a16:creationId xmlns:a16="http://schemas.microsoft.com/office/drawing/2014/main" id="{9A4A0A96-286D-2602-2316-97987C4DF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1547" y="3235885"/>
              <a:ext cx="503660" cy="436377"/>
            </a:xfrm>
            <a:custGeom>
              <a:avLst/>
              <a:gdLst>
                <a:gd name="T0" fmla="*/ 162 w 167"/>
                <a:gd name="T1" fmla="*/ 121 h 140"/>
                <a:gd name="T2" fmla="*/ 158 w 167"/>
                <a:gd name="T3" fmla="*/ 112 h 140"/>
                <a:gd name="T4" fmla="*/ 149 w 167"/>
                <a:gd name="T5" fmla="*/ 104 h 140"/>
                <a:gd name="T6" fmla="*/ 144 w 167"/>
                <a:gd name="T7" fmla="*/ 97 h 140"/>
                <a:gd name="T8" fmla="*/ 152 w 167"/>
                <a:gd name="T9" fmla="*/ 85 h 140"/>
                <a:gd name="T10" fmla="*/ 144 w 167"/>
                <a:gd name="T11" fmla="*/ 81 h 140"/>
                <a:gd name="T12" fmla="*/ 143 w 167"/>
                <a:gd name="T13" fmla="*/ 71 h 140"/>
                <a:gd name="T14" fmla="*/ 143 w 167"/>
                <a:gd name="T15" fmla="*/ 62 h 140"/>
                <a:gd name="T16" fmla="*/ 144 w 167"/>
                <a:gd name="T17" fmla="*/ 55 h 140"/>
                <a:gd name="T18" fmla="*/ 147 w 167"/>
                <a:gd name="T19" fmla="*/ 48 h 140"/>
                <a:gd name="T20" fmla="*/ 149 w 167"/>
                <a:gd name="T21" fmla="*/ 44 h 140"/>
                <a:gd name="T22" fmla="*/ 147 w 167"/>
                <a:gd name="T23" fmla="*/ 34 h 140"/>
                <a:gd name="T24" fmla="*/ 141 w 167"/>
                <a:gd name="T25" fmla="*/ 33 h 140"/>
                <a:gd name="T26" fmla="*/ 136 w 167"/>
                <a:gd name="T27" fmla="*/ 28 h 140"/>
                <a:gd name="T28" fmla="*/ 132 w 167"/>
                <a:gd name="T29" fmla="*/ 25 h 140"/>
                <a:gd name="T30" fmla="*/ 125 w 167"/>
                <a:gd name="T31" fmla="*/ 23 h 140"/>
                <a:gd name="T32" fmla="*/ 121 w 167"/>
                <a:gd name="T33" fmla="*/ 21 h 140"/>
                <a:gd name="T34" fmla="*/ 114 w 167"/>
                <a:gd name="T35" fmla="*/ 18 h 140"/>
                <a:gd name="T36" fmla="*/ 105 w 167"/>
                <a:gd name="T37" fmla="*/ 18 h 140"/>
                <a:gd name="T38" fmla="*/ 99 w 167"/>
                <a:gd name="T39" fmla="*/ 19 h 140"/>
                <a:gd name="T40" fmla="*/ 91 w 167"/>
                <a:gd name="T41" fmla="*/ 24 h 140"/>
                <a:gd name="T42" fmla="*/ 84 w 167"/>
                <a:gd name="T43" fmla="*/ 25 h 140"/>
                <a:gd name="T44" fmla="*/ 84 w 167"/>
                <a:gd name="T45" fmla="*/ 30 h 140"/>
                <a:gd name="T46" fmla="*/ 66 w 167"/>
                <a:gd name="T47" fmla="*/ 34 h 140"/>
                <a:gd name="T48" fmla="*/ 51 w 167"/>
                <a:gd name="T49" fmla="*/ 25 h 140"/>
                <a:gd name="T50" fmla="*/ 40 w 167"/>
                <a:gd name="T51" fmla="*/ 15 h 140"/>
                <a:gd name="T52" fmla="*/ 34 w 167"/>
                <a:gd name="T53" fmla="*/ 10 h 140"/>
                <a:gd name="T54" fmla="*/ 33 w 167"/>
                <a:gd name="T55" fmla="*/ 3 h 140"/>
                <a:gd name="T56" fmla="*/ 16 w 167"/>
                <a:gd name="T57" fmla="*/ 10 h 140"/>
                <a:gd name="T58" fmla="*/ 10 w 167"/>
                <a:gd name="T59" fmla="*/ 7 h 140"/>
                <a:gd name="T60" fmla="*/ 5 w 167"/>
                <a:gd name="T61" fmla="*/ 0 h 140"/>
                <a:gd name="T62" fmla="*/ 2 w 167"/>
                <a:gd name="T63" fmla="*/ 5 h 140"/>
                <a:gd name="T64" fmla="*/ 2 w 167"/>
                <a:gd name="T65" fmla="*/ 12 h 140"/>
                <a:gd name="T66" fmla="*/ 2 w 167"/>
                <a:gd name="T67" fmla="*/ 21 h 140"/>
                <a:gd name="T68" fmla="*/ 6 w 167"/>
                <a:gd name="T69" fmla="*/ 27 h 140"/>
                <a:gd name="T70" fmla="*/ 9 w 167"/>
                <a:gd name="T71" fmla="*/ 34 h 140"/>
                <a:gd name="T72" fmla="*/ 14 w 167"/>
                <a:gd name="T73" fmla="*/ 39 h 140"/>
                <a:gd name="T74" fmla="*/ 17 w 167"/>
                <a:gd name="T75" fmla="*/ 42 h 140"/>
                <a:gd name="T76" fmla="*/ 16 w 167"/>
                <a:gd name="T77" fmla="*/ 47 h 140"/>
                <a:gd name="T78" fmla="*/ 13 w 167"/>
                <a:gd name="T79" fmla="*/ 53 h 140"/>
                <a:gd name="T80" fmla="*/ 14 w 167"/>
                <a:gd name="T81" fmla="*/ 61 h 140"/>
                <a:gd name="T82" fmla="*/ 18 w 167"/>
                <a:gd name="T83" fmla="*/ 66 h 140"/>
                <a:gd name="T84" fmla="*/ 27 w 167"/>
                <a:gd name="T85" fmla="*/ 72 h 140"/>
                <a:gd name="T86" fmla="*/ 31 w 167"/>
                <a:gd name="T87" fmla="*/ 77 h 140"/>
                <a:gd name="T88" fmla="*/ 31 w 167"/>
                <a:gd name="T89" fmla="*/ 83 h 140"/>
                <a:gd name="T90" fmla="*/ 34 w 167"/>
                <a:gd name="T91" fmla="*/ 88 h 140"/>
                <a:gd name="T92" fmla="*/ 38 w 167"/>
                <a:gd name="T93" fmla="*/ 95 h 140"/>
                <a:gd name="T94" fmla="*/ 40 w 167"/>
                <a:gd name="T95" fmla="*/ 95 h 140"/>
                <a:gd name="T96" fmla="*/ 44 w 167"/>
                <a:gd name="T97" fmla="*/ 94 h 140"/>
                <a:gd name="T98" fmla="*/ 50 w 167"/>
                <a:gd name="T99" fmla="*/ 93 h 140"/>
                <a:gd name="T100" fmla="*/ 59 w 167"/>
                <a:gd name="T101" fmla="*/ 107 h 140"/>
                <a:gd name="T102" fmla="*/ 64 w 167"/>
                <a:gd name="T103" fmla="*/ 114 h 140"/>
                <a:gd name="T104" fmla="*/ 74 w 167"/>
                <a:gd name="T105" fmla="*/ 119 h 140"/>
                <a:gd name="T106" fmla="*/ 93 w 167"/>
                <a:gd name="T107" fmla="*/ 127 h 140"/>
                <a:gd name="T108" fmla="*/ 107 w 167"/>
                <a:gd name="T109" fmla="*/ 123 h 140"/>
                <a:gd name="T110" fmla="*/ 113 w 167"/>
                <a:gd name="T111" fmla="*/ 134 h 140"/>
                <a:gd name="T112" fmla="*/ 142 w 167"/>
                <a:gd name="T113" fmla="*/ 140 h 140"/>
                <a:gd name="T114" fmla="*/ 151 w 167"/>
                <a:gd name="T115" fmla="*/ 140 h 140"/>
                <a:gd name="T116" fmla="*/ 151 w 167"/>
                <a:gd name="T117" fmla="*/ 138 h 140"/>
                <a:gd name="T118" fmla="*/ 156 w 167"/>
                <a:gd name="T119" fmla="*/ 130 h 140"/>
                <a:gd name="T120" fmla="*/ 164 w 167"/>
                <a:gd name="T121" fmla="*/ 127 h 140"/>
                <a:gd name="T122" fmla="*/ 162 w 167"/>
                <a:gd name="T123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7" h="140">
                  <a:moveTo>
                    <a:pt x="162" y="121"/>
                  </a:moveTo>
                  <a:cubicBezTo>
                    <a:pt x="160" y="120"/>
                    <a:pt x="162" y="113"/>
                    <a:pt x="158" y="112"/>
                  </a:cubicBezTo>
                  <a:cubicBezTo>
                    <a:pt x="154" y="110"/>
                    <a:pt x="150" y="107"/>
                    <a:pt x="149" y="104"/>
                  </a:cubicBezTo>
                  <a:cubicBezTo>
                    <a:pt x="148" y="102"/>
                    <a:pt x="143" y="99"/>
                    <a:pt x="144" y="97"/>
                  </a:cubicBezTo>
                  <a:cubicBezTo>
                    <a:pt x="144" y="95"/>
                    <a:pt x="154" y="89"/>
                    <a:pt x="152" y="85"/>
                  </a:cubicBezTo>
                  <a:cubicBezTo>
                    <a:pt x="151" y="81"/>
                    <a:pt x="145" y="82"/>
                    <a:pt x="144" y="81"/>
                  </a:cubicBezTo>
                  <a:cubicBezTo>
                    <a:pt x="143" y="79"/>
                    <a:pt x="144" y="75"/>
                    <a:pt x="143" y="71"/>
                  </a:cubicBezTo>
                  <a:cubicBezTo>
                    <a:pt x="141" y="67"/>
                    <a:pt x="144" y="64"/>
                    <a:pt x="143" y="62"/>
                  </a:cubicBezTo>
                  <a:cubicBezTo>
                    <a:pt x="141" y="60"/>
                    <a:pt x="143" y="56"/>
                    <a:pt x="144" y="55"/>
                  </a:cubicBezTo>
                  <a:cubicBezTo>
                    <a:pt x="144" y="53"/>
                    <a:pt x="147" y="51"/>
                    <a:pt x="147" y="48"/>
                  </a:cubicBezTo>
                  <a:cubicBezTo>
                    <a:pt x="147" y="46"/>
                    <a:pt x="148" y="45"/>
                    <a:pt x="149" y="44"/>
                  </a:cubicBezTo>
                  <a:cubicBezTo>
                    <a:pt x="148" y="41"/>
                    <a:pt x="147" y="35"/>
                    <a:pt x="147" y="34"/>
                  </a:cubicBezTo>
                  <a:cubicBezTo>
                    <a:pt x="147" y="33"/>
                    <a:pt x="143" y="33"/>
                    <a:pt x="141" y="33"/>
                  </a:cubicBezTo>
                  <a:cubicBezTo>
                    <a:pt x="139" y="33"/>
                    <a:pt x="138" y="28"/>
                    <a:pt x="136" y="28"/>
                  </a:cubicBezTo>
                  <a:cubicBezTo>
                    <a:pt x="134" y="28"/>
                    <a:pt x="132" y="27"/>
                    <a:pt x="132" y="25"/>
                  </a:cubicBezTo>
                  <a:cubicBezTo>
                    <a:pt x="132" y="24"/>
                    <a:pt x="127" y="23"/>
                    <a:pt x="125" y="23"/>
                  </a:cubicBezTo>
                  <a:cubicBezTo>
                    <a:pt x="122" y="23"/>
                    <a:pt x="122" y="21"/>
                    <a:pt x="121" y="21"/>
                  </a:cubicBezTo>
                  <a:cubicBezTo>
                    <a:pt x="120" y="21"/>
                    <a:pt x="116" y="20"/>
                    <a:pt x="114" y="18"/>
                  </a:cubicBezTo>
                  <a:cubicBezTo>
                    <a:pt x="113" y="17"/>
                    <a:pt x="106" y="16"/>
                    <a:pt x="105" y="18"/>
                  </a:cubicBezTo>
                  <a:cubicBezTo>
                    <a:pt x="104" y="20"/>
                    <a:pt x="101" y="19"/>
                    <a:pt x="99" y="19"/>
                  </a:cubicBezTo>
                  <a:cubicBezTo>
                    <a:pt x="97" y="19"/>
                    <a:pt x="93" y="22"/>
                    <a:pt x="91" y="24"/>
                  </a:cubicBezTo>
                  <a:cubicBezTo>
                    <a:pt x="91" y="25"/>
                    <a:pt x="87" y="25"/>
                    <a:pt x="84" y="25"/>
                  </a:cubicBezTo>
                  <a:cubicBezTo>
                    <a:pt x="84" y="27"/>
                    <a:pt x="84" y="29"/>
                    <a:pt x="84" y="30"/>
                  </a:cubicBezTo>
                  <a:cubicBezTo>
                    <a:pt x="83" y="32"/>
                    <a:pt x="73" y="34"/>
                    <a:pt x="66" y="34"/>
                  </a:cubicBezTo>
                  <a:cubicBezTo>
                    <a:pt x="59" y="34"/>
                    <a:pt x="58" y="25"/>
                    <a:pt x="51" y="25"/>
                  </a:cubicBezTo>
                  <a:cubicBezTo>
                    <a:pt x="45" y="25"/>
                    <a:pt x="41" y="19"/>
                    <a:pt x="40" y="15"/>
                  </a:cubicBezTo>
                  <a:cubicBezTo>
                    <a:pt x="37" y="13"/>
                    <a:pt x="34" y="11"/>
                    <a:pt x="34" y="10"/>
                  </a:cubicBezTo>
                  <a:cubicBezTo>
                    <a:pt x="35" y="9"/>
                    <a:pt x="37" y="1"/>
                    <a:pt x="33" y="3"/>
                  </a:cubicBezTo>
                  <a:cubicBezTo>
                    <a:pt x="29" y="5"/>
                    <a:pt x="23" y="11"/>
                    <a:pt x="16" y="10"/>
                  </a:cubicBezTo>
                  <a:cubicBezTo>
                    <a:pt x="8" y="9"/>
                    <a:pt x="14" y="8"/>
                    <a:pt x="10" y="7"/>
                  </a:cubicBezTo>
                  <a:cubicBezTo>
                    <a:pt x="6" y="5"/>
                    <a:pt x="9" y="1"/>
                    <a:pt x="5" y="0"/>
                  </a:cubicBezTo>
                  <a:cubicBezTo>
                    <a:pt x="1" y="0"/>
                    <a:pt x="4" y="5"/>
                    <a:pt x="2" y="5"/>
                  </a:cubicBezTo>
                  <a:cubicBezTo>
                    <a:pt x="0" y="5"/>
                    <a:pt x="2" y="10"/>
                    <a:pt x="2" y="12"/>
                  </a:cubicBezTo>
                  <a:cubicBezTo>
                    <a:pt x="3" y="13"/>
                    <a:pt x="1" y="20"/>
                    <a:pt x="2" y="21"/>
                  </a:cubicBezTo>
                  <a:cubicBezTo>
                    <a:pt x="4" y="21"/>
                    <a:pt x="7" y="26"/>
                    <a:pt x="6" y="27"/>
                  </a:cubicBezTo>
                  <a:cubicBezTo>
                    <a:pt x="6" y="28"/>
                    <a:pt x="9" y="32"/>
                    <a:pt x="9" y="34"/>
                  </a:cubicBezTo>
                  <a:cubicBezTo>
                    <a:pt x="9" y="36"/>
                    <a:pt x="12" y="39"/>
                    <a:pt x="14" y="39"/>
                  </a:cubicBezTo>
                  <a:cubicBezTo>
                    <a:pt x="16" y="39"/>
                    <a:pt x="18" y="40"/>
                    <a:pt x="17" y="42"/>
                  </a:cubicBezTo>
                  <a:cubicBezTo>
                    <a:pt x="17" y="44"/>
                    <a:pt x="18" y="47"/>
                    <a:pt x="16" y="47"/>
                  </a:cubicBezTo>
                  <a:cubicBezTo>
                    <a:pt x="14" y="47"/>
                    <a:pt x="15" y="52"/>
                    <a:pt x="13" y="53"/>
                  </a:cubicBezTo>
                  <a:cubicBezTo>
                    <a:pt x="11" y="54"/>
                    <a:pt x="13" y="60"/>
                    <a:pt x="14" y="61"/>
                  </a:cubicBezTo>
                  <a:cubicBezTo>
                    <a:pt x="15" y="62"/>
                    <a:pt x="18" y="63"/>
                    <a:pt x="18" y="66"/>
                  </a:cubicBezTo>
                  <a:cubicBezTo>
                    <a:pt x="18" y="68"/>
                    <a:pt x="25" y="72"/>
                    <a:pt x="27" y="72"/>
                  </a:cubicBezTo>
                  <a:cubicBezTo>
                    <a:pt x="30" y="72"/>
                    <a:pt x="30" y="76"/>
                    <a:pt x="31" y="77"/>
                  </a:cubicBezTo>
                  <a:cubicBezTo>
                    <a:pt x="33" y="78"/>
                    <a:pt x="30" y="81"/>
                    <a:pt x="31" y="83"/>
                  </a:cubicBezTo>
                  <a:cubicBezTo>
                    <a:pt x="31" y="84"/>
                    <a:pt x="34" y="86"/>
                    <a:pt x="34" y="88"/>
                  </a:cubicBezTo>
                  <a:cubicBezTo>
                    <a:pt x="33" y="90"/>
                    <a:pt x="36" y="93"/>
                    <a:pt x="38" y="95"/>
                  </a:cubicBezTo>
                  <a:cubicBezTo>
                    <a:pt x="39" y="95"/>
                    <a:pt x="40" y="95"/>
                    <a:pt x="40" y="95"/>
                  </a:cubicBezTo>
                  <a:cubicBezTo>
                    <a:pt x="43" y="95"/>
                    <a:pt x="43" y="92"/>
                    <a:pt x="44" y="94"/>
                  </a:cubicBezTo>
                  <a:cubicBezTo>
                    <a:pt x="46" y="95"/>
                    <a:pt x="48" y="93"/>
                    <a:pt x="50" y="93"/>
                  </a:cubicBezTo>
                  <a:cubicBezTo>
                    <a:pt x="52" y="93"/>
                    <a:pt x="57" y="102"/>
                    <a:pt x="59" y="107"/>
                  </a:cubicBezTo>
                  <a:cubicBezTo>
                    <a:pt x="61" y="111"/>
                    <a:pt x="61" y="112"/>
                    <a:pt x="64" y="114"/>
                  </a:cubicBezTo>
                  <a:cubicBezTo>
                    <a:pt x="66" y="116"/>
                    <a:pt x="70" y="115"/>
                    <a:pt x="74" y="119"/>
                  </a:cubicBezTo>
                  <a:cubicBezTo>
                    <a:pt x="78" y="124"/>
                    <a:pt x="88" y="126"/>
                    <a:pt x="93" y="127"/>
                  </a:cubicBezTo>
                  <a:cubicBezTo>
                    <a:pt x="97" y="127"/>
                    <a:pt x="101" y="122"/>
                    <a:pt x="107" y="123"/>
                  </a:cubicBezTo>
                  <a:cubicBezTo>
                    <a:pt x="112" y="124"/>
                    <a:pt x="111" y="131"/>
                    <a:pt x="113" y="134"/>
                  </a:cubicBezTo>
                  <a:cubicBezTo>
                    <a:pt x="115" y="137"/>
                    <a:pt x="138" y="138"/>
                    <a:pt x="142" y="140"/>
                  </a:cubicBezTo>
                  <a:cubicBezTo>
                    <a:pt x="144" y="140"/>
                    <a:pt x="147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4"/>
                    <a:pt x="154" y="131"/>
                    <a:pt x="156" y="130"/>
                  </a:cubicBezTo>
                  <a:cubicBezTo>
                    <a:pt x="159" y="128"/>
                    <a:pt x="161" y="128"/>
                    <a:pt x="164" y="127"/>
                  </a:cubicBezTo>
                  <a:cubicBezTo>
                    <a:pt x="167" y="127"/>
                    <a:pt x="164" y="122"/>
                    <a:pt x="162" y="12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161">
              <a:extLst>
                <a:ext uri="{FF2B5EF4-FFF2-40B4-BE49-F238E27FC236}">
                  <a16:creationId xmlns:a16="http://schemas.microsoft.com/office/drawing/2014/main" id="{34EE8DC7-D365-C90E-452B-1AA0C52EA5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4027" y="2716702"/>
              <a:ext cx="1034097" cy="500782"/>
            </a:xfrm>
            <a:custGeom>
              <a:avLst/>
              <a:gdLst>
                <a:gd name="T0" fmla="*/ 332 w 343"/>
                <a:gd name="T1" fmla="*/ 67 h 161"/>
                <a:gd name="T2" fmla="*/ 321 w 343"/>
                <a:gd name="T3" fmla="*/ 56 h 161"/>
                <a:gd name="T4" fmla="*/ 299 w 343"/>
                <a:gd name="T5" fmla="*/ 52 h 161"/>
                <a:gd name="T6" fmla="*/ 279 w 343"/>
                <a:gd name="T7" fmla="*/ 38 h 161"/>
                <a:gd name="T8" fmla="*/ 255 w 343"/>
                <a:gd name="T9" fmla="*/ 13 h 161"/>
                <a:gd name="T10" fmla="*/ 232 w 343"/>
                <a:gd name="T11" fmla="*/ 22 h 161"/>
                <a:gd name="T12" fmla="*/ 226 w 343"/>
                <a:gd name="T13" fmla="*/ 16 h 161"/>
                <a:gd name="T14" fmla="*/ 213 w 343"/>
                <a:gd name="T15" fmla="*/ 15 h 161"/>
                <a:gd name="T16" fmla="*/ 207 w 343"/>
                <a:gd name="T17" fmla="*/ 2 h 161"/>
                <a:gd name="T18" fmla="*/ 178 w 343"/>
                <a:gd name="T19" fmla="*/ 7 h 161"/>
                <a:gd name="T20" fmla="*/ 145 w 343"/>
                <a:gd name="T21" fmla="*/ 15 h 161"/>
                <a:gd name="T22" fmla="*/ 128 w 343"/>
                <a:gd name="T23" fmla="*/ 23 h 161"/>
                <a:gd name="T24" fmla="*/ 125 w 343"/>
                <a:gd name="T25" fmla="*/ 35 h 161"/>
                <a:gd name="T26" fmla="*/ 128 w 343"/>
                <a:gd name="T27" fmla="*/ 45 h 161"/>
                <a:gd name="T28" fmla="*/ 119 w 343"/>
                <a:gd name="T29" fmla="*/ 52 h 161"/>
                <a:gd name="T30" fmla="*/ 106 w 343"/>
                <a:gd name="T31" fmla="*/ 51 h 161"/>
                <a:gd name="T32" fmla="*/ 85 w 343"/>
                <a:gd name="T33" fmla="*/ 52 h 161"/>
                <a:gd name="T34" fmla="*/ 70 w 343"/>
                <a:gd name="T35" fmla="*/ 52 h 161"/>
                <a:gd name="T36" fmla="*/ 47 w 343"/>
                <a:gd name="T37" fmla="*/ 43 h 161"/>
                <a:gd name="T38" fmla="*/ 27 w 343"/>
                <a:gd name="T39" fmla="*/ 49 h 161"/>
                <a:gd name="T40" fmla="*/ 20 w 343"/>
                <a:gd name="T41" fmla="*/ 63 h 161"/>
                <a:gd name="T42" fmla="*/ 3 w 343"/>
                <a:gd name="T43" fmla="*/ 66 h 161"/>
                <a:gd name="T44" fmla="*/ 1 w 343"/>
                <a:gd name="T45" fmla="*/ 78 h 161"/>
                <a:gd name="T46" fmla="*/ 14 w 343"/>
                <a:gd name="T47" fmla="*/ 85 h 161"/>
                <a:gd name="T48" fmla="*/ 22 w 343"/>
                <a:gd name="T49" fmla="*/ 100 h 161"/>
                <a:gd name="T50" fmla="*/ 44 w 343"/>
                <a:gd name="T51" fmla="*/ 95 h 161"/>
                <a:gd name="T52" fmla="*/ 49 w 343"/>
                <a:gd name="T53" fmla="*/ 112 h 161"/>
                <a:gd name="T54" fmla="*/ 33 w 343"/>
                <a:gd name="T55" fmla="*/ 123 h 161"/>
                <a:gd name="T56" fmla="*/ 49 w 343"/>
                <a:gd name="T57" fmla="*/ 139 h 161"/>
                <a:gd name="T58" fmla="*/ 56 w 343"/>
                <a:gd name="T59" fmla="*/ 147 h 161"/>
                <a:gd name="T60" fmla="*/ 81 w 343"/>
                <a:gd name="T61" fmla="*/ 152 h 161"/>
                <a:gd name="T62" fmla="*/ 104 w 343"/>
                <a:gd name="T63" fmla="*/ 108 h 161"/>
                <a:gd name="T64" fmla="*/ 118 w 343"/>
                <a:gd name="T65" fmla="*/ 109 h 161"/>
                <a:gd name="T66" fmla="*/ 143 w 343"/>
                <a:gd name="T67" fmla="*/ 130 h 161"/>
                <a:gd name="T68" fmla="*/ 169 w 343"/>
                <a:gd name="T69" fmla="*/ 144 h 161"/>
                <a:gd name="T70" fmla="*/ 187 w 343"/>
                <a:gd name="T71" fmla="*/ 159 h 161"/>
                <a:gd name="T72" fmla="*/ 205 w 343"/>
                <a:gd name="T73" fmla="*/ 150 h 161"/>
                <a:gd name="T74" fmla="*/ 224 w 343"/>
                <a:gd name="T75" fmla="*/ 140 h 161"/>
                <a:gd name="T76" fmla="*/ 252 w 343"/>
                <a:gd name="T77" fmla="*/ 138 h 161"/>
                <a:gd name="T78" fmla="*/ 288 w 343"/>
                <a:gd name="T79" fmla="*/ 144 h 161"/>
                <a:gd name="T80" fmla="*/ 289 w 343"/>
                <a:gd name="T81" fmla="*/ 125 h 161"/>
                <a:gd name="T82" fmla="*/ 300 w 343"/>
                <a:gd name="T83" fmla="*/ 113 h 161"/>
                <a:gd name="T84" fmla="*/ 311 w 343"/>
                <a:gd name="T85" fmla="*/ 94 h 161"/>
                <a:gd name="T86" fmla="*/ 333 w 343"/>
                <a:gd name="T87" fmla="*/ 92 h 161"/>
                <a:gd name="T88" fmla="*/ 341 w 343"/>
                <a:gd name="T89" fmla="*/ 74 h 161"/>
                <a:gd name="T90" fmla="*/ 129 w 343"/>
                <a:gd name="T91" fmla="*/ 102 h 161"/>
                <a:gd name="T92" fmla="*/ 270 w 343"/>
                <a:gd name="T93" fmla="*/ 101 h 161"/>
                <a:gd name="T94" fmla="*/ 236 w 343"/>
                <a:gd name="T95" fmla="*/ 102 h 161"/>
                <a:gd name="T96" fmla="*/ 270 w 343"/>
                <a:gd name="T97" fmla="*/ 10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3" h="161">
                  <a:moveTo>
                    <a:pt x="342" y="66"/>
                  </a:moveTo>
                  <a:cubicBezTo>
                    <a:pt x="341" y="64"/>
                    <a:pt x="340" y="65"/>
                    <a:pt x="339" y="66"/>
                  </a:cubicBezTo>
                  <a:cubicBezTo>
                    <a:pt x="337" y="66"/>
                    <a:pt x="333" y="67"/>
                    <a:pt x="332" y="67"/>
                  </a:cubicBezTo>
                  <a:cubicBezTo>
                    <a:pt x="330" y="67"/>
                    <a:pt x="328" y="65"/>
                    <a:pt x="328" y="63"/>
                  </a:cubicBezTo>
                  <a:cubicBezTo>
                    <a:pt x="328" y="62"/>
                    <a:pt x="327" y="60"/>
                    <a:pt x="326" y="60"/>
                  </a:cubicBezTo>
                  <a:cubicBezTo>
                    <a:pt x="324" y="60"/>
                    <a:pt x="322" y="59"/>
                    <a:pt x="321" y="56"/>
                  </a:cubicBezTo>
                  <a:cubicBezTo>
                    <a:pt x="319" y="52"/>
                    <a:pt x="317" y="52"/>
                    <a:pt x="315" y="51"/>
                  </a:cubicBezTo>
                  <a:cubicBezTo>
                    <a:pt x="314" y="50"/>
                    <a:pt x="309" y="53"/>
                    <a:pt x="307" y="54"/>
                  </a:cubicBezTo>
                  <a:cubicBezTo>
                    <a:pt x="305" y="55"/>
                    <a:pt x="301" y="53"/>
                    <a:pt x="299" y="52"/>
                  </a:cubicBezTo>
                  <a:cubicBezTo>
                    <a:pt x="296" y="52"/>
                    <a:pt x="295" y="47"/>
                    <a:pt x="292" y="48"/>
                  </a:cubicBezTo>
                  <a:cubicBezTo>
                    <a:pt x="290" y="48"/>
                    <a:pt x="289" y="53"/>
                    <a:pt x="287" y="53"/>
                  </a:cubicBezTo>
                  <a:cubicBezTo>
                    <a:pt x="285" y="53"/>
                    <a:pt x="282" y="44"/>
                    <a:pt x="279" y="38"/>
                  </a:cubicBezTo>
                  <a:cubicBezTo>
                    <a:pt x="275" y="33"/>
                    <a:pt x="269" y="22"/>
                    <a:pt x="263" y="20"/>
                  </a:cubicBezTo>
                  <a:cubicBezTo>
                    <a:pt x="257" y="18"/>
                    <a:pt x="259" y="15"/>
                    <a:pt x="261" y="13"/>
                  </a:cubicBezTo>
                  <a:cubicBezTo>
                    <a:pt x="262" y="12"/>
                    <a:pt x="257" y="12"/>
                    <a:pt x="255" y="13"/>
                  </a:cubicBezTo>
                  <a:cubicBezTo>
                    <a:pt x="253" y="14"/>
                    <a:pt x="250" y="17"/>
                    <a:pt x="247" y="17"/>
                  </a:cubicBezTo>
                  <a:cubicBezTo>
                    <a:pt x="245" y="18"/>
                    <a:pt x="241" y="22"/>
                    <a:pt x="238" y="21"/>
                  </a:cubicBezTo>
                  <a:cubicBezTo>
                    <a:pt x="235" y="20"/>
                    <a:pt x="234" y="24"/>
                    <a:pt x="232" y="22"/>
                  </a:cubicBezTo>
                  <a:cubicBezTo>
                    <a:pt x="230" y="20"/>
                    <a:pt x="235" y="19"/>
                    <a:pt x="235" y="17"/>
                  </a:cubicBezTo>
                  <a:cubicBezTo>
                    <a:pt x="235" y="15"/>
                    <a:pt x="231" y="18"/>
                    <a:pt x="230" y="16"/>
                  </a:cubicBezTo>
                  <a:cubicBezTo>
                    <a:pt x="229" y="15"/>
                    <a:pt x="226" y="14"/>
                    <a:pt x="226" y="16"/>
                  </a:cubicBezTo>
                  <a:cubicBezTo>
                    <a:pt x="226" y="18"/>
                    <a:pt x="224" y="17"/>
                    <a:pt x="224" y="15"/>
                  </a:cubicBezTo>
                  <a:cubicBezTo>
                    <a:pt x="224" y="14"/>
                    <a:pt x="222" y="12"/>
                    <a:pt x="221" y="13"/>
                  </a:cubicBezTo>
                  <a:cubicBezTo>
                    <a:pt x="219" y="15"/>
                    <a:pt x="214" y="16"/>
                    <a:pt x="213" y="15"/>
                  </a:cubicBezTo>
                  <a:cubicBezTo>
                    <a:pt x="212" y="13"/>
                    <a:pt x="214" y="13"/>
                    <a:pt x="214" y="11"/>
                  </a:cubicBezTo>
                  <a:cubicBezTo>
                    <a:pt x="214" y="9"/>
                    <a:pt x="212" y="7"/>
                    <a:pt x="213" y="5"/>
                  </a:cubicBezTo>
                  <a:cubicBezTo>
                    <a:pt x="213" y="3"/>
                    <a:pt x="209" y="1"/>
                    <a:pt x="207" y="2"/>
                  </a:cubicBezTo>
                  <a:cubicBezTo>
                    <a:pt x="205" y="2"/>
                    <a:pt x="203" y="2"/>
                    <a:pt x="201" y="1"/>
                  </a:cubicBezTo>
                  <a:cubicBezTo>
                    <a:pt x="199" y="0"/>
                    <a:pt x="191" y="1"/>
                    <a:pt x="190" y="3"/>
                  </a:cubicBezTo>
                  <a:cubicBezTo>
                    <a:pt x="190" y="5"/>
                    <a:pt x="180" y="7"/>
                    <a:pt x="178" y="7"/>
                  </a:cubicBezTo>
                  <a:cubicBezTo>
                    <a:pt x="176" y="8"/>
                    <a:pt x="169" y="9"/>
                    <a:pt x="166" y="10"/>
                  </a:cubicBezTo>
                  <a:cubicBezTo>
                    <a:pt x="163" y="10"/>
                    <a:pt x="161" y="12"/>
                    <a:pt x="157" y="12"/>
                  </a:cubicBezTo>
                  <a:cubicBezTo>
                    <a:pt x="154" y="12"/>
                    <a:pt x="148" y="13"/>
                    <a:pt x="145" y="15"/>
                  </a:cubicBezTo>
                  <a:cubicBezTo>
                    <a:pt x="142" y="17"/>
                    <a:pt x="137" y="15"/>
                    <a:pt x="135" y="16"/>
                  </a:cubicBezTo>
                  <a:cubicBezTo>
                    <a:pt x="132" y="17"/>
                    <a:pt x="129" y="16"/>
                    <a:pt x="127" y="16"/>
                  </a:cubicBezTo>
                  <a:cubicBezTo>
                    <a:pt x="126" y="17"/>
                    <a:pt x="127" y="21"/>
                    <a:pt x="128" y="23"/>
                  </a:cubicBezTo>
                  <a:cubicBezTo>
                    <a:pt x="129" y="25"/>
                    <a:pt x="135" y="26"/>
                    <a:pt x="135" y="27"/>
                  </a:cubicBezTo>
                  <a:cubicBezTo>
                    <a:pt x="136" y="28"/>
                    <a:pt x="129" y="28"/>
                    <a:pt x="126" y="29"/>
                  </a:cubicBezTo>
                  <a:cubicBezTo>
                    <a:pt x="123" y="29"/>
                    <a:pt x="124" y="33"/>
                    <a:pt x="125" y="35"/>
                  </a:cubicBezTo>
                  <a:cubicBezTo>
                    <a:pt x="126" y="36"/>
                    <a:pt x="122" y="38"/>
                    <a:pt x="120" y="39"/>
                  </a:cubicBezTo>
                  <a:cubicBezTo>
                    <a:pt x="117" y="40"/>
                    <a:pt x="120" y="44"/>
                    <a:pt x="122" y="44"/>
                  </a:cubicBezTo>
                  <a:cubicBezTo>
                    <a:pt x="124" y="44"/>
                    <a:pt x="126" y="45"/>
                    <a:pt x="128" y="45"/>
                  </a:cubicBezTo>
                  <a:cubicBezTo>
                    <a:pt x="130" y="45"/>
                    <a:pt x="130" y="49"/>
                    <a:pt x="130" y="51"/>
                  </a:cubicBezTo>
                  <a:cubicBezTo>
                    <a:pt x="130" y="54"/>
                    <a:pt x="128" y="54"/>
                    <a:pt x="125" y="54"/>
                  </a:cubicBezTo>
                  <a:cubicBezTo>
                    <a:pt x="122" y="54"/>
                    <a:pt x="120" y="52"/>
                    <a:pt x="119" y="52"/>
                  </a:cubicBezTo>
                  <a:cubicBezTo>
                    <a:pt x="117" y="51"/>
                    <a:pt x="117" y="55"/>
                    <a:pt x="116" y="56"/>
                  </a:cubicBezTo>
                  <a:cubicBezTo>
                    <a:pt x="114" y="57"/>
                    <a:pt x="114" y="53"/>
                    <a:pt x="111" y="53"/>
                  </a:cubicBezTo>
                  <a:cubicBezTo>
                    <a:pt x="109" y="53"/>
                    <a:pt x="107" y="53"/>
                    <a:pt x="106" y="51"/>
                  </a:cubicBezTo>
                  <a:cubicBezTo>
                    <a:pt x="105" y="48"/>
                    <a:pt x="100" y="48"/>
                    <a:pt x="98" y="50"/>
                  </a:cubicBezTo>
                  <a:cubicBezTo>
                    <a:pt x="95" y="52"/>
                    <a:pt x="95" y="51"/>
                    <a:pt x="93" y="50"/>
                  </a:cubicBezTo>
                  <a:cubicBezTo>
                    <a:pt x="91" y="48"/>
                    <a:pt x="85" y="51"/>
                    <a:pt x="85" y="52"/>
                  </a:cubicBezTo>
                  <a:cubicBezTo>
                    <a:pt x="84" y="54"/>
                    <a:pt x="80" y="55"/>
                    <a:pt x="77" y="53"/>
                  </a:cubicBezTo>
                  <a:cubicBezTo>
                    <a:pt x="74" y="51"/>
                    <a:pt x="72" y="51"/>
                    <a:pt x="72" y="53"/>
                  </a:cubicBezTo>
                  <a:cubicBezTo>
                    <a:pt x="72" y="56"/>
                    <a:pt x="70" y="54"/>
                    <a:pt x="70" y="52"/>
                  </a:cubicBezTo>
                  <a:cubicBezTo>
                    <a:pt x="70" y="51"/>
                    <a:pt x="65" y="48"/>
                    <a:pt x="62" y="46"/>
                  </a:cubicBezTo>
                  <a:cubicBezTo>
                    <a:pt x="60" y="45"/>
                    <a:pt x="53" y="45"/>
                    <a:pt x="53" y="43"/>
                  </a:cubicBezTo>
                  <a:cubicBezTo>
                    <a:pt x="52" y="42"/>
                    <a:pt x="48" y="41"/>
                    <a:pt x="47" y="43"/>
                  </a:cubicBezTo>
                  <a:cubicBezTo>
                    <a:pt x="46" y="46"/>
                    <a:pt x="44" y="44"/>
                    <a:pt x="42" y="43"/>
                  </a:cubicBezTo>
                  <a:cubicBezTo>
                    <a:pt x="41" y="42"/>
                    <a:pt x="37" y="44"/>
                    <a:pt x="36" y="45"/>
                  </a:cubicBezTo>
                  <a:cubicBezTo>
                    <a:pt x="34" y="46"/>
                    <a:pt x="30" y="49"/>
                    <a:pt x="27" y="49"/>
                  </a:cubicBezTo>
                  <a:cubicBezTo>
                    <a:pt x="24" y="49"/>
                    <a:pt x="26" y="52"/>
                    <a:pt x="23" y="53"/>
                  </a:cubicBezTo>
                  <a:cubicBezTo>
                    <a:pt x="19" y="54"/>
                    <a:pt x="20" y="56"/>
                    <a:pt x="20" y="58"/>
                  </a:cubicBezTo>
                  <a:cubicBezTo>
                    <a:pt x="21" y="59"/>
                    <a:pt x="23" y="62"/>
                    <a:pt x="20" y="63"/>
                  </a:cubicBezTo>
                  <a:cubicBezTo>
                    <a:pt x="17" y="64"/>
                    <a:pt x="15" y="59"/>
                    <a:pt x="13" y="57"/>
                  </a:cubicBezTo>
                  <a:cubicBezTo>
                    <a:pt x="10" y="55"/>
                    <a:pt x="8" y="58"/>
                    <a:pt x="8" y="60"/>
                  </a:cubicBezTo>
                  <a:cubicBezTo>
                    <a:pt x="8" y="63"/>
                    <a:pt x="5" y="63"/>
                    <a:pt x="3" y="66"/>
                  </a:cubicBezTo>
                  <a:cubicBezTo>
                    <a:pt x="2" y="68"/>
                    <a:pt x="6" y="69"/>
                    <a:pt x="6" y="70"/>
                  </a:cubicBezTo>
                  <a:cubicBezTo>
                    <a:pt x="6" y="71"/>
                    <a:pt x="4" y="72"/>
                    <a:pt x="3" y="72"/>
                  </a:cubicBezTo>
                  <a:cubicBezTo>
                    <a:pt x="2" y="73"/>
                    <a:pt x="0" y="76"/>
                    <a:pt x="1" y="78"/>
                  </a:cubicBezTo>
                  <a:cubicBezTo>
                    <a:pt x="2" y="79"/>
                    <a:pt x="6" y="78"/>
                    <a:pt x="6" y="81"/>
                  </a:cubicBezTo>
                  <a:cubicBezTo>
                    <a:pt x="6" y="83"/>
                    <a:pt x="5" y="86"/>
                    <a:pt x="8" y="85"/>
                  </a:cubicBezTo>
                  <a:cubicBezTo>
                    <a:pt x="10" y="85"/>
                    <a:pt x="12" y="85"/>
                    <a:pt x="14" y="85"/>
                  </a:cubicBezTo>
                  <a:cubicBezTo>
                    <a:pt x="15" y="85"/>
                    <a:pt x="16" y="88"/>
                    <a:pt x="19" y="91"/>
                  </a:cubicBezTo>
                  <a:cubicBezTo>
                    <a:pt x="21" y="94"/>
                    <a:pt x="23" y="95"/>
                    <a:pt x="20" y="96"/>
                  </a:cubicBezTo>
                  <a:cubicBezTo>
                    <a:pt x="17" y="97"/>
                    <a:pt x="18" y="98"/>
                    <a:pt x="22" y="100"/>
                  </a:cubicBezTo>
                  <a:cubicBezTo>
                    <a:pt x="23" y="100"/>
                    <a:pt x="24" y="101"/>
                    <a:pt x="25" y="102"/>
                  </a:cubicBezTo>
                  <a:cubicBezTo>
                    <a:pt x="25" y="101"/>
                    <a:pt x="26" y="101"/>
                    <a:pt x="26" y="100"/>
                  </a:cubicBezTo>
                  <a:cubicBezTo>
                    <a:pt x="30" y="97"/>
                    <a:pt x="38" y="93"/>
                    <a:pt x="44" y="95"/>
                  </a:cubicBezTo>
                  <a:cubicBezTo>
                    <a:pt x="49" y="96"/>
                    <a:pt x="54" y="94"/>
                    <a:pt x="57" y="97"/>
                  </a:cubicBezTo>
                  <a:cubicBezTo>
                    <a:pt x="59" y="101"/>
                    <a:pt x="57" y="107"/>
                    <a:pt x="58" y="110"/>
                  </a:cubicBezTo>
                  <a:cubicBezTo>
                    <a:pt x="59" y="112"/>
                    <a:pt x="53" y="112"/>
                    <a:pt x="49" y="112"/>
                  </a:cubicBezTo>
                  <a:cubicBezTo>
                    <a:pt x="46" y="111"/>
                    <a:pt x="38" y="113"/>
                    <a:pt x="39" y="116"/>
                  </a:cubicBezTo>
                  <a:cubicBezTo>
                    <a:pt x="40" y="118"/>
                    <a:pt x="43" y="123"/>
                    <a:pt x="38" y="120"/>
                  </a:cubicBezTo>
                  <a:cubicBezTo>
                    <a:pt x="33" y="118"/>
                    <a:pt x="31" y="123"/>
                    <a:pt x="33" y="123"/>
                  </a:cubicBezTo>
                  <a:cubicBezTo>
                    <a:pt x="36" y="123"/>
                    <a:pt x="40" y="126"/>
                    <a:pt x="40" y="129"/>
                  </a:cubicBezTo>
                  <a:cubicBezTo>
                    <a:pt x="40" y="131"/>
                    <a:pt x="40" y="136"/>
                    <a:pt x="43" y="135"/>
                  </a:cubicBezTo>
                  <a:cubicBezTo>
                    <a:pt x="45" y="134"/>
                    <a:pt x="45" y="139"/>
                    <a:pt x="49" y="139"/>
                  </a:cubicBezTo>
                  <a:cubicBezTo>
                    <a:pt x="52" y="138"/>
                    <a:pt x="55" y="140"/>
                    <a:pt x="53" y="143"/>
                  </a:cubicBezTo>
                  <a:cubicBezTo>
                    <a:pt x="50" y="146"/>
                    <a:pt x="54" y="155"/>
                    <a:pt x="55" y="153"/>
                  </a:cubicBezTo>
                  <a:cubicBezTo>
                    <a:pt x="56" y="152"/>
                    <a:pt x="55" y="149"/>
                    <a:pt x="56" y="147"/>
                  </a:cubicBezTo>
                  <a:cubicBezTo>
                    <a:pt x="55" y="143"/>
                    <a:pt x="63" y="143"/>
                    <a:pt x="65" y="143"/>
                  </a:cubicBezTo>
                  <a:cubicBezTo>
                    <a:pt x="68" y="143"/>
                    <a:pt x="72" y="147"/>
                    <a:pt x="75" y="151"/>
                  </a:cubicBezTo>
                  <a:cubicBezTo>
                    <a:pt x="78" y="155"/>
                    <a:pt x="81" y="152"/>
                    <a:pt x="81" y="152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8"/>
                    <a:pt x="104" y="108"/>
                  </a:cubicBezTo>
                  <a:cubicBezTo>
                    <a:pt x="107" y="104"/>
                    <a:pt x="111" y="107"/>
                    <a:pt x="112" y="108"/>
                  </a:cubicBezTo>
                  <a:cubicBezTo>
                    <a:pt x="113" y="109"/>
                    <a:pt x="113" y="104"/>
                    <a:pt x="116" y="104"/>
                  </a:cubicBezTo>
                  <a:cubicBezTo>
                    <a:pt x="119" y="104"/>
                    <a:pt x="115" y="109"/>
                    <a:pt x="118" y="109"/>
                  </a:cubicBezTo>
                  <a:cubicBezTo>
                    <a:pt x="119" y="109"/>
                    <a:pt x="123" y="115"/>
                    <a:pt x="122" y="120"/>
                  </a:cubicBezTo>
                  <a:cubicBezTo>
                    <a:pt x="125" y="123"/>
                    <a:pt x="131" y="129"/>
                    <a:pt x="132" y="131"/>
                  </a:cubicBezTo>
                  <a:cubicBezTo>
                    <a:pt x="133" y="133"/>
                    <a:pt x="141" y="129"/>
                    <a:pt x="143" y="130"/>
                  </a:cubicBezTo>
                  <a:cubicBezTo>
                    <a:pt x="145" y="131"/>
                    <a:pt x="158" y="131"/>
                    <a:pt x="160" y="131"/>
                  </a:cubicBezTo>
                  <a:cubicBezTo>
                    <a:pt x="162" y="131"/>
                    <a:pt x="164" y="135"/>
                    <a:pt x="167" y="136"/>
                  </a:cubicBezTo>
                  <a:cubicBezTo>
                    <a:pt x="169" y="136"/>
                    <a:pt x="168" y="141"/>
                    <a:pt x="169" y="144"/>
                  </a:cubicBezTo>
                  <a:cubicBezTo>
                    <a:pt x="169" y="147"/>
                    <a:pt x="173" y="150"/>
                    <a:pt x="173" y="152"/>
                  </a:cubicBezTo>
                  <a:cubicBezTo>
                    <a:pt x="174" y="155"/>
                    <a:pt x="178" y="154"/>
                    <a:pt x="180" y="154"/>
                  </a:cubicBezTo>
                  <a:cubicBezTo>
                    <a:pt x="183" y="155"/>
                    <a:pt x="187" y="156"/>
                    <a:pt x="187" y="159"/>
                  </a:cubicBezTo>
                  <a:cubicBezTo>
                    <a:pt x="188" y="161"/>
                    <a:pt x="191" y="159"/>
                    <a:pt x="191" y="157"/>
                  </a:cubicBezTo>
                  <a:cubicBezTo>
                    <a:pt x="192" y="155"/>
                    <a:pt x="195" y="153"/>
                    <a:pt x="200" y="151"/>
                  </a:cubicBezTo>
                  <a:cubicBezTo>
                    <a:pt x="202" y="150"/>
                    <a:pt x="204" y="150"/>
                    <a:pt x="205" y="150"/>
                  </a:cubicBezTo>
                  <a:cubicBezTo>
                    <a:pt x="206" y="148"/>
                    <a:pt x="207" y="146"/>
                    <a:pt x="208" y="145"/>
                  </a:cubicBezTo>
                  <a:cubicBezTo>
                    <a:pt x="209" y="145"/>
                    <a:pt x="212" y="142"/>
                    <a:pt x="213" y="140"/>
                  </a:cubicBezTo>
                  <a:cubicBezTo>
                    <a:pt x="213" y="137"/>
                    <a:pt x="220" y="137"/>
                    <a:pt x="224" y="140"/>
                  </a:cubicBezTo>
                  <a:cubicBezTo>
                    <a:pt x="229" y="142"/>
                    <a:pt x="231" y="142"/>
                    <a:pt x="232" y="138"/>
                  </a:cubicBezTo>
                  <a:cubicBezTo>
                    <a:pt x="232" y="135"/>
                    <a:pt x="238" y="134"/>
                    <a:pt x="240" y="135"/>
                  </a:cubicBezTo>
                  <a:cubicBezTo>
                    <a:pt x="242" y="136"/>
                    <a:pt x="249" y="139"/>
                    <a:pt x="252" y="138"/>
                  </a:cubicBezTo>
                  <a:cubicBezTo>
                    <a:pt x="255" y="137"/>
                    <a:pt x="269" y="138"/>
                    <a:pt x="273" y="139"/>
                  </a:cubicBezTo>
                  <a:cubicBezTo>
                    <a:pt x="277" y="140"/>
                    <a:pt x="278" y="138"/>
                    <a:pt x="281" y="142"/>
                  </a:cubicBezTo>
                  <a:cubicBezTo>
                    <a:pt x="284" y="145"/>
                    <a:pt x="285" y="142"/>
                    <a:pt x="288" y="144"/>
                  </a:cubicBezTo>
                  <a:cubicBezTo>
                    <a:pt x="288" y="143"/>
                    <a:pt x="288" y="142"/>
                    <a:pt x="288" y="141"/>
                  </a:cubicBezTo>
                  <a:cubicBezTo>
                    <a:pt x="288" y="138"/>
                    <a:pt x="292" y="136"/>
                    <a:pt x="293" y="134"/>
                  </a:cubicBezTo>
                  <a:cubicBezTo>
                    <a:pt x="293" y="133"/>
                    <a:pt x="289" y="127"/>
                    <a:pt x="289" y="125"/>
                  </a:cubicBezTo>
                  <a:cubicBezTo>
                    <a:pt x="289" y="123"/>
                    <a:pt x="289" y="119"/>
                    <a:pt x="287" y="118"/>
                  </a:cubicBezTo>
                  <a:cubicBezTo>
                    <a:pt x="285" y="117"/>
                    <a:pt x="291" y="114"/>
                    <a:pt x="292" y="115"/>
                  </a:cubicBezTo>
                  <a:cubicBezTo>
                    <a:pt x="295" y="115"/>
                    <a:pt x="299" y="112"/>
                    <a:pt x="300" y="113"/>
                  </a:cubicBezTo>
                  <a:cubicBezTo>
                    <a:pt x="301" y="114"/>
                    <a:pt x="304" y="115"/>
                    <a:pt x="306" y="115"/>
                  </a:cubicBezTo>
                  <a:cubicBezTo>
                    <a:pt x="308" y="115"/>
                    <a:pt x="307" y="112"/>
                    <a:pt x="306" y="111"/>
                  </a:cubicBezTo>
                  <a:cubicBezTo>
                    <a:pt x="305" y="109"/>
                    <a:pt x="310" y="98"/>
                    <a:pt x="311" y="94"/>
                  </a:cubicBezTo>
                  <a:cubicBezTo>
                    <a:pt x="312" y="91"/>
                    <a:pt x="314" y="94"/>
                    <a:pt x="317" y="94"/>
                  </a:cubicBezTo>
                  <a:cubicBezTo>
                    <a:pt x="320" y="95"/>
                    <a:pt x="323" y="94"/>
                    <a:pt x="325" y="95"/>
                  </a:cubicBezTo>
                  <a:cubicBezTo>
                    <a:pt x="326" y="96"/>
                    <a:pt x="331" y="94"/>
                    <a:pt x="333" y="92"/>
                  </a:cubicBezTo>
                  <a:cubicBezTo>
                    <a:pt x="334" y="90"/>
                    <a:pt x="331" y="90"/>
                    <a:pt x="331" y="85"/>
                  </a:cubicBezTo>
                  <a:cubicBezTo>
                    <a:pt x="332" y="81"/>
                    <a:pt x="334" y="79"/>
                    <a:pt x="337" y="79"/>
                  </a:cubicBezTo>
                  <a:cubicBezTo>
                    <a:pt x="340" y="79"/>
                    <a:pt x="341" y="76"/>
                    <a:pt x="341" y="74"/>
                  </a:cubicBezTo>
                  <a:cubicBezTo>
                    <a:pt x="341" y="73"/>
                    <a:pt x="343" y="71"/>
                    <a:pt x="343" y="69"/>
                  </a:cubicBezTo>
                  <a:cubicBezTo>
                    <a:pt x="343" y="68"/>
                    <a:pt x="342" y="67"/>
                    <a:pt x="342" y="66"/>
                  </a:cubicBezTo>
                  <a:close/>
                  <a:moveTo>
                    <a:pt x="129" y="102"/>
                  </a:moveTo>
                  <a:cubicBezTo>
                    <a:pt x="128" y="104"/>
                    <a:pt x="118" y="101"/>
                    <a:pt x="117" y="99"/>
                  </a:cubicBezTo>
                  <a:cubicBezTo>
                    <a:pt x="116" y="97"/>
                    <a:pt x="131" y="99"/>
                    <a:pt x="129" y="102"/>
                  </a:cubicBezTo>
                  <a:close/>
                  <a:moveTo>
                    <a:pt x="270" y="101"/>
                  </a:moveTo>
                  <a:cubicBezTo>
                    <a:pt x="263" y="101"/>
                    <a:pt x="248" y="98"/>
                    <a:pt x="241" y="105"/>
                  </a:cubicBezTo>
                  <a:cubicBezTo>
                    <a:pt x="235" y="111"/>
                    <a:pt x="240" y="115"/>
                    <a:pt x="237" y="115"/>
                  </a:cubicBezTo>
                  <a:cubicBezTo>
                    <a:pt x="234" y="116"/>
                    <a:pt x="232" y="105"/>
                    <a:pt x="236" y="102"/>
                  </a:cubicBezTo>
                  <a:cubicBezTo>
                    <a:pt x="239" y="98"/>
                    <a:pt x="251" y="97"/>
                    <a:pt x="258" y="98"/>
                  </a:cubicBezTo>
                  <a:cubicBezTo>
                    <a:pt x="265" y="100"/>
                    <a:pt x="277" y="97"/>
                    <a:pt x="279" y="97"/>
                  </a:cubicBezTo>
                  <a:cubicBezTo>
                    <a:pt x="280" y="98"/>
                    <a:pt x="277" y="101"/>
                    <a:pt x="270" y="10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164">
              <a:extLst>
                <a:ext uri="{FF2B5EF4-FFF2-40B4-BE49-F238E27FC236}">
                  <a16:creationId xmlns:a16="http://schemas.microsoft.com/office/drawing/2014/main" id="{D100F10B-9A6A-8C4F-C070-379D85F06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068" y="4200645"/>
              <a:ext cx="467957" cy="504726"/>
            </a:xfrm>
            <a:custGeom>
              <a:avLst/>
              <a:gdLst>
                <a:gd name="T0" fmla="*/ 138 w 155"/>
                <a:gd name="T1" fmla="*/ 76 h 162"/>
                <a:gd name="T2" fmla="*/ 138 w 155"/>
                <a:gd name="T3" fmla="*/ 70 h 162"/>
                <a:gd name="T4" fmla="*/ 136 w 155"/>
                <a:gd name="T5" fmla="*/ 68 h 162"/>
                <a:gd name="T6" fmla="*/ 140 w 155"/>
                <a:gd name="T7" fmla="*/ 60 h 162"/>
                <a:gd name="T8" fmla="*/ 142 w 155"/>
                <a:gd name="T9" fmla="*/ 53 h 162"/>
                <a:gd name="T10" fmla="*/ 146 w 155"/>
                <a:gd name="T11" fmla="*/ 40 h 162"/>
                <a:gd name="T12" fmla="*/ 152 w 155"/>
                <a:gd name="T13" fmla="*/ 33 h 162"/>
                <a:gd name="T14" fmla="*/ 152 w 155"/>
                <a:gd name="T15" fmla="*/ 24 h 162"/>
                <a:gd name="T16" fmla="*/ 153 w 155"/>
                <a:gd name="T17" fmla="*/ 17 h 162"/>
                <a:gd name="T18" fmla="*/ 139 w 155"/>
                <a:gd name="T19" fmla="*/ 10 h 162"/>
                <a:gd name="T20" fmla="*/ 129 w 155"/>
                <a:gd name="T21" fmla="*/ 9 h 162"/>
                <a:gd name="T22" fmla="*/ 123 w 155"/>
                <a:gd name="T23" fmla="*/ 3 h 162"/>
                <a:gd name="T24" fmla="*/ 117 w 155"/>
                <a:gd name="T25" fmla="*/ 4 h 162"/>
                <a:gd name="T26" fmla="*/ 101 w 155"/>
                <a:gd name="T27" fmla="*/ 4 h 162"/>
                <a:gd name="T28" fmla="*/ 85 w 155"/>
                <a:gd name="T29" fmla="*/ 7 h 162"/>
                <a:gd name="T30" fmla="*/ 67 w 155"/>
                <a:gd name="T31" fmla="*/ 9 h 162"/>
                <a:gd name="T32" fmla="*/ 51 w 155"/>
                <a:gd name="T33" fmla="*/ 11 h 162"/>
                <a:gd name="T34" fmla="*/ 50 w 155"/>
                <a:gd name="T35" fmla="*/ 26 h 162"/>
                <a:gd name="T36" fmla="*/ 40 w 155"/>
                <a:gd name="T37" fmla="*/ 52 h 162"/>
                <a:gd name="T38" fmla="*/ 33 w 155"/>
                <a:gd name="T39" fmla="*/ 76 h 162"/>
                <a:gd name="T40" fmla="*/ 24 w 155"/>
                <a:gd name="T41" fmla="*/ 87 h 162"/>
                <a:gd name="T42" fmla="*/ 14 w 155"/>
                <a:gd name="T43" fmla="*/ 87 h 162"/>
                <a:gd name="T44" fmla="*/ 0 w 155"/>
                <a:gd name="T45" fmla="*/ 90 h 162"/>
                <a:gd name="T46" fmla="*/ 4 w 155"/>
                <a:gd name="T47" fmla="*/ 101 h 162"/>
                <a:gd name="T48" fmla="*/ 36 w 155"/>
                <a:gd name="T49" fmla="*/ 98 h 162"/>
                <a:gd name="T50" fmla="*/ 40 w 155"/>
                <a:gd name="T51" fmla="*/ 111 h 162"/>
                <a:gd name="T52" fmla="*/ 57 w 155"/>
                <a:gd name="T53" fmla="*/ 115 h 162"/>
                <a:gd name="T54" fmla="*/ 67 w 155"/>
                <a:gd name="T55" fmla="*/ 108 h 162"/>
                <a:gd name="T56" fmla="*/ 77 w 155"/>
                <a:gd name="T57" fmla="*/ 111 h 162"/>
                <a:gd name="T58" fmla="*/ 77 w 155"/>
                <a:gd name="T59" fmla="*/ 129 h 162"/>
                <a:gd name="T60" fmla="*/ 81 w 155"/>
                <a:gd name="T61" fmla="*/ 143 h 162"/>
                <a:gd name="T62" fmla="*/ 93 w 155"/>
                <a:gd name="T63" fmla="*/ 140 h 162"/>
                <a:gd name="T64" fmla="*/ 98 w 155"/>
                <a:gd name="T65" fmla="*/ 142 h 162"/>
                <a:gd name="T66" fmla="*/ 105 w 155"/>
                <a:gd name="T67" fmla="*/ 143 h 162"/>
                <a:gd name="T68" fmla="*/ 115 w 155"/>
                <a:gd name="T69" fmla="*/ 150 h 162"/>
                <a:gd name="T70" fmla="*/ 122 w 155"/>
                <a:gd name="T71" fmla="*/ 147 h 162"/>
                <a:gd name="T72" fmla="*/ 133 w 155"/>
                <a:gd name="T73" fmla="*/ 154 h 162"/>
                <a:gd name="T74" fmla="*/ 142 w 155"/>
                <a:gd name="T75" fmla="*/ 161 h 162"/>
                <a:gd name="T76" fmla="*/ 142 w 155"/>
                <a:gd name="T77" fmla="*/ 151 h 162"/>
                <a:gd name="T78" fmla="*/ 131 w 155"/>
                <a:gd name="T79" fmla="*/ 146 h 162"/>
                <a:gd name="T80" fmla="*/ 133 w 155"/>
                <a:gd name="T81" fmla="*/ 129 h 162"/>
                <a:gd name="T82" fmla="*/ 137 w 155"/>
                <a:gd name="T83" fmla="*/ 119 h 162"/>
                <a:gd name="T84" fmla="*/ 147 w 155"/>
                <a:gd name="T85" fmla="*/ 117 h 162"/>
                <a:gd name="T86" fmla="*/ 142 w 155"/>
                <a:gd name="T87" fmla="*/ 10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5" h="162">
                  <a:moveTo>
                    <a:pt x="142" y="107"/>
                  </a:moveTo>
                  <a:cubicBezTo>
                    <a:pt x="137" y="105"/>
                    <a:pt x="136" y="77"/>
                    <a:pt x="138" y="76"/>
                  </a:cubicBezTo>
                  <a:cubicBezTo>
                    <a:pt x="138" y="76"/>
                    <a:pt x="138" y="76"/>
                    <a:pt x="139" y="77"/>
                  </a:cubicBezTo>
                  <a:cubicBezTo>
                    <a:pt x="138" y="70"/>
                    <a:pt x="138" y="70"/>
                    <a:pt x="138" y="70"/>
                  </a:cubicBezTo>
                  <a:cubicBezTo>
                    <a:pt x="138" y="70"/>
                    <a:pt x="138" y="70"/>
                    <a:pt x="138" y="70"/>
                  </a:cubicBezTo>
                  <a:cubicBezTo>
                    <a:pt x="137" y="70"/>
                    <a:pt x="136" y="69"/>
                    <a:pt x="136" y="68"/>
                  </a:cubicBezTo>
                  <a:cubicBezTo>
                    <a:pt x="136" y="65"/>
                    <a:pt x="138" y="65"/>
                    <a:pt x="138" y="65"/>
                  </a:cubicBezTo>
                  <a:cubicBezTo>
                    <a:pt x="138" y="65"/>
                    <a:pt x="137" y="61"/>
                    <a:pt x="140" y="60"/>
                  </a:cubicBezTo>
                  <a:cubicBezTo>
                    <a:pt x="140" y="60"/>
                    <a:pt x="140" y="59"/>
                    <a:pt x="141" y="59"/>
                  </a:cubicBezTo>
                  <a:cubicBezTo>
                    <a:pt x="142" y="58"/>
                    <a:pt x="142" y="55"/>
                    <a:pt x="142" y="53"/>
                  </a:cubicBezTo>
                  <a:cubicBezTo>
                    <a:pt x="142" y="51"/>
                    <a:pt x="143" y="48"/>
                    <a:pt x="143" y="46"/>
                  </a:cubicBezTo>
                  <a:cubicBezTo>
                    <a:pt x="144" y="44"/>
                    <a:pt x="144" y="41"/>
                    <a:pt x="146" y="40"/>
                  </a:cubicBezTo>
                  <a:cubicBezTo>
                    <a:pt x="147" y="39"/>
                    <a:pt x="147" y="36"/>
                    <a:pt x="149" y="35"/>
                  </a:cubicBezTo>
                  <a:cubicBezTo>
                    <a:pt x="151" y="34"/>
                    <a:pt x="152" y="34"/>
                    <a:pt x="152" y="33"/>
                  </a:cubicBezTo>
                  <a:cubicBezTo>
                    <a:pt x="152" y="31"/>
                    <a:pt x="155" y="30"/>
                    <a:pt x="155" y="28"/>
                  </a:cubicBezTo>
                  <a:cubicBezTo>
                    <a:pt x="155" y="27"/>
                    <a:pt x="152" y="26"/>
                    <a:pt x="152" y="24"/>
                  </a:cubicBezTo>
                  <a:cubicBezTo>
                    <a:pt x="152" y="22"/>
                    <a:pt x="153" y="17"/>
                    <a:pt x="153" y="17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49" y="13"/>
                    <a:pt x="144" y="9"/>
                    <a:pt x="143" y="9"/>
                  </a:cubicBezTo>
                  <a:cubicBezTo>
                    <a:pt x="141" y="8"/>
                    <a:pt x="139" y="10"/>
                    <a:pt x="139" y="10"/>
                  </a:cubicBezTo>
                  <a:cubicBezTo>
                    <a:pt x="139" y="10"/>
                    <a:pt x="136" y="7"/>
                    <a:pt x="134" y="9"/>
                  </a:cubicBezTo>
                  <a:cubicBezTo>
                    <a:pt x="132" y="11"/>
                    <a:pt x="129" y="9"/>
                    <a:pt x="129" y="9"/>
                  </a:cubicBezTo>
                  <a:cubicBezTo>
                    <a:pt x="129" y="9"/>
                    <a:pt x="126" y="8"/>
                    <a:pt x="125" y="5"/>
                  </a:cubicBezTo>
                  <a:cubicBezTo>
                    <a:pt x="125" y="4"/>
                    <a:pt x="124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7" y="4"/>
                    <a:pt x="109" y="0"/>
                    <a:pt x="108" y="3"/>
                  </a:cubicBezTo>
                  <a:cubicBezTo>
                    <a:pt x="106" y="6"/>
                    <a:pt x="105" y="4"/>
                    <a:pt x="101" y="4"/>
                  </a:cubicBezTo>
                  <a:cubicBezTo>
                    <a:pt x="97" y="4"/>
                    <a:pt x="94" y="6"/>
                    <a:pt x="92" y="7"/>
                  </a:cubicBezTo>
                  <a:cubicBezTo>
                    <a:pt x="90" y="8"/>
                    <a:pt x="87" y="6"/>
                    <a:pt x="85" y="7"/>
                  </a:cubicBezTo>
                  <a:cubicBezTo>
                    <a:pt x="84" y="8"/>
                    <a:pt x="83" y="12"/>
                    <a:pt x="83" y="12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9"/>
                    <a:pt x="64" y="5"/>
                    <a:pt x="60" y="5"/>
                  </a:cubicBezTo>
                  <a:cubicBezTo>
                    <a:pt x="56" y="5"/>
                    <a:pt x="51" y="11"/>
                    <a:pt x="51" y="11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20"/>
                    <a:pt x="51" y="24"/>
                    <a:pt x="50" y="26"/>
                  </a:cubicBezTo>
                  <a:cubicBezTo>
                    <a:pt x="48" y="28"/>
                    <a:pt x="47" y="29"/>
                    <a:pt x="47" y="35"/>
                  </a:cubicBezTo>
                  <a:cubicBezTo>
                    <a:pt x="47" y="40"/>
                    <a:pt x="40" y="48"/>
                    <a:pt x="40" y="52"/>
                  </a:cubicBezTo>
                  <a:cubicBezTo>
                    <a:pt x="40" y="57"/>
                    <a:pt x="33" y="59"/>
                    <a:pt x="33" y="62"/>
                  </a:cubicBezTo>
                  <a:cubicBezTo>
                    <a:pt x="33" y="64"/>
                    <a:pt x="33" y="70"/>
                    <a:pt x="33" y="76"/>
                  </a:cubicBezTo>
                  <a:cubicBezTo>
                    <a:pt x="33" y="82"/>
                    <a:pt x="30" y="77"/>
                    <a:pt x="30" y="82"/>
                  </a:cubicBezTo>
                  <a:cubicBezTo>
                    <a:pt x="30" y="87"/>
                    <a:pt x="27" y="84"/>
                    <a:pt x="24" y="87"/>
                  </a:cubicBezTo>
                  <a:cubicBezTo>
                    <a:pt x="22" y="89"/>
                    <a:pt x="21" y="90"/>
                    <a:pt x="21" y="87"/>
                  </a:cubicBezTo>
                  <a:cubicBezTo>
                    <a:pt x="21" y="85"/>
                    <a:pt x="17" y="84"/>
                    <a:pt x="14" y="87"/>
                  </a:cubicBezTo>
                  <a:cubicBezTo>
                    <a:pt x="11" y="89"/>
                    <a:pt x="10" y="87"/>
                    <a:pt x="8" y="86"/>
                  </a:cubicBezTo>
                  <a:cubicBezTo>
                    <a:pt x="7" y="86"/>
                    <a:pt x="4" y="88"/>
                    <a:pt x="0" y="90"/>
                  </a:cubicBezTo>
                  <a:cubicBezTo>
                    <a:pt x="2" y="94"/>
                    <a:pt x="3" y="97"/>
                    <a:pt x="3" y="100"/>
                  </a:cubicBezTo>
                  <a:cubicBezTo>
                    <a:pt x="3" y="100"/>
                    <a:pt x="3" y="100"/>
                    <a:pt x="4" y="101"/>
                  </a:cubicBezTo>
                  <a:cubicBezTo>
                    <a:pt x="5" y="99"/>
                    <a:pt x="7" y="98"/>
                    <a:pt x="8" y="98"/>
                  </a:cubicBezTo>
                  <a:cubicBezTo>
                    <a:pt x="11" y="98"/>
                    <a:pt x="36" y="98"/>
                    <a:pt x="36" y="98"/>
                  </a:cubicBezTo>
                  <a:cubicBezTo>
                    <a:pt x="36" y="98"/>
                    <a:pt x="38" y="102"/>
                    <a:pt x="37" y="105"/>
                  </a:cubicBezTo>
                  <a:cubicBezTo>
                    <a:pt x="36" y="108"/>
                    <a:pt x="39" y="107"/>
                    <a:pt x="40" y="111"/>
                  </a:cubicBezTo>
                  <a:cubicBezTo>
                    <a:pt x="42" y="116"/>
                    <a:pt x="44" y="118"/>
                    <a:pt x="47" y="117"/>
                  </a:cubicBezTo>
                  <a:cubicBezTo>
                    <a:pt x="51" y="115"/>
                    <a:pt x="56" y="115"/>
                    <a:pt x="57" y="115"/>
                  </a:cubicBezTo>
                  <a:cubicBezTo>
                    <a:pt x="59" y="115"/>
                    <a:pt x="58" y="109"/>
                    <a:pt x="61" y="108"/>
                  </a:cubicBezTo>
                  <a:cubicBezTo>
                    <a:pt x="63" y="107"/>
                    <a:pt x="67" y="108"/>
                    <a:pt x="67" y="108"/>
                  </a:cubicBezTo>
                  <a:cubicBezTo>
                    <a:pt x="67" y="108"/>
                    <a:pt x="68" y="110"/>
                    <a:pt x="71" y="110"/>
                  </a:cubicBezTo>
                  <a:cubicBezTo>
                    <a:pt x="75" y="110"/>
                    <a:pt x="77" y="108"/>
                    <a:pt x="77" y="111"/>
                  </a:cubicBezTo>
                  <a:cubicBezTo>
                    <a:pt x="77" y="113"/>
                    <a:pt x="77" y="116"/>
                    <a:pt x="78" y="117"/>
                  </a:cubicBezTo>
                  <a:cubicBezTo>
                    <a:pt x="80" y="118"/>
                    <a:pt x="76" y="128"/>
                    <a:pt x="77" y="129"/>
                  </a:cubicBezTo>
                  <a:cubicBezTo>
                    <a:pt x="79" y="131"/>
                    <a:pt x="82" y="134"/>
                    <a:pt x="81" y="136"/>
                  </a:cubicBezTo>
                  <a:cubicBezTo>
                    <a:pt x="81" y="138"/>
                    <a:pt x="80" y="142"/>
                    <a:pt x="81" y="143"/>
                  </a:cubicBezTo>
                  <a:cubicBezTo>
                    <a:pt x="83" y="143"/>
                    <a:pt x="83" y="141"/>
                    <a:pt x="86" y="141"/>
                  </a:cubicBezTo>
                  <a:cubicBezTo>
                    <a:pt x="89" y="141"/>
                    <a:pt x="91" y="141"/>
                    <a:pt x="93" y="140"/>
                  </a:cubicBezTo>
                  <a:cubicBezTo>
                    <a:pt x="94" y="139"/>
                    <a:pt x="95" y="140"/>
                    <a:pt x="96" y="140"/>
                  </a:cubicBezTo>
                  <a:cubicBezTo>
                    <a:pt x="97" y="140"/>
                    <a:pt x="98" y="142"/>
                    <a:pt x="98" y="142"/>
                  </a:cubicBezTo>
                  <a:cubicBezTo>
                    <a:pt x="98" y="142"/>
                    <a:pt x="99" y="145"/>
                    <a:pt x="100" y="144"/>
                  </a:cubicBezTo>
                  <a:cubicBezTo>
                    <a:pt x="102" y="143"/>
                    <a:pt x="106" y="142"/>
                    <a:pt x="105" y="143"/>
                  </a:cubicBezTo>
                  <a:cubicBezTo>
                    <a:pt x="105" y="145"/>
                    <a:pt x="106" y="148"/>
                    <a:pt x="108" y="148"/>
                  </a:cubicBezTo>
                  <a:cubicBezTo>
                    <a:pt x="109" y="147"/>
                    <a:pt x="113" y="150"/>
                    <a:pt x="115" y="150"/>
                  </a:cubicBezTo>
                  <a:cubicBezTo>
                    <a:pt x="117" y="150"/>
                    <a:pt x="119" y="150"/>
                    <a:pt x="119" y="149"/>
                  </a:cubicBezTo>
                  <a:cubicBezTo>
                    <a:pt x="119" y="148"/>
                    <a:pt x="121" y="146"/>
                    <a:pt x="122" y="147"/>
                  </a:cubicBezTo>
                  <a:cubicBezTo>
                    <a:pt x="123" y="149"/>
                    <a:pt x="124" y="152"/>
                    <a:pt x="126" y="152"/>
                  </a:cubicBezTo>
                  <a:cubicBezTo>
                    <a:pt x="128" y="152"/>
                    <a:pt x="133" y="152"/>
                    <a:pt x="133" y="154"/>
                  </a:cubicBezTo>
                  <a:cubicBezTo>
                    <a:pt x="133" y="155"/>
                    <a:pt x="134" y="159"/>
                    <a:pt x="136" y="161"/>
                  </a:cubicBezTo>
                  <a:cubicBezTo>
                    <a:pt x="138" y="162"/>
                    <a:pt x="142" y="161"/>
                    <a:pt x="142" y="161"/>
                  </a:cubicBezTo>
                  <a:cubicBezTo>
                    <a:pt x="142" y="161"/>
                    <a:pt x="143" y="160"/>
                    <a:pt x="143" y="157"/>
                  </a:cubicBezTo>
                  <a:cubicBezTo>
                    <a:pt x="143" y="154"/>
                    <a:pt x="143" y="151"/>
                    <a:pt x="142" y="151"/>
                  </a:cubicBezTo>
                  <a:cubicBezTo>
                    <a:pt x="141" y="151"/>
                    <a:pt x="139" y="154"/>
                    <a:pt x="137" y="153"/>
                  </a:cubicBezTo>
                  <a:cubicBezTo>
                    <a:pt x="134" y="152"/>
                    <a:pt x="132" y="147"/>
                    <a:pt x="131" y="146"/>
                  </a:cubicBezTo>
                  <a:cubicBezTo>
                    <a:pt x="130" y="145"/>
                    <a:pt x="133" y="141"/>
                    <a:pt x="133" y="138"/>
                  </a:cubicBezTo>
                  <a:cubicBezTo>
                    <a:pt x="133" y="136"/>
                    <a:pt x="135" y="130"/>
                    <a:pt x="133" y="129"/>
                  </a:cubicBezTo>
                  <a:cubicBezTo>
                    <a:pt x="132" y="128"/>
                    <a:pt x="133" y="126"/>
                    <a:pt x="135" y="124"/>
                  </a:cubicBezTo>
                  <a:cubicBezTo>
                    <a:pt x="136" y="123"/>
                    <a:pt x="134" y="119"/>
                    <a:pt x="137" y="119"/>
                  </a:cubicBezTo>
                  <a:cubicBezTo>
                    <a:pt x="140" y="119"/>
                    <a:pt x="145" y="119"/>
                    <a:pt x="147" y="11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7" y="117"/>
                    <a:pt x="148" y="116"/>
                    <a:pt x="148" y="116"/>
                  </a:cubicBezTo>
                  <a:cubicBezTo>
                    <a:pt x="146" y="113"/>
                    <a:pt x="144" y="108"/>
                    <a:pt x="142" y="10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165">
              <a:extLst>
                <a:ext uri="{FF2B5EF4-FFF2-40B4-BE49-F238E27FC236}">
                  <a16:creationId xmlns:a16="http://schemas.microsoft.com/office/drawing/2014/main" id="{F5462DC1-F94F-E2B5-61AB-B324D58E8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7746" y="4412261"/>
              <a:ext cx="39528" cy="52575"/>
            </a:xfrm>
            <a:custGeom>
              <a:avLst/>
              <a:gdLst>
                <a:gd name="T0" fmla="*/ 1 w 13"/>
                <a:gd name="T1" fmla="*/ 9 h 17"/>
                <a:gd name="T2" fmla="*/ 3 w 13"/>
                <a:gd name="T3" fmla="*/ 17 h 17"/>
                <a:gd name="T4" fmla="*/ 6 w 13"/>
                <a:gd name="T5" fmla="*/ 15 h 17"/>
                <a:gd name="T6" fmla="*/ 13 w 13"/>
                <a:gd name="T7" fmla="*/ 5 h 17"/>
                <a:gd name="T8" fmla="*/ 11 w 13"/>
                <a:gd name="T9" fmla="*/ 4 h 17"/>
                <a:gd name="T10" fmla="*/ 11 w 13"/>
                <a:gd name="T11" fmla="*/ 0 h 17"/>
                <a:gd name="T12" fmla="*/ 7 w 13"/>
                <a:gd name="T13" fmla="*/ 0 h 17"/>
                <a:gd name="T14" fmla="*/ 2 w 13"/>
                <a:gd name="T15" fmla="*/ 2 h 17"/>
                <a:gd name="T16" fmla="*/ 0 w 13"/>
                <a:gd name="T17" fmla="*/ 2 h 17"/>
                <a:gd name="T18" fmla="*/ 0 w 13"/>
                <a:gd name="T19" fmla="*/ 2 h 17"/>
                <a:gd name="T20" fmla="*/ 1 w 13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7">
                  <a:moveTo>
                    <a:pt x="1" y="9"/>
                  </a:moveTo>
                  <a:cubicBezTo>
                    <a:pt x="1" y="10"/>
                    <a:pt x="2" y="14"/>
                    <a:pt x="3" y="17"/>
                  </a:cubicBezTo>
                  <a:cubicBezTo>
                    <a:pt x="4" y="16"/>
                    <a:pt x="6" y="16"/>
                    <a:pt x="6" y="15"/>
                  </a:cubicBezTo>
                  <a:cubicBezTo>
                    <a:pt x="8" y="14"/>
                    <a:pt x="13" y="5"/>
                    <a:pt x="13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2"/>
                    <a:pt x="11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7" y="0"/>
                    <a:pt x="7" y="3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66">
              <a:extLst>
                <a:ext uri="{FF2B5EF4-FFF2-40B4-BE49-F238E27FC236}">
                  <a16:creationId xmlns:a16="http://schemas.microsoft.com/office/drawing/2014/main" id="{B4F666C7-75BC-AAE6-0954-EB2102B55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1974" y="4626506"/>
              <a:ext cx="271593" cy="448206"/>
            </a:xfrm>
            <a:custGeom>
              <a:avLst/>
              <a:gdLst>
                <a:gd name="T0" fmla="*/ 89 w 90"/>
                <a:gd name="T1" fmla="*/ 37 h 144"/>
                <a:gd name="T2" fmla="*/ 87 w 90"/>
                <a:gd name="T3" fmla="*/ 21 h 144"/>
                <a:gd name="T4" fmla="*/ 86 w 90"/>
                <a:gd name="T5" fmla="*/ 1 h 144"/>
                <a:gd name="T6" fmla="*/ 86 w 90"/>
                <a:gd name="T7" fmla="*/ 0 h 144"/>
                <a:gd name="T8" fmla="*/ 77 w 90"/>
                <a:gd name="T9" fmla="*/ 5 h 144"/>
                <a:gd name="T10" fmla="*/ 71 w 90"/>
                <a:gd name="T11" fmla="*/ 6 h 144"/>
                <a:gd name="T12" fmla="*/ 66 w 90"/>
                <a:gd name="T13" fmla="*/ 6 h 144"/>
                <a:gd name="T14" fmla="*/ 64 w 90"/>
                <a:gd name="T15" fmla="*/ 9 h 144"/>
                <a:gd name="T16" fmla="*/ 59 w 90"/>
                <a:gd name="T17" fmla="*/ 10 h 144"/>
                <a:gd name="T18" fmla="*/ 51 w 90"/>
                <a:gd name="T19" fmla="*/ 11 h 144"/>
                <a:gd name="T20" fmla="*/ 49 w 90"/>
                <a:gd name="T21" fmla="*/ 8 h 144"/>
                <a:gd name="T22" fmla="*/ 44 w 90"/>
                <a:gd name="T23" fmla="*/ 9 h 144"/>
                <a:gd name="T24" fmla="*/ 39 w 90"/>
                <a:gd name="T25" fmla="*/ 9 h 144"/>
                <a:gd name="T26" fmla="*/ 39 w 90"/>
                <a:gd name="T27" fmla="*/ 12 h 144"/>
                <a:gd name="T28" fmla="*/ 42 w 90"/>
                <a:gd name="T29" fmla="*/ 30 h 144"/>
                <a:gd name="T30" fmla="*/ 47 w 90"/>
                <a:gd name="T31" fmla="*/ 35 h 144"/>
                <a:gd name="T32" fmla="*/ 48 w 90"/>
                <a:gd name="T33" fmla="*/ 43 h 144"/>
                <a:gd name="T34" fmla="*/ 43 w 90"/>
                <a:gd name="T35" fmla="*/ 49 h 144"/>
                <a:gd name="T36" fmla="*/ 42 w 90"/>
                <a:gd name="T37" fmla="*/ 56 h 144"/>
                <a:gd name="T38" fmla="*/ 34 w 90"/>
                <a:gd name="T39" fmla="*/ 46 h 144"/>
                <a:gd name="T40" fmla="*/ 36 w 90"/>
                <a:gd name="T41" fmla="*/ 35 h 144"/>
                <a:gd name="T42" fmla="*/ 29 w 90"/>
                <a:gd name="T43" fmla="*/ 34 h 144"/>
                <a:gd name="T44" fmla="*/ 24 w 90"/>
                <a:gd name="T45" fmla="*/ 30 h 144"/>
                <a:gd name="T46" fmla="*/ 0 w 90"/>
                <a:gd name="T47" fmla="*/ 39 h 144"/>
                <a:gd name="T48" fmla="*/ 2 w 90"/>
                <a:gd name="T49" fmla="*/ 45 h 144"/>
                <a:gd name="T50" fmla="*/ 1 w 90"/>
                <a:gd name="T51" fmla="*/ 45 h 144"/>
                <a:gd name="T52" fmla="*/ 3 w 90"/>
                <a:gd name="T53" fmla="*/ 48 h 144"/>
                <a:gd name="T54" fmla="*/ 14 w 90"/>
                <a:gd name="T55" fmla="*/ 50 h 144"/>
                <a:gd name="T56" fmla="*/ 23 w 90"/>
                <a:gd name="T57" fmla="*/ 54 h 144"/>
                <a:gd name="T58" fmla="*/ 24 w 90"/>
                <a:gd name="T59" fmla="*/ 67 h 144"/>
                <a:gd name="T60" fmla="*/ 21 w 90"/>
                <a:gd name="T61" fmla="*/ 74 h 144"/>
                <a:gd name="T62" fmla="*/ 24 w 90"/>
                <a:gd name="T63" fmla="*/ 80 h 144"/>
                <a:gd name="T64" fmla="*/ 19 w 90"/>
                <a:gd name="T65" fmla="*/ 87 h 144"/>
                <a:gd name="T66" fmla="*/ 17 w 90"/>
                <a:gd name="T67" fmla="*/ 95 h 144"/>
                <a:gd name="T68" fmla="*/ 9 w 90"/>
                <a:gd name="T69" fmla="*/ 103 h 144"/>
                <a:gd name="T70" fmla="*/ 9 w 90"/>
                <a:gd name="T71" fmla="*/ 104 h 144"/>
                <a:gd name="T72" fmla="*/ 14 w 90"/>
                <a:gd name="T73" fmla="*/ 119 h 144"/>
                <a:gd name="T74" fmla="*/ 15 w 90"/>
                <a:gd name="T75" fmla="*/ 135 h 144"/>
                <a:gd name="T76" fmla="*/ 16 w 90"/>
                <a:gd name="T77" fmla="*/ 144 h 144"/>
                <a:gd name="T78" fmla="*/ 22 w 90"/>
                <a:gd name="T79" fmla="*/ 144 h 144"/>
                <a:gd name="T80" fmla="*/ 23 w 90"/>
                <a:gd name="T81" fmla="*/ 140 h 144"/>
                <a:gd name="T82" fmla="*/ 19 w 90"/>
                <a:gd name="T83" fmla="*/ 137 h 144"/>
                <a:gd name="T84" fmla="*/ 32 w 90"/>
                <a:gd name="T85" fmla="*/ 127 h 144"/>
                <a:gd name="T86" fmla="*/ 43 w 90"/>
                <a:gd name="T87" fmla="*/ 120 h 144"/>
                <a:gd name="T88" fmla="*/ 44 w 90"/>
                <a:gd name="T89" fmla="*/ 108 h 144"/>
                <a:gd name="T90" fmla="*/ 42 w 90"/>
                <a:gd name="T91" fmla="*/ 97 h 144"/>
                <a:gd name="T92" fmla="*/ 38 w 90"/>
                <a:gd name="T93" fmla="*/ 87 h 144"/>
                <a:gd name="T94" fmla="*/ 40 w 90"/>
                <a:gd name="T95" fmla="*/ 80 h 144"/>
                <a:gd name="T96" fmla="*/ 44 w 90"/>
                <a:gd name="T97" fmla="*/ 76 h 144"/>
                <a:gd name="T98" fmla="*/ 51 w 90"/>
                <a:gd name="T99" fmla="*/ 71 h 144"/>
                <a:gd name="T100" fmla="*/ 59 w 90"/>
                <a:gd name="T101" fmla="*/ 62 h 144"/>
                <a:gd name="T102" fmla="*/ 76 w 90"/>
                <a:gd name="T103" fmla="*/ 55 h 144"/>
                <a:gd name="T104" fmla="*/ 89 w 90"/>
                <a:gd name="T105" fmla="*/ 3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44">
                  <a:moveTo>
                    <a:pt x="89" y="37"/>
                  </a:moveTo>
                  <a:cubicBezTo>
                    <a:pt x="88" y="35"/>
                    <a:pt x="87" y="25"/>
                    <a:pt x="87" y="21"/>
                  </a:cubicBezTo>
                  <a:cubicBezTo>
                    <a:pt x="88" y="17"/>
                    <a:pt x="86" y="6"/>
                    <a:pt x="86" y="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2"/>
                    <a:pt x="78" y="4"/>
                    <a:pt x="77" y="5"/>
                  </a:cubicBezTo>
                  <a:cubicBezTo>
                    <a:pt x="77" y="6"/>
                    <a:pt x="73" y="5"/>
                    <a:pt x="71" y="6"/>
                  </a:cubicBezTo>
                  <a:cubicBezTo>
                    <a:pt x="69" y="8"/>
                    <a:pt x="68" y="7"/>
                    <a:pt x="66" y="6"/>
                  </a:cubicBezTo>
                  <a:cubicBezTo>
                    <a:pt x="65" y="6"/>
                    <a:pt x="64" y="8"/>
                    <a:pt x="64" y="9"/>
                  </a:cubicBezTo>
                  <a:cubicBezTo>
                    <a:pt x="63" y="11"/>
                    <a:pt x="60" y="10"/>
                    <a:pt x="59" y="10"/>
                  </a:cubicBezTo>
                  <a:cubicBezTo>
                    <a:pt x="57" y="10"/>
                    <a:pt x="53" y="11"/>
                    <a:pt x="51" y="11"/>
                  </a:cubicBezTo>
                  <a:cubicBezTo>
                    <a:pt x="50" y="11"/>
                    <a:pt x="51" y="9"/>
                    <a:pt x="49" y="8"/>
                  </a:cubicBezTo>
                  <a:cubicBezTo>
                    <a:pt x="47" y="8"/>
                    <a:pt x="45" y="9"/>
                    <a:pt x="44" y="9"/>
                  </a:cubicBezTo>
                  <a:cubicBezTo>
                    <a:pt x="43" y="9"/>
                    <a:pt x="41" y="9"/>
                    <a:pt x="39" y="9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7" y="16"/>
                    <a:pt x="42" y="26"/>
                    <a:pt x="42" y="30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50" y="37"/>
                    <a:pt x="47" y="37"/>
                    <a:pt x="48" y="43"/>
                  </a:cubicBezTo>
                  <a:cubicBezTo>
                    <a:pt x="48" y="49"/>
                    <a:pt x="45" y="47"/>
                    <a:pt x="43" y="49"/>
                  </a:cubicBezTo>
                  <a:cubicBezTo>
                    <a:pt x="41" y="51"/>
                    <a:pt x="43" y="55"/>
                    <a:pt x="42" y="56"/>
                  </a:cubicBezTo>
                  <a:cubicBezTo>
                    <a:pt x="42" y="58"/>
                    <a:pt x="35" y="48"/>
                    <a:pt x="34" y="46"/>
                  </a:cubicBezTo>
                  <a:cubicBezTo>
                    <a:pt x="34" y="45"/>
                    <a:pt x="37" y="39"/>
                    <a:pt x="36" y="35"/>
                  </a:cubicBezTo>
                  <a:cubicBezTo>
                    <a:pt x="35" y="32"/>
                    <a:pt x="31" y="34"/>
                    <a:pt x="29" y="34"/>
                  </a:cubicBezTo>
                  <a:cubicBezTo>
                    <a:pt x="28" y="34"/>
                    <a:pt x="24" y="30"/>
                    <a:pt x="24" y="30"/>
                  </a:cubicBezTo>
                  <a:cubicBezTo>
                    <a:pt x="23" y="30"/>
                    <a:pt x="0" y="39"/>
                    <a:pt x="0" y="3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10" y="48"/>
                    <a:pt x="14" y="50"/>
                  </a:cubicBezTo>
                  <a:cubicBezTo>
                    <a:pt x="17" y="52"/>
                    <a:pt x="22" y="53"/>
                    <a:pt x="23" y="54"/>
                  </a:cubicBezTo>
                  <a:cubicBezTo>
                    <a:pt x="24" y="54"/>
                    <a:pt x="23" y="63"/>
                    <a:pt x="24" y="67"/>
                  </a:cubicBezTo>
                  <a:cubicBezTo>
                    <a:pt x="24" y="71"/>
                    <a:pt x="19" y="72"/>
                    <a:pt x="21" y="74"/>
                  </a:cubicBezTo>
                  <a:cubicBezTo>
                    <a:pt x="24" y="76"/>
                    <a:pt x="22" y="80"/>
                    <a:pt x="24" y="80"/>
                  </a:cubicBezTo>
                  <a:cubicBezTo>
                    <a:pt x="25" y="81"/>
                    <a:pt x="21" y="86"/>
                    <a:pt x="19" y="87"/>
                  </a:cubicBezTo>
                  <a:cubicBezTo>
                    <a:pt x="18" y="88"/>
                    <a:pt x="19" y="92"/>
                    <a:pt x="17" y="95"/>
                  </a:cubicBezTo>
                  <a:cubicBezTo>
                    <a:pt x="16" y="97"/>
                    <a:pt x="12" y="101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10" y="105"/>
                    <a:pt x="12" y="118"/>
                    <a:pt x="14" y="119"/>
                  </a:cubicBezTo>
                  <a:cubicBezTo>
                    <a:pt x="17" y="121"/>
                    <a:pt x="15" y="134"/>
                    <a:pt x="15" y="135"/>
                  </a:cubicBezTo>
                  <a:cubicBezTo>
                    <a:pt x="15" y="136"/>
                    <a:pt x="16" y="144"/>
                    <a:pt x="16" y="144"/>
                  </a:cubicBezTo>
                  <a:cubicBezTo>
                    <a:pt x="16" y="144"/>
                    <a:pt x="19" y="144"/>
                    <a:pt x="22" y="144"/>
                  </a:cubicBezTo>
                  <a:cubicBezTo>
                    <a:pt x="22" y="142"/>
                    <a:pt x="23" y="141"/>
                    <a:pt x="23" y="140"/>
                  </a:cubicBezTo>
                  <a:cubicBezTo>
                    <a:pt x="23" y="136"/>
                    <a:pt x="20" y="139"/>
                    <a:pt x="19" y="137"/>
                  </a:cubicBezTo>
                  <a:cubicBezTo>
                    <a:pt x="18" y="134"/>
                    <a:pt x="25" y="129"/>
                    <a:pt x="32" y="127"/>
                  </a:cubicBezTo>
                  <a:cubicBezTo>
                    <a:pt x="40" y="124"/>
                    <a:pt x="42" y="123"/>
                    <a:pt x="43" y="120"/>
                  </a:cubicBezTo>
                  <a:cubicBezTo>
                    <a:pt x="44" y="118"/>
                    <a:pt x="43" y="111"/>
                    <a:pt x="44" y="108"/>
                  </a:cubicBezTo>
                  <a:cubicBezTo>
                    <a:pt x="45" y="105"/>
                    <a:pt x="43" y="104"/>
                    <a:pt x="42" y="97"/>
                  </a:cubicBezTo>
                  <a:cubicBezTo>
                    <a:pt x="42" y="91"/>
                    <a:pt x="39" y="90"/>
                    <a:pt x="38" y="87"/>
                  </a:cubicBezTo>
                  <a:cubicBezTo>
                    <a:pt x="37" y="83"/>
                    <a:pt x="38" y="81"/>
                    <a:pt x="40" y="80"/>
                  </a:cubicBezTo>
                  <a:cubicBezTo>
                    <a:pt x="42" y="80"/>
                    <a:pt x="42" y="79"/>
                    <a:pt x="44" y="76"/>
                  </a:cubicBezTo>
                  <a:cubicBezTo>
                    <a:pt x="45" y="73"/>
                    <a:pt x="47" y="74"/>
                    <a:pt x="51" y="71"/>
                  </a:cubicBezTo>
                  <a:cubicBezTo>
                    <a:pt x="54" y="69"/>
                    <a:pt x="54" y="66"/>
                    <a:pt x="59" y="62"/>
                  </a:cubicBezTo>
                  <a:cubicBezTo>
                    <a:pt x="65" y="58"/>
                    <a:pt x="71" y="58"/>
                    <a:pt x="76" y="55"/>
                  </a:cubicBezTo>
                  <a:cubicBezTo>
                    <a:pt x="81" y="52"/>
                    <a:pt x="90" y="39"/>
                    <a:pt x="89" y="37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 167">
              <a:extLst>
                <a:ext uri="{FF2B5EF4-FFF2-40B4-BE49-F238E27FC236}">
                  <a16:creationId xmlns:a16="http://schemas.microsoft.com/office/drawing/2014/main" id="{0CC8ED2F-B03A-CAD8-D52F-9070F7AFE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7946" y="4371514"/>
              <a:ext cx="274144" cy="289165"/>
            </a:xfrm>
            <a:custGeom>
              <a:avLst/>
              <a:gdLst>
                <a:gd name="T0" fmla="*/ 85 w 91"/>
                <a:gd name="T1" fmla="*/ 75 h 93"/>
                <a:gd name="T2" fmla="*/ 82 w 91"/>
                <a:gd name="T3" fmla="*/ 66 h 93"/>
                <a:gd name="T4" fmla="*/ 81 w 91"/>
                <a:gd name="T5" fmla="*/ 59 h 93"/>
                <a:gd name="T6" fmla="*/ 83 w 91"/>
                <a:gd name="T7" fmla="*/ 53 h 93"/>
                <a:gd name="T8" fmla="*/ 78 w 91"/>
                <a:gd name="T9" fmla="*/ 46 h 93"/>
                <a:gd name="T10" fmla="*/ 82 w 91"/>
                <a:gd name="T11" fmla="*/ 33 h 93"/>
                <a:gd name="T12" fmla="*/ 68 w 91"/>
                <a:gd name="T13" fmla="*/ 23 h 93"/>
                <a:gd name="T14" fmla="*/ 68 w 91"/>
                <a:gd name="T15" fmla="*/ 18 h 93"/>
                <a:gd name="T16" fmla="*/ 37 w 91"/>
                <a:gd name="T17" fmla="*/ 1 h 93"/>
                <a:gd name="T18" fmla="*/ 33 w 91"/>
                <a:gd name="T19" fmla="*/ 9 h 93"/>
                <a:gd name="T20" fmla="*/ 33 w 91"/>
                <a:gd name="T21" fmla="*/ 14 h 93"/>
                <a:gd name="T22" fmla="*/ 19 w 91"/>
                <a:gd name="T23" fmla="*/ 13 h 93"/>
                <a:gd name="T24" fmla="*/ 19 w 91"/>
                <a:gd name="T25" fmla="*/ 0 h 93"/>
                <a:gd name="T26" fmla="*/ 12 w 91"/>
                <a:gd name="T27" fmla="*/ 1 h 93"/>
                <a:gd name="T28" fmla="*/ 8 w 91"/>
                <a:gd name="T29" fmla="*/ 2 h 93"/>
                <a:gd name="T30" fmla="*/ 10 w 91"/>
                <a:gd name="T31" fmla="*/ 5 h 93"/>
                <a:gd name="T32" fmla="*/ 11 w 91"/>
                <a:gd name="T33" fmla="*/ 11 h 93"/>
                <a:gd name="T34" fmla="*/ 8 w 91"/>
                <a:gd name="T35" fmla="*/ 13 h 93"/>
                <a:gd name="T36" fmla="*/ 8 w 91"/>
                <a:gd name="T37" fmla="*/ 17 h 93"/>
                <a:gd name="T38" fmla="*/ 10 w 91"/>
                <a:gd name="T39" fmla="*/ 18 h 93"/>
                <a:gd name="T40" fmla="*/ 3 w 91"/>
                <a:gd name="T41" fmla="*/ 28 h 93"/>
                <a:gd name="T42" fmla="*/ 0 w 91"/>
                <a:gd name="T43" fmla="*/ 30 h 93"/>
                <a:gd name="T44" fmla="*/ 5 w 91"/>
                <a:gd name="T45" fmla="*/ 46 h 93"/>
                <a:gd name="T46" fmla="*/ 9 w 91"/>
                <a:gd name="T47" fmla="*/ 58 h 93"/>
                <a:gd name="T48" fmla="*/ 11 w 91"/>
                <a:gd name="T49" fmla="*/ 64 h 93"/>
                <a:gd name="T50" fmla="*/ 7 w 91"/>
                <a:gd name="T51" fmla="*/ 61 h 93"/>
                <a:gd name="T52" fmla="*/ 6 w 91"/>
                <a:gd name="T53" fmla="*/ 62 h 93"/>
                <a:gd name="T54" fmla="*/ 6 w 91"/>
                <a:gd name="T55" fmla="*/ 62 h 93"/>
                <a:gd name="T56" fmla="*/ 12 w 91"/>
                <a:gd name="T57" fmla="*/ 66 h 93"/>
                <a:gd name="T58" fmla="*/ 20 w 91"/>
                <a:gd name="T59" fmla="*/ 69 h 93"/>
                <a:gd name="T60" fmla="*/ 30 w 91"/>
                <a:gd name="T61" fmla="*/ 74 h 93"/>
                <a:gd name="T62" fmla="*/ 31 w 91"/>
                <a:gd name="T63" fmla="*/ 74 h 93"/>
                <a:gd name="T64" fmla="*/ 37 w 91"/>
                <a:gd name="T65" fmla="*/ 74 h 93"/>
                <a:gd name="T66" fmla="*/ 38 w 91"/>
                <a:gd name="T67" fmla="*/ 74 h 93"/>
                <a:gd name="T68" fmla="*/ 44 w 91"/>
                <a:gd name="T69" fmla="*/ 91 h 93"/>
                <a:gd name="T70" fmla="*/ 49 w 91"/>
                <a:gd name="T71" fmla="*/ 91 h 93"/>
                <a:gd name="T72" fmla="*/ 54 w 91"/>
                <a:gd name="T73" fmla="*/ 90 h 93"/>
                <a:gd name="T74" fmla="*/ 56 w 91"/>
                <a:gd name="T75" fmla="*/ 93 h 93"/>
                <a:gd name="T76" fmla="*/ 64 w 91"/>
                <a:gd name="T77" fmla="*/ 92 h 93"/>
                <a:gd name="T78" fmla="*/ 69 w 91"/>
                <a:gd name="T79" fmla="*/ 91 h 93"/>
                <a:gd name="T80" fmla="*/ 71 w 91"/>
                <a:gd name="T81" fmla="*/ 88 h 93"/>
                <a:gd name="T82" fmla="*/ 76 w 91"/>
                <a:gd name="T83" fmla="*/ 88 h 93"/>
                <a:gd name="T84" fmla="*/ 82 w 91"/>
                <a:gd name="T85" fmla="*/ 87 h 93"/>
                <a:gd name="T86" fmla="*/ 91 w 91"/>
                <a:gd name="T87" fmla="*/ 82 h 93"/>
                <a:gd name="T88" fmla="*/ 85 w 91"/>
                <a:gd name="T8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93">
                  <a:moveTo>
                    <a:pt x="85" y="75"/>
                  </a:moveTo>
                  <a:cubicBezTo>
                    <a:pt x="85" y="69"/>
                    <a:pt x="82" y="69"/>
                    <a:pt x="82" y="66"/>
                  </a:cubicBezTo>
                  <a:cubicBezTo>
                    <a:pt x="82" y="62"/>
                    <a:pt x="83" y="59"/>
                    <a:pt x="81" y="59"/>
                  </a:cubicBezTo>
                  <a:cubicBezTo>
                    <a:pt x="80" y="59"/>
                    <a:pt x="81" y="56"/>
                    <a:pt x="83" y="53"/>
                  </a:cubicBezTo>
                  <a:cubicBezTo>
                    <a:pt x="85" y="50"/>
                    <a:pt x="79" y="49"/>
                    <a:pt x="78" y="46"/>
                  </a:cubicBezTo>
                  <a:cubicBezTo>
                    <a:pt x="78" y="44"/>
                    <a:pt x="80" y="39"/>
                    <a:pt x="82" y="33"/>
                  </a:cubicBezTo>
                  <a:cubicBezTo>
                    <a:pt x="75" y="28"/>
                    <a:pt x="68" y="23"/>
                    <a:pt x="68" y="23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6" y="5"/>
                    <a:pt x="35" y="8"/>
                    <a:pt x="33" y="9"/>
                  </a:cubicBezTo>
                  <a:cubicBezTo>
                    <a:pt x="30" y="10"/>
                    <a:pt x="36" y="13"/>
                    <a:pt x="33" y="14"/>
                  </a:cubicBezTo>
                  <a:cubicBezTo>
                    <a:pt x="30" y="14"/>
                    <a:pt x="24" y="11"/>
                    <a:pt x="19" y="13"/>
                  </a:cubicBezTo>
                  <a:cubicBezTo>
                    <a:pt x="16" y="14"/>
                    <a:pt x="17" y="7"/>
                    <a:pt x="19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0" y="1"/>
                    <a:pt x="8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2" y="9"/>
                    <a:pt x="11" y="11"/>
                  </a:cubicBezTo>
                  <a:cubicBezTo>
                    <a:pt x="11" y="12"/>
                    <a:pt x="9" y="12"/>
                    <a:pt x="8" y="13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5" y="27"/>
                    <a:pt x="3" y="28"/>
                  </a:cubicBezTo>
                  <a:cubicBezTo>
                    <a:pt x="3" y="29"/>
                    <a:pt x="1" y="29"/>
                    <a:pt x="0" y="30"/>
                  </a:cubicBezTo>
                  <a:cubicBezTo>
                    <a:pt x="1" y="37"/>
                    <a:pt x="3" y="44"/>
                    <a:pt x="5" y="46"/>
                  </a:cubicBezTo>
                  <a:cubicBezTo>
                    <a:pt x="9" y="50"/>
                    <a:pt x="8" y="55"/>
                    <a:pt x="9" y="58"/>
                  </a:cubicBezTo>
                  <a:cubicBezTo>
                    <a:pt x="10" y="60"/>
                    <a:pt x="14" y="63"/>
                    <a:pt x="11" y="64"/>
                  </a:cubicBezTo>
                  <a:cubicBezTo>
                    <a:pt x="10" y="65"/>
                    <a:pt x="8" y="63"/>
                    <a:pt x="7" y="61"/>
                  </a:cubicBezTo>
                  <a:cubicBezTo>
                    <a:pt x="7" y="61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8" y="64"/>
                    <a:pt x="11" y="66"/>
                    <a:pt x="12" y="66"/>
                  </a:cubicBezTo>
                  <a:cubicBezTo>
                    <a:pt x="14" y="66"/>
                    <a:pt x="18" y="68"/>
                    <a:pt x="20" y="69"/>
                  </a:cubicBezTo>
                  <a:cubicBezTo>
                    <a:pt x="22" y="69"/>
                    <a:pt x="30" y="72"/>
                    <a:pt x="30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3" y="74"/>
                    <a:pt x="35" y="74"/>
                    <a:pt x="37" y="74"/>
                  </a:cubicBezTo>
                  <a:cubicBezTo>
                    <a:pt x="37" y="74"/>
                    <a:pt x="37" y="74"/>
                    <a:pt x="38" y="74"/>
                  </a:cubicBezTo>
                  <a:cubicBezTo>
                    <a:pt x="41" y="74"/>
                    <a:pt x="44" y="85"/>
                    <a:pt x="44" y="91"/>
                  </a:cubicBezTo>
                  <a:cubicBezTo>
                    <a:pt x="46" y="91"/>
                    <a:pt x="48" y="91"/>
                    <a:pt x="49" y="91"/>
                  </a:cubicBezTo>
                  <a:cubicBezTo>
                    <a:pt x="50" y="91"/>
                    <a:pt x="52" y="90"/>
                    <a:pt x="54" y="90"/>
                  </a:cubicBezTo>
                  <a:cubicBezTo>
                    <a:pt x="56" y="91"/>
                    <a:pt x="55" y="93"/>
                    <a:pt x="56" y="93"/>
                  </a:cubicBezTo>
                  <a:cubicBezTo>
                    <a:pt x="58" y="93"/>
                    <a:pt x="62" y="92"/>
                    <a:pt x="64" y="92"/>
                  </a:cubicBezTo>
                  <a:cubicBezTo>
                    <a:pt x="65" y="92"/>
                    <a:pt x="68" y="93"/>
                    <a:pt x="69" y="91"/>
                  </a:cubicBezTo>
                  <a:cubicBezTo>
                    <a:pt x="69" y="90"/>
                    <a:pt x="70" y="88"/>
                    <a:pt x="71" y="88"/>
                  </a:cubicBezTo>
                  <a:cubicBezTo>
                    <a:pt x="73" y="89"/>
                    <a:pt x="74" y="90"/>
                    <a:pt x="76" y="88"/>
                  </a:cubicBezTo>
                  <a:cubicBezTo>
                    <a:pt x="78" y="87"/>
                    <a:pt x="82" y="88"/>
                    <a:pt x="82" y="87"/>
                  </a:cubicBezTo>
                  <a:cubicBezTo>
                    <a:pt x="83" y="86"/>
                    <a:pt x="87" y="84"/>
                    <a:pt x="91" y="82"/>
                  </a:cubicBezTo>
                  <a:cubicBezTo>
                    <a:pt x="91" y="77"/>
                    <a:pt x="86" y="80"/>
                    <a:pt x="85" y="7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168">
              <a:extLst>
                <a:ext uri="{FF2B5EF4-FFF2-40B4-BE49-F238E27FC236}">
                  <a16:creationId xmlns:a16="http://schemas.microsoft.com/office/drawing/2014/main" id="{7D812764-1026-AE5D-8032-0E46F3B2F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8276" y="4601532"/>
              <a:ext cx="85431" cy="206359"/>
            </a:xfrm>
            <a:custGeom>
              <a:avLst/>
              <a:gdLst>
                <a:gd name="T0" fmla="*/ 25 w 28"/>
                <a:gd name="T1" fmla="*/ 43 h 66"/>
                <a:gd name="T2" fmla="*/ 20 w 28"/>
                <a:gd name="T3" fmla="*/ 38 h 66"/>
                <a:gd name="T4" fmla="*/ 20 w 28"/>
                <a:gd name="T5" fmla="*/ 39 h 66"/>
                <a:gd name="T6" fmla="*/ 11 w 28"/>
                <a:gd name="T7" fmla="*/ 26 h 66"/>
                <a:gd name="T8" fmla="*/ 12 w 28"/>
                <a:gd name="T9" fmla="*/ 11 h 66"/>
                <a:gd name="T10" fmla="*/ 10 w 28"/>
                <a:gd name="T11" fmla="*/ 0 h 66"/>
                <a:gd name="T12" fmla="*/ 4 w 28"/>
                <a:gd name="T13" fmla="*/ 0 h 66"/>
                <a:gd name="T14" fmla="*/ 7 w 28"/>
                <a:gd name="T15" fmla="*/ 9 h 66"/>
                <a:gd name="T16" fmla="*/ 4 w 28"/>
                <a:gd name="T17" fmla="*/ 10 h 66"/>
                <a:gd name="T18" fmla="*/ 5 w 28"/>
                <a:gd name="T19" fmla="*/ 24 h 66"/>
                <a:gd name="T20" fmla="*/ 1 w 28"/>
                <a:gd name="T21" fmla="*/ 26 h 66"/>
                <a:gd name="T22" fmla="*/ 0 w 28"/>
                <a:gd name="T23" fmla="*/ 34 h 66"/>
                <a:gd name="T24" fmla="*/ 2 w 28"/>
                <a:gd name="T25" fmla="*/ 38 h 66"/>
                <a:gd name="T26" fmla="*/ 2 w 28"/>
                <a:gd name="T27" fmla="*/ 38 h 66"/>
                <a:gd name="T28" fmla="*/ 7 w 28"/>
                <a:gd name="T29" fmla="*/ 42 h 66"/>
                <a:gd name="T30" fmla="*/ 14 w 28"/>
                <a:gd name="T31" fmla="*/ 43 h 66"/>
                <a:gd name="T32" fmla="*/ 12 w 28"/>
                <a:gd name="T33" fmla="*/ 54 h 66"/>
                <a:gd name="T34" fmla="*/ 20 w 28"/>
                <a:gd name="T35" fmla="*/ 64 h 66"/>
                <a:gd name="T36" fmla="*/ 21 w 28"/>
                <a:gd name="T37" fmla="*/ 57 h 66"/>
                <a:gd name="T38" fmla="*/ 26 w 28"/>
                <a:gd name="T39" fmla="*/ 51 h 66"/>
                <a:gd name="T40" fmla="*/ 25 w 28"/>
                <a:gd name="T4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66">
                  <a:moveTo>
                    <a:pt x="25" y="43"/>
                  </a:moveTo>
                  <a:cubicBezTo>
                    <a:pt x="24" y="41"/>
                    <a:pt x="22" y="39"/>
                    <a:pt x="20" y="38"/>
                  </a:cubicBezTo>
                  <a:cubicBezTo>
                    <a:pt x="20" y="38"/>
                    <a:pt x="20" y="39"/>
                    <a:pt x="20" y="39"/>
                  </a:cubicBezTo>
                  <a:cubicBezTo>
                    <a:pt x="18" y="42"/>
                    <a:pt x="12" y="32"/>
                    <a:pt x="11" y="26"/>
                  </a:cubicBezTo>
                  <a:cubicBezTo>
                    <a:pt x="10" y="20"/>
                    <a:pt x="14" y="17"/>
                    <a:pt x="12" y="11"/>
                  </a:cubicBezTo>
                  <a:cubicBezTo>
                    <a:pt x="10" y="6"/>
                    <a:pt x="8" y="2"/>
                    <a:pt x="10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5" y="3"/>
                    <a:pt x="7" y="7"/>
                    <a:pt x="7" y="9"/>
                  </a:cubicBezTo>
                  <a:cubicBezTo>
                    <a:pt x="7" y="10"/>
                    <a:pt x="5" y="8"/>
                    <a:pt x="4" y="10"/>
                  </a:cubicBezTo>
                  <a:cubicBezTo>
                    <a:pt x="3" y="12"/>
                    <a:pt x="3" y="22"/>
                    <a:pt x="5" y="24"/>
                  </a:cubicBezTo>
                  <a:cubicBezTo>
                    <a:pt x="7" y="26"/>
                    <a:pt x="1" y="25"/>
                    <a:pt x="1" y="26"/>
                  </a:cubicBezTo>
                  <a:cubicBezTo>
                    <a:pt x="1" y="28"/>
                    <a:pt x="1" y="34"/>
                    <a:pt x="0" y="34"/>
                  </a:cubicBezTo>
                  <a:cubicBezTo>
                    <a:pt x="0" y="35"/>
                    <a:pt x="1" y="36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6" y="42"/>
                    <a:pt x="7" y="42"/>
                  </a:cubicBezTo>
                  <a:cubicBezTo>
                    <a:pt x="9" y="42"/>
                    <a:pt x="13" y="40"/>
                    <a:pt x="14" y="43"/>
                  </a:cubicBezTo>
                  <a:cubicBezTo>
                    <a:pt x="15" y="47"/>
                    <a:pt x="12" y="53"/>
                    <a:pt x="12" y="54"/>
                  </a:cubicBezTo>
                  <a:cubicBezTo>
                    <a:pt x="13" y="56"/>
                    <a:pt x="20" y="66"/>
                    <a:pt x="20" y="64"/>
                  </a:cubicBezTo>
                  <a:cubicBezTo>
                    <a:pt x="21" y="63"/>
                    <a:pt x="19" y="59"/>
                    <a:pt x="21" y="57"/>
                  </a:cubicBezTo>
                  <a:cubicBezTo>
                    <a:pt x="23" y="55"/>
                    <a:pt x="26" y="57"/>
                    <a:pt x="26" y="51"/>
                  </a:cubicBezTo>
                  <a:cubicBezTo>
                    <a:pt x="25" y="45"/>
                    <a:pt x="28" y="45"/>
                    <a:pt x="25" y="4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 169">
              <a:extLst>
                <a:ext uri="{FF2B5EF4-FFF2-40B4-BE49-F238E27FC236}">
                  <a16:creationId xmlns:a16="http://schemas.microsoft.com/office/drawing/2014/main" id="{87E99A84-3500-5669-9D1F-AFA4BAC42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765" y="3205654"/>
              <a:ext cx="193814" cy="136697"/>
            </a:xfrm>
            <a:custGeom>
              <a:avLst/>
              <a:gdLst>
                <a:gd name="T0" fmla="*/ 52 w 64"/>
                <a:gd name="T1" fmla="*/ 35 h 44"/>
                <a:gd name="T2" fmla="*/ 56 w 64"/>
                <a:gd name="T3" fmla="*/ 38 h 44"/>
                <a:gd name="T4" fmla="*/ 62 w 64"/>
                <a:gd name="T5" fmla="*/ 40 h 44"/>
                <a:gd name="T6" fmla="*/ 64 w 64"/>
                <a:gd name="T7" fmla="*/ 39 h 44"/>
                <a:gd name="T8" fmla="*/ 63 w 64"/>
                <a:gd name="T9" fmla="*/ 28 h 44"/>
                <a:gd name="T10" fmla="*/ 54 w 64"/>
                <a:gd name="T11" fmla="*/ 23 h 44"/>
                <a:gd name="T12" fmla="*/ 53 w 64"/>
                <a:gd name="T13" fmla="*/ 15 h 44"/>
                <a:gd name="T14" fmla="*/ 42 w 64"/>
                <a:gd name="T15" fmla="*/ 16 h 44"/>
                <a:gd name="T16" fmla="*/ 35 w 64"/>
                <a:gd name="T17" fmla="*/ 15 h 44"/>
                <a:gd name="T18" fmla="*/ 27 w 64"/>
                <a:gd name="T19" fmla="*/ 14 h 44"/>
                <a:gd name="T20" fmla="*/ 15 w 64"/>
                <a:gd name="T21" fmla="*/ 13 h 44"/>
                <a:gd name="T22" fmla="*/ 21 w 64"/>
                <a:gd name="T23" fmla="*/ 8 h 44"/>
                <a:gd name="T24" fmla="*/ 24 w 64"/>
                <a:gd name="T25" fmla="*/ 8 h 44"/>
                <a:gd name="T26" fmla="*/ 27 w 64"/>
                <a:gd name="T27" fmla="*/ 1 h 44"/>
                <a:gd name="T28" fmla="*/ 21 w 64"/>
                <a:gd name="T29" fmla="*/ 3 h 44"/>
                <a:gd name="T30" fmla="*/ 15 w 64"/>
                <a:gd name="T31" fmla="*/ 4 h 44"/>
                <a:gd name="T32" fmla="*/ 11 w 64"/>
                <a:gd name="T33" fmla="*/ 9 h 44"/>
                <a:gd name="T34" fmla="*/ 8 w 64"/>
                <a:gd name="T35" fmla="*/ 13 h 44"/>
                <a:gd name="T36" fmla="*/ 0 w 64"/>
                <a:gd name="T37" fmla="*/ 16 h 44"/>
                <a:gd name="T38" fmla="*/ 5 w 64"/>
                <a:gd name="T39" fmla="*/ 23 h 44"/>
                <a:gd name="T40" fmla="*/ 6 w 64"/>
                <a:gd name="T41" fmla="*/ 30 h 44"/>
                <a:gd name="T42" fmla="*/ 3 w 64"/>
                <a:gd name="T43" fmla="*/ 39 h 44"/>
                <a:gd name="T44" fmla="*/ 7 w 64"/>
                <a:gd name="T45" fmla="*/ 40 h 44"/>
                <a:gd name="T46" fmla="*/ 15 w 64"/>
                <a:gd name="T47" fmla="*/ 37 h 44"/>
                <a:gd name="T48" fmla="*/ 23 w 64"/>
                <a:gd name="T49" fmla="*/ 33 h 44"/>
                <a:gd name="T50" fmla="*/ 31 w 64"/>
                <a:gd name="T51" fmla="*/ 26 h 44"/>
                <a:gd name="T52" fmla="*/ 34 w 64"/>
                <a:gd name="T53" fmla="*/ 33 h 44"/>
                <a:gd name="T54" fmla="*/ 35 w 64"/>
                <a:gd name="T55" fmla="*/ 43 h 44"/>
                <a:gd name="T56" fmla="*/ 39 w 64"/>
                <a:gd name="T57" fmla="*/ 43 h 44"/>
                <a:gd name="T58" fmla="*/ 43 w 64"/>
                <a:gd name="T59" fmla="*/ 42 h 44"/>
                <a:gd name="T60" fmla="*/ 52 w 64"/>
                <a:gd name="T61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44">
                  <a:moveTo>
                    <a:pt x="52" y="35"/>
                  </a:moveTo>
                  <a:cubicBezTo>
                    <a:pt x="54" y="37"/>
                    <a:pt x="54" y="38"/>
                    <a:pt x="56" y="38"/>
                  </a:cubicBezTo>
                  <a:cubicBezTo>
                    <a:pt x="57" y="38"/>
                    <a:pt x="60" y="38"/>
                    <a:pt x="62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4" y="39"/>
                    <a:pt x="63" y="31"/>
                    <a:pt x="63" y="28"/>
                  </a:cubicBezTo>
                  <a:cubicBezTo>
                    <a:pt x="62" y="25"/>
                    <a:pt x="54" y="23"/>
                    <a:pt x="54" y="23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44" y="17"/>
                    <a:pt x="42" y="16"/>
                  </a:cubicBezTo>
                  <a:cubicBezTo>
                    <a:pt x="40" y="15"/>
                    <a:pt x="37" y="17"/>
                    <a:pt x="35" y="15"/>
                  </a:cubicBezTo>
                  <a:cubicBezTo>
                    <a:pt x="33" y="12"/>
                    <a:pt x="30" y="16"/>
                    <a:pt x="27" y="14"/>
                  </a:cubicBezTo>
                  <a:cubicBezTo>
                    <a:pt x="24" y="12"/>
                    <a:pt x="16" y="15"/>
                    <a:pt x="15" y="13"/>
                  </a:cubicBezTo>
                  <a:cubicBezTo>
                    <a:pt x="15" y="12"/>
                    <a:pt x="19" y="8"/>
                    <a:pt x="21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5" y="7"/>
                    <a:pt x="28" y="2"/>
                    <a:pt x="27" y="1"/>
                  </a:cubicBezTo>
                  <a:cubicBezTo>
                    <a:pt x="26" y="0"/>
                    <a:pt x="23" y="1"/>
                    <a:pt x="21" y="3"/>
                  </a:cubicBezTo>
                  <a:cubicBezTo>
                    <a:pt x="19" y="4"/>
                    <a:pt x="16" y="2"/>
                    <a:pt x="15" y="4"/>
                  </a:cubicBezTo>
                  <a:cubicBezTo>
                    <a:pt x="14" y="6"/>
                    <a:pt x="13" y="9"/>
                    <a:pt x="11" y="9"/>
                  </a:cubicBezTo>
                  <a:cubicBezTo>
                    <a:pt x="9" y="9"/>
                    <a:pt x="10" y="12"/>
                    <a:pt x="8" y="13"/>
                  </a:cubicBezTo>
                  <a:cubicBezTo>
                    <a:pt x="6" y="14"/>
                    <a:pt x="1" y="14"/>
                    <a:pt x="0" y="16"/>
                  </a:cubicBezTo>
                  <a:cubicBezTo>
                    <a:pt x="0" y="19"/>
                    <a:pt x="6" y="20"/>
                    <a:pt x="5" y="23"/>
                  </a:cubicBezTo>
                  <a:cubicBezTo>
                    <a:pt x="5" y="26"/>
                    <a:pt x="9" y="29"/>
                    <a:pt x="6" y="30"/>
                  </a:cubicBezTo>
                  <a:cubicBezTo>
                    <a:pt x="4" y="32"/>
                    <a:pt x="3" y="34"/>
                    <a:pt x="3" y="39"/>
                  </a:cubicBezTo>
                  <a:cubicBezTo>
                    <a:pt x="4" y="40"/>
                    <a:pt x="6" y="41"/>
                    <a:pt x="7" y="40"/>
                  </a:cubicBezTo>
                  <a:cubicBezTo>
                    <a:pt x="8" y="37"/>
                    <a:pt x="15" y="40"/>
                    <a:pt x="15" y="37"/>
                  </a:cubicBezTo>
                  <a:cubicBezTo>
                    <a:pt x="15" y="35"/>
                    <a:pt x="23" y="36"/>
                    <a:pt x="23" y="33"/>
                  </a:cubicBezTo>
                  <a:cubicBezTo>
                    <a:pt x="23" y="31"/>
                    <a:pt x="28" y="26"/>
                    <a:pt x="31" y="26"/>
                  </a:cubicBezTo>
                  <a:cubicBezTo>
                    <a:pt x="34" y="26"/>
                    <a:pt x="31" y="31"/>
                    <a:pt x="34" y="33"/>
                  </a:cubicBezTo>
                  <a:cubicBezTo>
                    <a:pt x="38" y="35"/>
                    <a:pt x="33" y="41"/>
                    <a:pt x="35" y="43"/>
                  </a:cubicBezTo>
                  <a:cubicBezTo>
                    <a:pt x="35" y="44"/>
                    <a:pt x="37" y="44"/>
                    <a:pt x="39" y="43"/>
                  </a:cubicBezTo>
                  <a:cubicBezTo>
                    <a:pt x="40" y="43"/>
                    <a:pt x="42" y="42"/>
                    <a:pt x="43" y="42"/>
                  </a:cubicBezTo>
                  <a:cubicBezTo>
                    <a:pt x="46" y="39"/>
                    <a:pt x="51" y="35"/>
                    <a:pt x="52" y="35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 170">
              <a:extLst>
                <a:ext uri="{FF2B5EF4-FFF2-40B4-BE49-F238E27FC236}">
                  <a16:creationId xmlns:a16="http://schemas.microsoft.com/office/drawing/2014/main" id="{7124BB90-CF5A-7381-6C81-8805452C5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055" y="3665689"/>
              <a:ext cx="21676" cy="46004"/>
            </a:xfrm>
            <a:custGeom>
              <a:avLst/>
              <a:gdLst>
                <a:gd name="T0" fmla="*/ 6 w 7"/>
                <a:gd name="T1" fmla="*/ 14 h 15"/>
                <a:gd name="T2" fmla="*/ 3 w 7"/>
                <a:gd name="T3" fmla="*/ 11 h 15"/>
                <a:gd name="T4" fmla="*/ 0 w 7"/>
                <a:gd name="T5" fmla="*/ 5 h 15"/>
                <a:gd name="T6" fmla="*/ 3 w 7"/>
                <a:gd name="T7" fmla="*/ 3 h 15"/>
                <a:gd name="T8" fmla="*/ 4 w 7"/>
                <a:gd name="T9" fmla="*/ 9 h 15"/>
                <a:gd name="T10" fmla="*/ 6 w 7"/>
                <a:gd name="T11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5">
                  <a:moveTo>
                    <a:pt x="6" y="14"/>
                  </a:moveTo>
                  <a:cubicBezTo>
                    <a:pt x="6" y="15"/>
                    <a:pt x="3" y="13"/>
                    <a:pt x="3" y="11"/>
                  </a:cubicBezTo>
                  <a:cubicBezTo>
                    <a:pt x="3" y="9"/>
                    <a:pt x="0" y="9"/>
                    <a:pt x="0" y="5"/>
                  </a:cubicBezTo>
                  <a:cubicBezTo>
                    <a:pt x="0" y="2"/>
                    <a:pt x="1" y="0"/>
                    <a:pt x="3" y="3"/>
                  </a:cubicBezTo>
                  <a:cubicBezTo>
                    <a:pt x="5" y="6"/>
                    <a:pt x="3" y="8"/>
                    <a:pt x="4" y="9"/>
                  </a:cubicBezTo>
                  <a:cubicBezTo>
                    <a:pt x="4" y="10"/>
                    <a:pt x="7" y="12"/>
                    <a:pt x="6" y="1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 171">
              <a:extLst>
                <a:ext uri="{FF2B5EF4-FFF2-40B4-BE49-F238E27FC236}">
                  <a16:creationId xmlns:a16="http://schemas.microsoft.com/office/drawing/2014/main" id="{67706AF0-9DDD-9E96-A178-36E6C5B65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560" y="4061319"/>
              <a:ext cx="30602" cy="27602"/>
            </a:xfrm>
            <a:custGeom>
              <a:avLst/>
              <a:gdLst>
                <a:gd name="T0" fmla="*/ 2 w 10"/>
                <a:gd name="T1" fmla="*/ 8 h 9"/>
                <a:gd name="T2" fmla="*/ 1 w 10"/>
                <a:gd name="T3" fmla="*/ 4 h 9"/>
                <a:gd name="T4" fmla="*/ 8 w 10"/>
                <a:gd name="T5" fmla="*/ 2 h 9"/>
                <a:gd name="T6" fmla="*/ 8 w 10"/>
                <a:gd name="T7" fmla="*/ 7 h 9"/>
                <a:gd name="T8" fmla="*/ 2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0" y="7"/>
                    <a:pt x="3" y="5"/>
                    <a:pt x="1" y="4"/>
                  </a:cubicBezTo>
                  <a:cubicBezTo>
                    <a:pt x="0" y="3"/>
                    <a:pt x="6" y="0"/>
                    <a:pt x="8" y="2"/>
                  </a:cubicBezTo>
                  <a:cubicBezTo>
                    <a:pt x="9" y="4"/>
                    <a:pt x="10" y="6"/>
                    <a:pt x="8" y="7"/>
                  </a:cubicBezTo>
                  <a:cubicBezTo>
                    <a:pt x="6" y="8"/>
                    <a:pt x="3" y="9"/>
                    <a:pt x="2" y="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 172">
              <a:extLst>
                <a:ext uri="{FF2B5EF4-FFF2-40B4-BE49-F238E27FC236}">
                  <a16:creationId xmlns:a16="http://schemas.microsoft.com/office/drawing/2014/main" id="{19E62F45-4615-BF25-2709-E0A3E4780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3697" y="3192509"/>
              <a:ext cx="86705" cy="74920"/>
            </a:xfrm>
            <a:custGeom>
              <a:avLst/>
              <a:gdLst>
                <a:gd name="T0" fmla="*/ 27 w 29"/>
                <a:gd name="T1" fmla="*/ 19 h 24"/>
                <a:gd name="T2" fmla="*/ 22 w 29"/>
                <a:gd name="T3" fmla="*/ 12 h 24"/>
                <a:gd name="T4" fmla="*/ 19 w 29"/>
                <a:gd name="T5" fmla="*/ 6 h 24"/>
                <a:gd name="T6" fmla="*/ 16 w 29"/>
                <a:gd name="T7" fmla="*/ 1 h 24"/>
                <a:gd name="T8" fmla="*/ 9 w 29"/>
                <a:gd name="T9" fmla="*/ 0 h 24"/>
                <a:gd name="T10" fmla="*/ 0 w 29"/>
                <a:gd name="T11" fmla="*/ 2 h 24"/>
                <a:gd name="T12" fmla="*/ 2 w 29"/>
                <a:gd name="T13" fmla="*/ 8 h 24"/>
                <a:gd name="T14" fmla="*/ 9 w 29"/>
                <a:gd name="T15" fmla="*/ 11 h 24"/>
                <a:gd name="T16" fmla="*/ 10 w 29"/>
                <a:gd name="T17" fmla="*/ 14 h 24"/>
                <a:gd name="T18" fmla="*/ 11 w 29"/>
                <a:gd name="T19" fmla="*/ 14 h 24"/>
                <a:gd name="T20" fmla="*/ 13 w 29"/>
                <a:gd name="T21" fmla="*/ 16 h 24"/>
                <a:gd name="T22" fmla="*/ 17 w 29"/>
                <a:gd name="T23" fmla="*/ 18 h 24"/>
                <a:gd name="T24" fmla="*/ 21 w 29"/>
                <a:gd name="T25" fmla="*/ 19 h 24"/>
                <a:gd name="T26" fmla="*/ 23 w 29"/>
                <a:gd name="T27" fmla="*/ 24 h 24"/>
                <a:gd name="T28" fmla="*/ 29 w 29"/>
                <a:gd name="T29" fmla="*/ 23 h 24"/>
                <a:gd name="T30" fmla="*/ 27 w 29"/>
                <a:gd name="T31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24">
                  <a:moveTo>
                    <a:pt x="27" y="19"/>
                  </a:moveTo>
                  <a:cubicBezTo>
                    <a:pt x="27" y="17"/>
                    <a:pt x="22" y="15"/>
                    <a:pt x="22" y="12"/>
                  </a:cubicBezTo>
                  <a:cubicBezTo>
                    <a:pt x="22" y="10"/>
                    <a:pt x="18" y="8"/>
                    <a:pt x="19" y="6"/>
                  </a:cubicBezTo>
                  <a:cubicBezTo>
                    <a:pt x="19" y="4"/>
                    <a:pt x="17" y="2"/>
                    <a:pt x="16" y="1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1"/>
                    <a:pt x="0" y="2"/>
                  </a:cubicBezTo>
                  <a:cubicBezTo>
                    <a:pt x="2" y="4"/>
                    <a:pt x="1" y="5"/>
                    <a:pt x="2" y="8"/>
                  </a:cubicBezTo>
                  <a:cubicBezTo>
                    <a:pt x="4" y="12"/>
                    <a:pt x="7" y="10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10" y="14"/>
                    <a:pt x="11" y="14"/>
                    <a:pt x="11" y="14"/>
                  </a:cubicBezTo>
                  <a:cubicBezTo>
                    <a:pt x="12" y="15"/>
                    <a:pt x="13" y="15"/>
                    <a:pt x="13" y="16"/>
                  </a:cubicBezTo>
                  <a:cubicBezTo>
                    <a:pt x="15" y="17"/>
                    <a:pt x="17" y="18"/>
                    <a:pt x="17" y="18"/>
                  </a:cubicBezTo>
                  <a:cubicBezTo>
                    <a:pt x="18" y="19"/>
                    <a:pt x="19" y="17"/>
                    <a:pt x="21" y="19"/>
                  </a:cubicBezTo>
                  <a:cubicBezTo>
                    <a:pt x="23" y="22"/>
                    <a:pt x="23" y="22"/>
                    <a:pt x="23" y="24"/>
                  </a:cubicBezTo>
                  <a:cubicBezTo>
                    <a:pt x="25" y="24"/>
                    <a:pt x="27" y="24"/>
                    <a:pt x="29" y="23"/>
                  </a:cubicBezTo>
                  <a:cubicBezTo>
                    <a:pt x="28" y="21"/>
                    <a:pt x="27" y="20"/>
                    <a:pt x="27" y="1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173">
              <a:extLst>
                <a:ext uri="{FF2B5EF4-FFF2-40B4-BE49-F238E27FC236}">
                  <a16:creationId xmlns:a16="http://schemas.microsoft.com/office/drawing/2014/main" id="{81B2290C-0EB4-22BF-D9D6-125449CFBA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1950" y="3174108"/>
              <a:ext cx="127509" cy="109094"/>
            </a:xfrm>
            <a:custGeom>
              <a:avLst/>
              <a:gdLst>
                <a:gd name="T0" fmla="*/ 40 w 42"/>
                <a:gd name="T1" fmla="*/ 12 h 35"/>
                <a:gd name="T2" fmla="*/ 32 w 42"/>
                <a:gd name="T3" fmla="*/ 2 h 35"/>
                <a:gd name="T4" fmla="*/ 27 w 42"/>
                <a:gd name="T5" fmla="*/ 6 h 35"/>
                <a:gd name="T6" fmla="*/ 23 w 42"/>
                <a:gd name="T7" fmla="*/ 6 h 35"/>
                <a:gd name="T8" fmla="*/ 17 w 42"/>
                <a:gd name="T9" fmla="*/ 1 h 35"/>
                <a:gd name="T10" fmla="*/ 14 w 42"/>
                <a:gd name="T11" fmla="*/ 0 h 35"/>
                <a:gd name="T12" fmla="*/ 12 w 42"/>
                <a:gd name="T13" fmla="*/ 3 h 35"/>
                <a:gd name="T14" fmla="*/ 15 w 42"/>
                <a:gd name="T15" fmla="*/ 7 h 35"/>
                <a:gd name="T16" fmla="*/ 9 w 42"/>
                <a:gd name="T17" fmla="*/ 7 h 35"/>
                <a:gd name="T18" fmla="*/ 3 w 42"/>
                <a:gd name="T19" fmla="*/ 5 h 35"/>
                <a:gd name="T20" fmla="*/ 6 w 42"/>
                <a:gd name="T21" fmla="*/ 12 h 35"/>
                <a:gd name="T22" fmla="*/ 9 w 42"/>
                <a:gd name="T23" fmla="*/ 18 h 35"/>
                <a:gd name="T24" fmla="*/ 14 w 42"/>
                <a:gd name="T25" fmla="*/ 25 h 35"/>
                <a:gd name="T26" fmla="*/ 16 w 42"/>
                <a:gd name="T27" fmla="*/ 29 h 35"/>
                <a:gd name="T28" fmla="*/ 26 w 42"/>
                <a:gd name="T29" fmla="*/ 23 h 35"/>
                <a:gd name="T30" fmla="*/ 27 w 42"/>
                <a:gd name="T31" fmla="*/ 30 h 35"/>
                <a:gd name="T32" fmla="*/ 33 w 42"/>
                <a:gd name="T33" fmla="*/ 35 h 35"/>
                <a:gd name="T34" fmla="*/ 35 w 42"/>
                <a:gd name="T35" fmla="*/ 30 h 35"/>
                <a:gd name="T36" fmla="*/ 40 w 42"/>
                <a:gd name="T37" fmla="*/ 12 h 35"/>
                <a:gd name="T38" fmla="*/ 4 w 42"/>
                <a:gd name="T39" fmla="*/ 24 h 35"/>
                <a:gd name="T40" fmla="*/ 0 w 42"/>
                <a:gd name="T41" fmla="*/ 22 h 35"/>
                <a:gd name="T42" fmla="*/ 3 w 42"/>
                <a:gd name="T43" fmla="*/ 27 h 35"/>
                <a:gd name="T44" fmla="*/ 9 w 42"/>
                <a:gd name="T45" fmla="*/ 30 h 35"/>
                <a:gd name="T46" fmla="*/ 10 w 42"/>
                <a:gd name="T47" fmla="*/ 30 h 35"/>
                <a:gd name="T48" fmla="*/ 8 w 42"/>
                <a:gd name="T49" fmla="*/ 25 h 35"/>
                <a:gd name="T50" fmla="*/ 4 w 42"/>
                <a:gd name="T51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" h="35">
                  <a:moveTo>
                    <a:pt x="40" y="12"/>
                  </a:moveTo>
                  <a:cubicBezTo>
                    <a:pt x="39" y="10"/>
                    <a:pt x="36" y="6"/>
                    <a:pt x="32" y="2"/>
                  </a:cubicBezTo>
                  <a:cubicBezTo>
                    <a:pt x="31" y="5"/>
                    <a:pt x="28" y="4"/>
                    <a:pt x="27" y="6"/>
                  </a:cubicBezTo>
                  <a:cubicBezTo>
                    <a:pt x="26" y="8"/>
                    <a:pt x="24" y="6"/>
                    <a:pt x="23" y="6"/>
                  </a:cubicBezTo>
                  <a:cubicBezTo>
                    <a:pt x="22" y="6"/>
                    <a:pt x="19" y="2"/>
                    <a:pt x="17" y="1"/>
                  </a:cubicBezTo>
                  <a:cubicBezTo>
                    <a:pt x="16" y="1"/>
                    <a:pt x="15" y="1"/>
                    <a:pt x="14" y="0"/>
                  </a:cubicBezTo>
                  <a:cubicBezTo>
                    <a:pt x="13" y="2"/>
                    <a:pt x="12" y="3"/>
                    <a:pt x="12" y="3"/>
                  </a:cubicBezTo>
                  <a:cubicBezTo>
                    <a:pt x="13" y="5"/>
                    <a:pt x="16" y="6"/>
                    <a:pt x="15" y="7"/>
                  </a:cubicBezTo>
                  <a:cubicBezTo>
                    <a:pt x="14" y="8"/>
                    <a:pt x="10" y="8"/>
                    <a:pt x="9" y="7"/>
                  </a:cubicBezTo>
                  <a:cubicBezTo>
                    <a:pt x="7" y="5"/>
                    <a:pt x="4" y="3"/>
                    <a:pt x="3" y="5"/>
                  </a:cubicBezTo>
                  <a:cubicBezTo>
                    <a:pt x="2" y="6"/>
                    <a:pt x="6" y="10"/>
                    <a:pt x="6" y="12"/>
                  </a:cubicBezTo>
                  <a:cubicBezTo>
                    <a:pt x="5" y="14"/>
                    <a:pt x="9" y="16"/>
                    <a:pt x="9" y="18"/>
                  </a:cubicBezTo>
                  <a:cubicBezTo>
                    <a:pt x="9" y="21"/>
                    <a:pt x="14" y="23"/>
                    <a:pt x="14" y="25"/>
                  </a:cubicBezTo>
                  <a:cubicBezTo>
                    <a:pt x="14" y="26"/>
                    <a:pt x="15" y="27"/>
                    <a:pt x="16" y="29"/>
                  </a:cubicBezTo>
                  <a:cubicBezTo>
                    <a:pt x="20" y="27"/>
                    <a:pt x="23" y="24"/>
                    <a:pt x="26" y="23"/>
                  </a:cubicBezTo>
                  <a:cubicBezTo>
                    <a:pt x="30" y="21"/>
                    <a:pt x="28" y="29"/>
                    <a:pt x="27" y="30"/>
                  </a:cubicBezTo>
                  <a:cubicBezTo>
                    <a:pt x="27" y="31"/>
                    <a:pt x="30" y="33"/>
                    <a:pt x="33" y="35"/>
                  </a:cubicBezTo>
                  <a:cubicBezTo>
                    <a:pt x="33" y="33"/>
                    <a:pt x="34" y="31"/>
                    <a:pt x="35" y="30"/>
                  </a:cubicBezTo>
                  <a:cubicBezTo>
                    <a:pt x="39" y="24"/>
                    <a:pt x="42" y="16"/>
                    <a:pt x="40" y="12"/>
                  </a:cubicBezTo>
                  <a:close/>
                  <a:moveTo>
                    <a:pt x="4" y="24"/>
                  </a:moveTo>
                  <a:cubicBezTo>
                    <a:pt x="4" y="24"/>
                    <a:pt x="2" y="23"/>
                    <a:pt x="0" y="22"/>
                  </a:cubicBezTo>
                  <a:cubicBezTo>
                    <a:pt x="1" y="24"/>
                    <a:pt x="1" y="26"/>
                    <a:pt x="3" y="27"/>
                  </a:cubicBezTo>
                  <a:cubicBezTo>
                    <a:pt x="7" y="28"/>
                    <a:pt x="1" y="29"/>
                    <a:pt x="9" y="30"/>
                  </a:cubicBezTo>
                  <a:cubicBezTo>
                    <a:pt x="9" y="30"/>
                    <a:pt x="10" y="30"/>
                    <a:pt x="10" y="30"/>
                  </a:cubicBezTo>
                  <a:cubicBezTo>
                    <a:pt x="10" y="28"/>
                    <a:pt x="10" y="28"/>
                    <a:pt x="8" y="25"/>
                  </a:cubicBezTo>
                  <a:cubicBezTo>
                    <a:pt x="6" y="23"/>
                    <a:pt x="5" y="25"/>
                    <a:pt x="4" y="24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 174">
              <a:extLst>
                <a:ext uri="{FF2B5EF4-FFF2-40B4-BE49-F238E27FC236}">
                  <a16:creationId xmlns:a16="http://schemas.microsoft.com/office/drawing/2014/main" id="{C38F0F46-7B46-F41D-D48B-2BD027C5F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153" y="3285830"/>
              <a:ext cx="364675" cy="268135"/>
            </a:xfrm>
            <a:custGeom>
              <a:avLst/>
              <a:gdLst>
                <a:gd name="T0" fmla="*/ 117 w 121"/>
                <a:gd name="T1" fmla="*/ 12 h 86"/>
                <a:gd name="T2" fmla="*/ 113 w 121"/>
                <a:gd name="T3" fmla="*/ 9 h 86"/>
                <a:gd name="T4" fmla="*/ 104 w 121"/>
                <a:gd name="T5" fmla="*/ 16 h 86"/>
                <a:gd name="T6" fmla="*/ 100 w 121"/>
                <a:gd name="T7" fmla="*/ 17 h 86"/>
                <a:gd name="T8" fmla="*/ 96 w 121"/>
                <a:gd name="T9" fmla="*/ 17 h 86"/>
                <a:gd name="T10" fmla="*/ 95 w 121"/>
                <a:gd name="T11" fmla="*/ 7 h 86"/>
                <a:gd name="T12" fmla="*/ 92 w 121"/>
                <a:gd name="T13" fmla="*/ 0 h 86"/>
                <a:gd name="T14" fmla="*/ 84 w 121"/>
                <a:gd name="T15" fmla="*/ 7 h 86"/>
                <a:gd name="T16" fmla="*/ 76 w 121"/>
                <a:gd name="T17" fmla="*/ 11 h 86"/>
                <a:gd name="T18" fmla="*/ 68 w 121"/>
                <a:gd name="T19" fmla="*/ 14 h 86"/>
                <a:gd name="T20" fmla="*/ 60 w 121"/>
                <a:gd name="T21" fmla="*/ 12 h 86"/>
                <a:gd name="T22" fmla="*/ 54 w 121"/>
                <a:gd name="T23" fmla="*/ 9 h 86"/>
                <a:gd name="T24" fmla="*/ 47 w 121"/>
                <a:gd name="T25" fmla="*/ 8 h 86"/>
                <a:gd name="T26" fmla="*/ 40 w 121"/>
                <a:gd name="T27" fmla="*/ 12 h 86"/>
                <a:gd name="T28" fmla="*/ 35 w 121"/>
                <a:gd name="T29" fmla="*/ 20 h 86"/>
                <a:gd name="T30" fmla="*/ 23 w 121"/>
                <a:gd name="T31" fmla="*/ 27 h 86"/>
                <a:gd name="T32" fmla="*/ 16 w 121"/>
                <a:gd name="T33" fmla="*/ 30 h 86"/>
                <a:gd name="T34" fmla="*/ 10 w 121"/>
                <a:gd name="T35" fmla="*/ 28 h 86"/>
                <a:gd name="T36" fmla="*/ 6 w 121"/>
                <a:gd name="T37" fmla="*/ 32 h 86"/>
                <a:gd name="T38" fmla="*/ 3 w 121"/>
                <a:gd name="T39" fmla="*/ 39 h 86"/>
                <a:gd name="T40" fmla="*/ 2 w 121"/>
                <a:gd name="T41" fmla="*/ 46 h 86"/>
                <a:gd name="T42" fmla="*/ 2 w 121"/>
                <a:gd name="T43" fmla="*/ 55 h 86"/>
                <a:gd name="T44" fmla="*/ 3 w 121"/>
                <a:gd name="T45" fmla="*/ 65 h 86"/>
                <a:gd name="T46" fmla="*/ 11 w 121"/>
                <a:gd name="T47" fmla="*/ 69 h 86"/>
                <a:gd name="T48" fmla="*/ 3 w 121"/>
                <a:gd name="T49" fmla="*/ 81 h 86"/>
                <a:gd name="T50" fmla="*/ 4 w 121"/>
                <a:gd name="T51" fmla="*/ 84 h 86"/>
                <a:gd name="T52" fmla="*/ 17 w 121"/>
                <a:gd name="T53" fmla="*/ 85 h 86"/>
                <a:gd name="T54" fmla="*/ 51 w 121"/>
                <a:gd name="T55" fmla="*/ 81 h 86"/>
                <a:gd name="T56" fmla="*/ 50 w 121"/>
                <a:gd name="T57" fmla="*/ 73 h 86"/>
                <a:gd name="T58" fmla="*/ 57 w 121"/>
                <a:gd name="T59" fmla="*/ 69 h 86"/>
                <a:gd name="T60" fmla="*/ 63 w 121"/>
                <a:gd name="T61" fmla="*/ 67 h 86"/>
                <a:gd name="T62" fmla="*/ 72 w 121"/>
                <a:gd name="T63" fmla="*/ 64 h 86"/>
                <a:gd name="T64" fmla="*/ 76 w 121"/>
                <a:gd name="T65" fmla="*/ 60 h 86"/>
                <a:gd name="T66" fmla="*/ 79 w 121"/>
                <a:gd name="T67" fmla="*/ 51 h 86"/>
                <a:gd name="T68" fmla="*/ 84 w 121"/>
                <a:gd name="T69" fmla="*/ 48 h 86"/>
                <a:gd name="T70" fmla="*/ 82 w 121"/>
                <a:gd name="T71" fmla="*/ 42 h 86"/>
                <a:gd name="T72" fmla="*/ 91 w 121"/>
                <a:gd name="T73" fmla="*/ 43 h 86"/>
                <a:gd name="T74" fmla="*/ 92 w 121"/>
                <a:gd name="T75" fmla="*/ 36 h 86"/>
                <a:gd name="T76" fmla="*/ 96 w 121"/>
                <a:gd name="T77" fmla="*/ 30 h 86"/>
                <a:gd name="T78" fmla="*/ 94 w 121"/>
                <a:gd name="T79" fmla="*/ 25 h 86"/>
                <a:gd name="T80" fmla="*/ 95 w 121"/>
                <a:gd name="T81" fmla="*/ 21 h 86"/>
                <a:gd name="T82" fmla="*/ 97 w 121"/>
                <a:gd name="T83" fmla="*/ 20 h 86"/>
                <a:gd name="T84" fmla="*/ 101 w 121"/>
                <a:gd name="T85" fmla="*/ 19 h 86"/>
                <a:gd name="T86" fmla="*/ 112 w 121"/>
                <a:gd name="T87" fmla="*/ 15 h 86"/>
                <a:gd name="T88" fmla="*/ 121 w 121"/>
                <a:gd name="T89" fmla="*/ 13 h 86"/>
                <a:gd name="T90" fmla="*/ 117 w 121"/>
                <a:gd name="T9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1" h="86">
                  <a:moveTo>
                    <a:pt x="117" y="12"/>
                  </a:moveTo>
                  <a:cubicBezTo>
                    <a:pt x="115" y="12"/>
                    <a:pt x="115" y="11"/>
                    <a:pt x="113" y="9"/>
                  </a:cubicBezTo>
                  <a:cubicBezTo>
                    <a:pt x="112" y="9"/>
                    <a:pt x="107" y="13"/>
                    <a:pt x="104" y="16"/>
                  </a:cubicBezTo>
                  <a:cubicBezTo>
                    <a:pt x="103" y="16"/>
                    <a:pt x="101" y="17"/>
                    <a:pt x="100" y="17"/>
                  </a:cubicBezTo>
                  <a:cubicBezTo>
                    <a:pt x="98" y="18"/>
                    <a:pt x="97" y="18"/>
                    <a:pt x="96" y="17"/>
                  </a:cubicBezTo>
                  <a:cubicBezTo>
                    <a:pt x="94" y="15"/>
                    <a:pt x="99" y="9"/>
                    <a:pt x="95" y="7"/>
                  </a:cubicBezTo>
                  <a:cubicBezTo>
                    <a:pt x="92" y="5"/>
                    <a:pt x="95" y="0"/>
                    <a:pt x="92" y="0"/>
                  </a:cubicBezTo>
                  <a:cubicBezTo>
                    <a:pt x="89" y="0"/>
                    <a:pt x="84" y="5"/>
                    <a:pt x="84" y="7"/>
                  </a:cubicBezTo>
                  <a:cubicBezTo>
                    <a:pt x="84" y="10"/>
                    <a:pt x="76" y="9"/>
                    <a:pt x="76" y="11"/>
                  </a:cubicBezTo>
                  <a:cubicBezTo>
                    <a:pt x="76" y="14"/>
                    <a:pt x="69" y="11"/>
                    <a:pt x="68" y="14"/>
                  </a:cubicBezTo>
                  <a:cubicBezTo>
                    <a:pt x="66" y="16"/>
                    <a:pt x="63" y="12"/>
                    <a:pt x="60" y="12"/>
                  </a:cubicBezTo>
                  <a:cubicBezTo>
                    <a:pt x="58" y="12"/>
                    <a:pt x="57" y="8"/>
                    <a:pt x="54" y="9"/>
                  </a:cubicBezTo>
                  <a:cubicBezTo>
                    <a:pt x="51" y="10"/>
                    <a:pt x="49" y="8"/>
                    <a:pt x="47" y="8"/>
                  </a:cubicBezTo>
                  <a:cubicBezTo>
                    <a:pt x="44" y="8"/>
                    <a:pt x="43" y="13"/>
                    <a:pt x="40" y="12"/>
                  </a:cubicBezTo>
                  <a:cubicBezTo>
                    <a:pt x="37" y="11"/>
                    <a:pt x="36" y="17"/>
                    <a:pt x="35" y="20"/>
                  </a:cubicBezTo>
                  <a:cubicBezTo>
                    <a:pt x="34" y="23"/>
                    <a:pt x="23" y="23"/>
                    <a:pt x="23" y="27"/>
                  </a:cubicBezTo>
                  <a:cubicBezTo>
                    <a:pt x="23" y="31"/>
                    <a:pt x="16" y="32"/>
                    <a:pt x="16" y="30"/>
                  </a:cubicBezTo>
                  <a:cubicBezTo>
                    <a:pt x="15" y="27"/>
                    <a:pt x="11" y="29"/>
                    <a:pt x="10" y="28"/>
                  </a:cubicBezTo>
                  <a:cubicBezTo>
                    <a:pt x="9" y="27"/>
                    <a:pt x="6" y="29"/>
                    <a:pt x="6" y="32"/>
                  </a:cubicBezTo>
                  <a:cubicBezTo>
                    <a:pt x="6" y="35"/>
                    <a:pt x="3" y="37"/>
                    <a:pt x="3" y="39"/>
                  </a:cubicBezTo>
                  <a:cubicBezTo>
                    <a:pt x="2" y="40"/>
                    <a:pt x="0" y="44"/>
                    <a:pt x="2" y="46"/>
                  </a:cubicBezTo>
                  <a:cubicBezTo>
                    <a:pt x="3" y="48"/>
                    <a:pt x="0" y="51"/>
                    <a:pt x="2" y="55"/>
                  </a:cubicBezTo>
                  <a:cubicBezTo>
                    <a:pt x="3" y="59"/>
                    <a:pt x="2" y="63"/>
                    <a:pt x="3" y="65"/>
                  </a:cubicBezTo>
                  <a:cubicBezTo>
                    <a:pt x="4" y="66"/>
                    <a:pt x="10" y="65"/>
                    <a:pt x="11" y="69"/>
                  </a:cubicBezTo>
                  <a:cubicBezTo>
                    <a:pt x="13" y="73"/>
                    <a:pt x="3" y="79"/>
                    <a:pt x="3" y="81"/>
                  </a:cubicBezTo>
                  <a:cubicBezTo>
                    <a:pt x="3" y="82"/>
                    <a:pt x="3" y="83"/>
                    <a:pt x="4" y="84"/>
                  </a:cubicBezTo>
                  <a:cubicBezTo>
                    <a:pt x="8" y="84"/>
                    <a:pt x="13" y="84"/>
                    <a:pt x="17" y="85"/>
                  </a:cubicBezTo>
                  <a:cubicBezTo>
                    <a:pt x="23" y="86"/>
                    <a:pt x="51" y="82"/>
                    <a:pt x="51" y="81"/>
                  </a:cubicBezTo>
                  <a:cubicBezTo>
                    <a:pt x="52" y="80"/>
                    <a:pt x="50" y="74"/>
                    <a:pt x="50" y="73"/>
                  </a:cubicBezTo>
                  <a:cubicBezTo>
                    <a:pt x="51" y="71"/>
                    <a:pt x="54" y="68"/>
                    <a:pt x="57" y="69"/>
                  </a:cubicBezTo>
                  <a:cubicBezTo>
                    <a:pt x="60" y="69"/>
                    <a:pt x="63" y="69"/>
                    <a:pt x="63" y="67"/>
                  </a:cubicBezTo>
                  <a:cubicBezTo>
                    <a:pt x="63" y="65"/>
                    <a:pt x="71" y="62"/>
                    <a:pt x="72" y="64"/>
                  </a:cubicBezTo>
                  <a:cubicBezTo>
                    <a:pt x="73" y="66"/>
                    <a:pt x="76" y="65"/>
                    <a:pt x="76" y="60"/>
                  </a:cubicBezTo>
                  <a:cubicBezTo>
                    <a:pt x="76" y="55"/>
                    <a:pt x="76" y="52"/>
                    <a:pt x="79" y="51"/>
                  </a:cubicBezTo>
                  <a:cubicBezTo>
                    <a:pt x="82" y="51"/>
                    <a:pt x="85" y="49"/>
                    <a:pt x="84" y="48"/>
                  </a:cubicBezTo>
                  <a:cubicBezTo>
                    <a:pt x="84" y="46"/>
                    <a:pt x="81" y="43"/>
                    <a:pt x="82" y="42"/>
                  </a:cubicBezTo>
                  <a:cubicBezTo>
                    <a:pt x="83" y="41"/>
                    <a:pt x="90" y="45"/>
                    <a:pt x="91" y="43"/>
                  </a:cubicBezTo>
                  <a:cubicBezTo>
                    <a:pt x="92" y="40"/>
                    <a:pt x="90" y="38"/>
                    <a:pt x="92" y="36"/>
                  </a:cubicBezTo>
                  <a:cubicBezTo>
                    <a:pt x="93" y="34"/>
                    <a:pt x="96" y="32"/>
                    <a:pt x="96" y="30"/>
                  </a:cubicBezTo>
                  <a:cubicBezTo>
                    <a:pt x="95" y="28"/>
                    <a:pt x="96" y="27"/>
                    <a:pt x="94" y="25"/>
                  </a:cubicBezTo>
                  <a:cubicBezTo>
                    <a:pt x="92" y="23"/>
                    <a:pt x="93" y="21"/>
                    <a:pt x="95" y="21"/>
                  </a:cubicBezTo>
                  <a:cubicBezTo>
                    <a:pt x="96" y="21"/>
                    <a:pt x="96" y="20"/>
                    <a:pt x="97" y="20"/>
                  </a:cubicBezTo>
                  <a:cubicBezTo>
                    <a:pt x="98" y="20"/>
                    <a:pt x="100" y="20"/>
                    <a:pt x="101" y="19"/>
                  </a:cubicBezTo>
                  <a:cubicBezTo>
                    <a:pt x="104" y="16"/>
                    <a:pt x="110" y="14"/>
                    <a:pt x="112" y="15"/>
                  </a:cubicBezTo>
                  <a:cubicBezTo>
                    <a:pt x="114" y="16"/>
                    <a:pt x="118" y="15"/>
                    <a:pt x="121" y="13"/>
                  </a:cubicBezTo>
                  <a:cubicBezTo>
                    <a:pt x="119" y="12"/>
                    <a:pt x="118" y="12"/>
                    <a:pt x="117" y="1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 175">
              <a:extLst>
                <a:ext uri="{FF2B5EF4-FFF2-40B4-BE49-F238E27FC236}">
                  <a16:creationId xmlns:a16="http://schemas.microsoft.com/office/drawing/2014/main" id="{4E712993-9DA1-283D-AAF7-9D8B865C7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8904" y="3326577"/>
              <a:ext cx="422055" cy="389059"/>
            </a:xfrm>
            <a:custGeom>
              <a:avLst/>
              <a:gdLst>
                <a:gd name="T0" fmla="*/ 129 w 140"/>
                <a:gd name="T1" fmla="*/ 6 h 125"/>
                <a:gd name="T2" fmla="*/ 119 w 140"/>
                <a:gd name="T3" fmla="*/ 1 h 125"/>
                <a:gd name="T4" fmla="*/ 108 w 140"/>
                <a:gd name="T5" fmla="*/ 2 h 125"/>
                <a:gd name="T6" fmla="*/ 93 w 140"/>
                <a:gd name="T7" fmla="*/ 7 h 125"/>
                <a:gd name="T8" fmla="*/ 90 w 140"/>
                <a:gd name="T9" fmla="*/ 12 h 125"/>
                <a:gd name="T10" fmla="*/ 88 w 140"/>
                <a:gd name="T11" fmla="*/ 23 h 125"/>
                <a:gd name="T12" fmla="*/ 78 w 140"/>
                <a:gd name="T13" fmla="*/ 29 h 125"/>
                <a:gd name="T14" fmla="*/ 75 w 140"/>
                <a:gd name="T15" fmla="*/ 38 h 125"/>
                <a:gd name="T16" fmla="*/ 68 w 140"/>
                <a:gd name="T17" fmla="*/ 51 h 125"/>
                <a:gd name="T18" fmla="*/ 53 w 140"/>
                <a:gd name="T19" fmla="*/ 56 h 125"/>
                <a:gd name="T20" fmla="*/ 47 w 140"/>
                <a:gd name="T21" fmla="*/ 68 h 125"/>
                <a:gd name="T22" fmla="*/ 0 w 140"/>
                <a:gd name="T23" fmla="*/ 71 h 125"/>
                <a:gd name="T24" fmla="*/ 13 w 140"/>
                <a:gd name="T25" fmla="*/ 83 h 125"/>
                <a:gd name="T26" fmla="*/ 19 w 140"/>
                <a:gd name="T27" fmla="*/ 98 h 125"/>
                <a:gd name="T28" fmla="*/ 6 w 140"/>
                <a:gd name="T29" fmla="*/ 109 h 125"/>
                <a:gd name="T30" fmla="*/ 22 w 140"/>
                <a:gd name="T31" fmla="*/ 110 h 125"/>
                <a:gd name="T32" fmla="*/ 42 w 140"/>
                <a:gd name="T33" fmla="*/ 109 h 125"/>
                <a:gd name="T34" fmla="*/ 53 w 140"/>
                <a:gd name="T35" fmla="*/ 116 h 125"/>
                <a:gd name="T36" fmla="*/ 62 w 140"/>
                <a:gd name="T37" fmla="*/ 125 h 125"/>
                <a:gd name="T38" fmla="*/ 63 w 140"/>
                <a:gd name="T39" fmla="*/ 125 h 125"/>
                <a:gd name="T40" fmla="*/ 79 w 140"/>
                <a:gd name="T41" fmla="*/ 119 h 125"/>
                <a:gd name="T42" fmla="*/ 82 w 140"/>
                <a:gd name="T43" fmla="*/ 110 h 125"/>
                <a:gd name="T44" fmla="*/ 73 w 140"/>
                <a:gd name="T45" fmla="*/ 95 h 125"/>
                <a:gd name="T46" fmla="*/ 86 w 140"/>
                <a:gd name="T47" fmla="*/ 88 h 125"/>
                <a:gd name="T48" fmla="*/ 96 w 140"/>
                <a:gd name="T49" fmla="*/ 81 h 125"/>
                <a:gd name="T50" fmla="*/ 107 w 140"/>
                <a:gd name="T51" fmla="*/ 68 h 125"/>
                <a:gd name="T52" fmla="*/ 116 w 140"/>
                <a:gd name="T53" fmla="*/ 59 h 125"/>
                <a:gd name="T54" fmla="*/ 122 w 140"/>
                <a:gd name="T55" fmla="*/ 47 h 125"/>
                <a:gd name="T56" fmla="*/ 113 w 140"/>
                <a:gd name="T57" fmla="*/ 35 h 125"/>
                <a:gd name="T58" fmla="*/ 116 w 140"/>
                <a:gd name="T59" fmla="*/ 22 h 125"/>
                <a:gd name="T60" fmla="*/ 137 w 140"/>
                <a:gd name="T61" fmla="*/ 21 h 125"/>
                <a:gd name="T62" fmla="*/ 133 w 140"/>
                <a:gd name="T63" fmla="*/ 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5">
                  <a:moveTo>
                    <a:pt x="133" y="13"/>
                  </a:moveTo>
                  <a:cubicBezTo>
                    <a:pt x="129" y="11"/>
                    <a:pt x="129" y="8"/>
                    <a:pt x="129" y="6"/>
                  </a:cubicBezTo>
                  <a:cubicBezTo>
                    <a:pt x="129" y="5"/>
                    <a:pt x="124" y="3"/>
                    <a:pt x="121" y="0"/>
                  </a:cubicBezTo>
                  <a:cubicBezTo>
                    <a:pt x="121" y="0"/>
                    <a:pt x="120" y="0"/>
                    <a:pt x="119" y="1"/>
                  </a:cubicBezTo>
                  <a:cubicBezTo>
                    <a:pt x="118" y="0"/>
                    <a:pt x="118" y="0"/>
                    <a:pt x="117" y="0"/>
                  </a:cubicBezTo>
                  <a:cubicBezTo>
                    <a:pt x="114" y="2"/>
                    <a:pt x="110" y="3"/>
                    <a:pt x="108" y="2"/>
                  </a:cubicBezTo>
                  <a:cubicBezTo>
                    <a:pt x="106" y="1"/>
                    <a:pt x="100" y="3"/>
                    <a:pt x="97" y="6"/>
                  </a:cubicBezTo>
                  <a:cubicBezTo>
                    <a:pt x="96" y="7"/>
                    <a:pt x="94" y="7"/>
                    <a:pt x="93" y="7"/>
                  </a:cubicBezTo>
                  <a:cubicBezTo>
                    <a:pt x="92" y="7"/>
                    <a:pt x="92" y="8"/>
                    <a:pt x="91" y="8"/>
                  </a:cubicBezTo>
                  <a:cubicBezTo>
                    <a:pt x="89" y="8"/>
                    <a:pt x="88" y="10"/>
                    <a:pt x="90" y="12"/>
                  </a:cubicBezTo>
                  <a:cubicBezTo>
                    <a:pt x="92" y="14"/>
                    <a:pt x="91" y="15"/>
                    <a:pt x="92" y="17"/>
                  </a:cubicBezTo>
                  <a:cubicBezTo>
                    <a:pt x="92" y="19"/>
                    <a:pt x="89" y="21"/>
                    <a:pt x="88" y="23"/>
                  </a:cubicBezTo>
                  <a:cubicBezTo>
                    <a:pt x="86" y="25"/>
                    <a:pt x="88" y="27"/>
                    <a:pt x="87" y="30"/>
                  </a:cubicBezTo>
                  <a:cubicBezTo>
                    <a:pt x="86" y="32"/>
                    <a:pt x="79" y="28"/>
                    <a:pt x="78" y="29"/>
                  </a:cubicBezTo>
                  <a:cubicBezTo>
                    <a:pt x="77" y="30"/>
                    <a:pt x="80" y="33"/>
                    <a:pt x="80" y="35"/>
                  </a:cubicBezTo>
                  <a:cubicBezTo>
                    <a:pt x="81" y="36"/>
                    <a:pt x="78" y="38"/>
                    <a:pt x="75" y="38"/>
                  </a:cubicBezTo>
                  <a:cubicBezTo>
                    <a:pt x="72" y="39"/>
                    <a:pt x="72" y="42"/>
                    <a:pt x="72" y="47"/>
                  </a:cubicBezTo>
                  <a:cubicBezTo>
                    <a:pt x="72" y="52"/>
                    <a:pt x="69" y="53"/>
                    <a:pt x="68" y="51"/>
                  </a:cubicBezTo>
                  <a:cubicBezTo>
                    <a:pt x="67" y="49"/>
                    <a:pt x="59" y="52"/>
                    <a:pt x="59" y="54"/>
                  </a:cubicBezTo>
                  <a:cubicBezTo>
                    <a:pt x="59" y="56"/>
                    <a:pt x="56" y="56"/>
                    <a:pt x="53" y="56"/>
                  </a:cubicBezTo>
                  <a:cubicBezTo>
                    <a:pt x="50" y="55"/>
                    <a:pt x="47" y="58"/>
                    <a:pt x="46" y="60"/>
                  </a:cubicBezTo>
                  <a:cubicBezTo>
                    <a:pt x="46" y="61"/>
                    <a:pt x="48" y="67"/>
                    <a:pt x="47" y="68"/>
                  </a:cubicBezTo>
                  <a:cubicBezTo>
                    <a:pt x="47" y="69"/>
                    <a:pt x="19" y="73"/>
                    <a:pt x="13" y="72"/>
                  </a:cubicBezTo>
                  <a:cubicBezTo>
                    <a:pt x="9" y="71"/>
                    <a:pt x="4" y="71"/>
                    <a:pt x="0" y="71"/>
                  </a:cubicBezTo>
                  <a:cubicBezTo>
                    <a:pt x="2" y="72"/>
                    <a:pt x="4" y="74"/>
                    <a:pt x="4" y="75"/>
                  </a:cubicBezTo>
                  <a:cubicBezTo>
                    <a:pt x="5" y="78"/>
                    <a:pt x="9" y="81"/>
                    <a:pt x="13" y="83"/>
                  </a:cubicBezTo>
                  <a:cubicBezTo>
                    <a:pt x="17" y="84"/>
                    <a:pt x="15" y="91"/>
                    <a:pt x="17" y="92"/>
                  </a:cubicBezTo>
                  <a:cubicBezTo>
                    <a:pt x="19" y="93"/>
                    <a:pt x="22" y="98"/>
                    <a:pt x="19" y="98"/>
                  </a:cubicBezTo>
                  <a:cubicBezTo>
                    <a:pt x="16" y="99"/>
                    <a:pt x="14" y="99"/>
                    <a:pt x="11" y="101"/>
                  </a:cubicBezTo>
                  <a:cubicBezTo>
                    <a:pt x="9" y="102"/>
                    <a:pt x="6" y="105"/>
                    <a:pt x="6" y="109"/>
                  </a:cubicBezTo>
                  <a:cubicBezTo>
                    <a:pt x="6" y="110"/>
                    <a:pt x="6" y="110"/>
                    <a:pt x="6" y="111"/>
                  </a:cubicBezTo>
                  <a:cubicBezTo>
                    <a:pt x="13" y="111"/>
                    <a:pt x="21" y="111"/>
                    <a:pt x="22" y="110"/>
                  </a:cubicBezTo>
                  <a:cubicBezTo>
                    <a:pt x="23" y="109"/>
                    <a:pt x="26" y="108"/>
                    <a:pt x="28" y="109"/>
                  </a:cubicBezTo>
                  <a:cubicBezTo>
                    <a:pt x="30" y="110"/>
                    <a:pt x="39" y="111"/>
                    <a:pt x="42" y="109"/>
                  </a:cubicBezTo>
                  <a:cubicBezTo>
                    <a:pt x="46" y="107"/>
                    <a:pt x="49" y="109"/>
                    <a:pt x="49" y="111"/>
                  </a:cubicBezTo>
                  <a:cubicBezTo>
                    <a:pt x="49" y="113"/>
                    <a:pt x="51" y="114"/>
                    <a:pt x="53" y="116"/>
                  </a:cubicBezTo>
                  <a:cubicBezTo>
                    <a:pt x="54" y="117"/>
                    <a:pt x="53" y="119"/>
                    <a:pt x="54" y="121"/>
                  </a:cubicBezTo>
                  <a:cubicBezTo>
                    <a:pt x="55" y="123"/>
                    <a:pt x="58" y="123"/>
                    <a:pt x="62" y="125"/>
                  </a:cubicBezTo>
                  <a:cubicBezTo>
                    <a:pt x="62" y="125"/>
                    <a:pt x="63" y="125"/>
                    <a:pt x="63" y="125"/>
                  </a:cubicBezTo>
                  <a:cubicBezTo>
                    <a:pt x="63" y="125"/>
                    <a:pt x="63" y="125"/>
                    <a:pt x="63" y="125"/>
                  </a:cubicBezTo>
                  <a:cubicBezTo>
                    <a:pt x="65" y="123"/>
                    <a:pt x="66" y="119"/>
                    <a:pt x="71" y="120"/>
                  </a:cubicBezTo>
                  <a:cubicBezTo>
                    <a:pt x="76" y="121"/>
                    <a:pt x="76" y="119"/>
                    <a:pt x="79" y="119"/>
                  </a:cubicBezTo>
                  <a:cubicBezTo>
                    <a:pt x="82" y="120"/>
                    <a:pt x="84" y="120"/>
                    <a:pt x="85" y="118"/>
                  </a:cubicBezTo>
                  <a:cubicBezTo>
                    <a:pt x="87" y="116"/>
                    <a:pt x="84" y="112"/>
                    <a:pt x="82" y="110"/>
                  </a:cubicBezTo>
                  <a:cubicBezTo>
                    <a:pt x="81" y="108"/>
                    <a:pt x="78" y="105"/>
                    <a:pt x="79" y="101"/>
                  </a:cubicBezTo>
                  <a:cubicBezTo>
                    <a:pt x="79" y="98"/>
                    <a:pt x="73" y="98"/>
                    <a:pt x="73" y="95"/>
                  </a:cubicBezTo>
                  <a:cubicBezTo>
                    <a:pt x="73" y="93"/>
                    <a:pt x="79" y="88"/>
                    <a:pt x="80" y="87"/>
                  </a:cubicBezTo>
                  <a:cubicBezTo>
                    <a:pt x="81" y="86"/>
                    <a:pt x="85" y="90"/>
                    <a:pt x="86" y="88"/>
                  </a:cubicBezTo>
                  <a:cubicBezTo>
                    <a:pt x="87" y="86"/>
                    <a:pt x="90" y="87"/>
                    <a:pt x="92" y="88"/>
                  </a:cubicBezTo>
                  <a:cubicBezTo>
                    <a:pt x="93" y="88"/>
                    <a:pt x="96" y="84"/>
                    <a:pt x="96" y="81"/>
                  </a:cubicBezTo>
                  <a:cubicBezTo>
                    <a:pt x="97" y="78"/>
                    <a:pt x="102" y="78"/>
                    <a:pt x="103" y="77"/>
                  </a:cubicBezTo>
                  <a:cubicBezTo>
                    <a:pt x="104" y="76"/>
                    <a:pt x="106" y="69"/>
                    <a:pt x="107" y="68"/>
                  </a:cubicBezTo>
                  <a:cubicBezTo>
                    <a:pt x="107" y="67"/>
                    <a:pt x="112" y="68"/>
                    <a:pt x="112" y="64"/>
                  </a:cubicBezTo>
                  <a:cubicBezTo>
                    <a:pt x="112" y="60"/>
                    <a:pt x="114" y="60"/>
                    <a:pt x="116" y="59"/>
                  </a:cubicBezTo>
                  <a:cubicBezTo>
                    <a:pt x="118" y="59"/>
                    <a:pt x="117" y="56"/>
                    <a:pt x="117" y="53"/>
                  </a:cubicBezTo>
                  <a:cubicBezTo>
                    <a:pt x="118" y="50"/>
                    <a:pt x="119" y="47"/>
                    <a:pt x="122" y="47"/>
                  </a:cubicBezTo>
                  <a:cubicBezTo>
                    <a:pt x="124" y="46"/>
                    <a:pt x="121" y="42"/>
                    <a:pt x="118" y="43"/>
                  </a:cubicBezTo>
                  <a:cubicBezTo>
                    <a:pt x="115" y="44"/>
                    <a:pt x="113" y="35"/>
                    <a:pt x="113" y="35"/>
                  </a:cubicBezTo>
                  <a:cubicBezTo>
                    <a:pt x="113" y="35"/>
                    <a:pt x="113" y="28"/>
                    <a:pt x="111" y="27"/>
                  </a:cubicBezTo>
                  <a:cubicBezTo>
                    <a:pt x="110" y="26"/>
                    <a:pt x="112" y="22"/>
                    <a:pt x="116" y="22"/>
                  </a:cubicBezTo>
                  <a:cubicBezTo>
                    <a:pt x="119" y="22"/>
                    <a:pt x="126" y="26"/>
                    <a:pt x="128" y="25"/>
                  </a:cubicBezTo>
                  <a:cubicBezTo>
                    <a:pt x="131" y="23"/>
                    <a:pt x="135" y="22"/>
                    <a:pt x="137" y="21"/>
                  </a:cubicBezTo>
                  <a:cubicBezTo>
                    <a:pt x="138" y="21"/>
                    <a:pt x="139" y="18"/>
                    <a:pt x="140" y="16"/>
                  </a:cubicBezTo>
                  <a:cubicBezTo>
                    <a:pt x="138" y="15"/>
                    <a:pt x="136" y="14"/>
                    <a:pt x="133" y="13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 176">
              <a:extLst>
                <a:ext uri="{FF2B5EF4-FFF2-40B4-BE49-F238E27FC236}">
                  <a16:creationId xmlns:a16="http://schemas.microsoft.com/office/drawing/2014/main" id="{8D23CDAB-0D7E-40B3-30E5-4E083D77B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9187" y="4198015"/>
              <a:ext cx="1170532" cy="439006"/>
            </a:xfrm>
            <a:custGeom>
              <a:avLst/>
              <a:gdLst>
                <a:gd name="T0" fmla="*/ 29 w 388"/>
                <a:gd name="T1" fmla="*/ 60 h 141"/>
                <a:gd name="T2" fmla="*/ 110 w 388"/>
                <a:gd name="T3" fmla="*/ 75 h 141"/>
                <a:gd name="T4" fmla="*/ 16 w 388"/>
                <a:gd name="T5" fmla="*/ 38 h 141"/>
                <a:gd name="T6" fmla="*/ 208 w 388"/>
                <a:gd name="T7" fmla="*/ 100 h 141"/>
                <a:gd name="T8" fmla="*/ 217 w 388"/>
                <a:gd name="T9" fmla="*/ 80 h 141"/>
                <a:gd name="T10" fmla="*/ 229 w 388"/>
                <a:gd name="T11" fmla="*/ 83 h 141"/>
                <a:gd name="T12" fmla="*/ 237 w 388"/>
                <a:gd name="T13" fmla="*/ 57 h 141"/>
                <a:gd name="T14" fmla="*/ 237 w 388"/>
                <a:gd name="T15" fmla="*/ 47 h 141"/>
                <a:gd name="T16" fmla="*/ 222 w 388"/>
                <a:gd name="T17" fmla="*/ 40 h 141"/>
                <a:gd name="T18" fmla="*/ 199 w 388"/>
                <a:gd name="T19" fmla="*/ 73 h 141"/>
                <a:gd name="T20" fmla="*/ 92 w 388"/>
                <a:gd name="T21" fmla="*/ 79 h 141"/>
                <a:gd name="T22" fmla="*/ 89 w 388"/>
                <a:gd name="T23" fmla="*/ 65 h 141"/>
                <a:gd name="T24" fmla="*/ 86 w 388"/>
                <a:gd name="T25" fmla="*/ 71 h 141"/>
                <a:gd name="T26" fmla="*/ 71 w 388"/>
                <a:gd name="T27" fmla="*/ 53 h 141"/>
                <a:gd name="T28" fmla="*/ 58 w 388"/>
                <a:gd name="T29" fmla="*/ 37 h 141"/>
                <a:gd name="T30" fmla="*/ 39 w 388"/>
                <a:gd name="T31" fmla="*/ 25 h 141"/>
                <a:gd name="T32" fmla="*/ 2 w 388"/>
                <a:gd name="T33" fmla="*/ 3 h 141"/>
                <a:gd name="T34" fmla="*/ 34 w 388"/>
                <a:gd name="T35" fmla="*/ 48 h 141"/>
                <a:gd name="T36" fmla="*/ 74 w 388"/>
                <a:gd name="T37" fmla="*/ 95 h 141"/>
                <a:gd name="T38" fmla="*/ 91 w 388"/>
                <a:gd name="T39" fmla="*/ 87 h 141"/>
                <a:gd name="T40" fmla="*/ 279 w 388"/>
                <a:gd name="T41" fmla="*/ 39 h 141"/>
                <a:gd name="T42" fmla="*/ 281 w 388"/>
                <a:gd name="T43" fmla="*/ 48 h 141"/>
                <a:gd name="T44" fmla="*/ 260 w 388"/>
                <a:gd name="T45" fmla="*/ 79 h 141"/>
                <a:gd name="T46" fmla="*/ 207 w 388"/>
                <a:gd name="T47" fmla="*/ 125 h 141"/>
                <a:gd name="T48" fmla="*/ 241 w 388"/>
                <a:gd name="T49" fmla="*/ 121 h 141"/>
                <a:gd name="T50" fmla="*/ 289 w 388"/>
                <a:gd name="T51" fmla="*/ 80 h 141"/>
                <a:gd name="T52" fmla="*/ 163 w 388"/>
                <a:gd name="T53" fmla="*/ 118 h 141"/>
                <a:gd name="T54" fmla="*/ 147 w 388"/>
                <a:gd name="T55" fmla="*/ 110 h 141"/>
                <a:gd name="T56" fmla="*/ 92 w 388"/>
                <a:gd name="T57" fmla="*/ 103 h 141"/>
                <a:gd name="T58" fmla="*/ 98 w 388"/>
                <a:gd name="T59" fmla="*/ 114 h 141"/>
                <a:gd name="T60" fmla="*/ 150 w 388"/>
                <a:gd name="T61" fmla="*/ 123 h 141"/>
                <a:gd name="T62" fmla="*/ 163 w 388"/>
                <a:gd name="T63" fmla="*/ 118 h 141"/>
                <a:gd name="T64" fmla="*/ 338 w 388"/>
                <a:gd name="T65" fmla="*/ 79 h 141"/>
                <a:gd name="T66" fmla="*/ 302 w 388"/>
                <a:gd name="T67" fmla="*/ 61 h 141"/>
                <a:gd name="T68" fmla="*/ 325 w 388"/>
                <a:gd name="T69" fmla="*/ 70 h 141"/>
                <a:gd name="T70" fmla="*/ 312 w 388"/>
                <a:gd name="T71" fmla="*/ 75 h 141"/>
                <a:gd name="T72" fmla="*/ 332 w 388"/>
                <a:gd name="T73" fmla="*/ 85 h 141"/>
                <a:gd name="T74" fmla="*/ 367 w 388"/>
                <a:gd name="T75" fmla="*/ 107 h 141"/>
                <a:gd name="T76" fmla="*/ 379 w 388"/>
                <a:gd name="T77" fmla="*/ 120 h 141"/>
                <a:gd name="T78" fmla="*/ 359 w 388"/>
                <a:gd name="T79" fmla="*/ 64 h 141"/>
                <a:gd name="T80" fmla="*/ 247 w 388"/>
                <a:gd name="T81" fmla="*/ 130 h 141"/>
                <a:gd name="T82" fmla="*/ 251 w 388"/>
                <a:gd name="T83" fmla="*/ 132 h 141"/>
                <a:gd name="T84" fmla="*/ 254 w 388"/>
                <a:gd name="T85" fmla="*/ 130 h 141"/>
                <a:gd name="T86" fmla="*/ 187 w 388"/>
                <a:gd name="T87" fmla="*/ 50 h 141"/>
                <a:gd name="T88" fmla="*/ 191 w 388"/>
                <a:gd name="T89" fmla="*/ 29 h 141"/>
                <a:gd name="T90" fmla="*/ 190 w 388"/>
                <a:gd name="T91" fmla="*/ 15 h 141"/>
                <a:gd name="T92" fmla="*/ 168 w 388"/>
                <a:gd name="T93" fmla="*/ 26 h 141"/>
                <a:gd name="T94" fmla="*/ 150 w 388"/>
                <a:gd name="T95" fmla="*/ 38 h 141"/>
                <a:gd name="T96" fmla="*/ 124 w 388"/>
                <a:gd name="T97" fmla="*/ 39 h 141"/>
                <a:gd name="T98" fmla="*/ 115 w 388"/>
                <a:gd name="T99" fmla="*/ 45 h 141"/>
                <a:gd name="T100" fmla="*/ 134 w 388"/>
                <a:gd name="T101" fmla="*/ 77 h 141"/>
                <a:gd name="T102" fmla="*/ 163 w 388"/>
                <a:gd name="T103" fmla="*/ 83 h 141"/>
                <a:gd name="T104" fmla="*/ 200 w 388"/>
                <a:gd name="T105" fmla="*/ 133 h 141"/>
                <a:gd name="T106" fmla="*/ 200 w 388"/>
                <a:gd name="T107" fmla="*/ 133 h 141"/>
                <a:gd name="T108" fmla="*/ 176 w 388"/>
                <a:gd name="T109" fmla="*/ 126 h 141"/>
                <a:gd name="T110" fmla="*/ 188 w 388"/>
                <a:gd name="T111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8" h="141">
                  <a:moveTo>
                    <a:pt x="29" y="60"/>
                  </a:moveTo>
                  <a:cubicBezTo>
                    <a:pt x="28" y="61"/>
                    <a:pt x="31" y="66"/>
                    <a:pt x="33" y="65"/>
                  </a:cubicBezTo>
                  <a:cubicBezTo>
                    <a:pt x="34" y="63"/>
                    <a:pt x="30" y="56"/>
                    <a:pt x="29" y="60"/>
                  </a:cubicBezTo>
                  <a:close/>
                  <a:moveTo>
                    <a:pt x="110" y="75"/>
                  </a:moveTo>
                  <a:cubicBezTo>
                    <a:pt x="110" y="73"/>
                    <a:pt x="104" y="74"/>
                    <a:pt x="105" y="77"/>
                  </a:cubicBezTo>
                  <a:cubicBezTo>
                    <a:pt x="107" y="80"/>
                    <a:pt x="110" y="77"/>
                    <a:pt x="110" y="75"/>
                  </a:cubicBezTo>
                  <a:close/>
                  <a:moveTo>
                    <a:pt x="16" y="38"/>
                  </a:moveTo>
                  <a:cubicBezTo>
                    <a:pt x="16" y="41"/>
                    <a:pt x="19" y="48"/>
                    <a:pt x="22" y="45"/>
                  </a:cubicBezTo>
                  <a:cubicBezTo>
                    <a:pt x="25" y="42"/>
                    <a:pt x="17" y="36"/>
                    <a:pt x="16" y="38"/>
                  </a:cubicBezTo>
                  <a:close/>
                  <a:moveTo>
                    <a:pt x="204" y="81"/>
                  </a:moveTo>
                  <a:cubicBezTo>
                    <a:pt x="208" y="81"/>
                    <a:pt x="208" y="87"/>
                    <a:pt x="207" y="90"/>
                  </a:cubicBezTo>
                  <a:cubicBezTo>
                    <a:pt x="206" y="93"/>
                    <a:pt x="205" y="101"/>
                    <a:pt x="208" y="100"/>
                  </a:cubicBezTo>
                  <a:cubicBezTo>
                    <a:pt x="212" y="98"/>
                    <a:pt x="214" y="93"/>
                    <a:pt x="212" y="91"/>
                  </a:cubicBezTo>
                  <a:cubicBezTo>
                    <a:pt x="210" y="90"/>
                    <a:pt x="210" y="79"/>
                    <a:pt x="211" y="76"/>
                  </a:cubicBezTo>
                  <a:cubicBezTo>
                    <a:pt x="212" y="73"/>
                    <a:pt x="219" y="75"/>
                    <a:pt x="217" y="80"/>
                  </a:cubicBezTo>
                  <a:cubicBezTo>
                    <a:pt x="214" y="84"/>
                    <a:pt x="221" y="83"/>
                    <a:pt x="221" y="88"/>
                  </a:cubicBezTo>
                  <a:cubicBezTo>
                    <a:pt x="221" y="93"/>
                    <a:pt x="224" y="90"/>
                    <a:pt x="228" y="89"/>
                  </a:cubicBezTo>
                  <a:cubicBezTo>
                    <a:pt x="232" y="88"/>
                    <a:pt x="232" y="85"/>
                    <a:pt x="229" y="83"/>
                  </a:cubicBezTo>
                  <a:cubicBezTo>
                    <a:pt x="226" y="80"/>
                    <a:pt x="231" y="75"/>
                    <a:pt x="227" y="73"/>
                  </a:cubicBezTo>
                  <a:cubicBezTo>
                    <a:pt x="224" y="70"/>
                    <a:pt x="221" y="67"/>
                    <a:pt x="224" y="66"/>
                  </a:cubicBezTo>
                  <a:cubicBezTo>
                    <a:pt x="228" y="65"/>
                    <a:pt x="238" y="59"/>
                    <a:pt x="237" y="57"/>
                  </a:cubicBezTo>
                  <a:cubicBezTo>
                    <a:pt x="236" y="54"/>
                    <a:pt x="221" y="57"/>
                    <a:pt x="220" y="62"/>
                  </a:cubicBezTo>
                  <a:cubicBezTo>
                    <a:pt x="219" y="66"/>
                    <a:pt x="208" y="61"/>
                    <a:pt x="210" y="53"/>
                  </a:cubicBezTo>
                  <a:cubicBezTo>
                    <a:pt x="211" y="46"/>
                    <a:pt x="231" y="44"/>
                    <a:pt x="237" y="47"/>
                  </a:cubicBezTo>
                  <a:cubicBezTo>
                    <a:pt x="243" y="50"/>
                    <a:pt x="250" y="43"/>
                    <a:pt x="252" y="38"/>
                  </a:cubicBezTo>
                  <a:cubicBezTo>
                    <a:pt x="254" y="34"/>
                    <a:pt x="247" y="39"/>
                    <a:pt x="243" y="42"/>
                  </a:cubicBezTo>
                  <a:cubicBezTo>
                    <a:pt x="239" y="45"/>
                    <a:pt x="228" y="42"/>
                    <a:pt x="222" y="40"/>
                  </a:cubicBezTo>
                  <a:cubicBezTo>
                    <a:pt x="216" y="38"/>
                    <a:pt x="217" y="43"/>
                    <a:pt x="212" y="44"/>
                  </a:cubicBezTo>
                  <a:cubicBezTo>
                    <a:pt x="207" y="45"/>
                    <a:pt x="208" y="55"/>
                    <a:pt x="206" y="56"/>
                  </a:cubicBezTo>
                  <a:cubicBezTo>
                    <a:pt x="204" y="58"/>
                    <a:pt x="204" y="65"/>
                    <a:pt x="199" y="73"/>
                  </a:cubicBezTo>
                  <a:cubicBezTo>
                    <a:pt x="195" y="80"/>
                    <a:pt x="201" y="81"/>
                    <a:pt x="204" y="81"/>
                  </a:cubicBezTo>
                  <a:close/>
                  <a:moveTo>
                    <a:pt x="91" y="87"/>
                  </a:moveTo>
                  <a:cubicBezTo>
                    <a:pt x="90" y="84"/>
                    <a:pt x="92" y="81"/>
                    <a:pt x="92" y="79"/>
                  </a:cubicBezTo>
                  <a:cubicBezTo>
                    <a:pt x="92" y="77"/>
                    <a:pt x="93" y="76"/>
                    <a:pt x="95" y="77"/>
                  </a:cubicBezTo>
                  <a:cubicBezTo>
                    <a:pt x="98" y="77"/>
                    <a:pt x="97" y="72"/>
                    <a:pt x="96" y="72"/>
                  </a:cubicBezTo>
                  <a:cubicBezTo>
                    <a:pt x="94" y="71"/>
                    <a:pt x="93" y="65"/>
                    <a:pt x="89" y="65"/>
                  </a:cubicBezTo>
                  <a:cubicBezTo>
                    <a:pt x="84" y="65"/>
                    <a:pt x="85" y="68"/>
                    <a:pt x="88" y="69"/>
                  </a:cubicBezTo>
                  <a:cubicBezTo>
                    <a:pt x="90" y="69"/>
                    <a:pt x="92" y="71"/>
                    <a:pt x="91" y="73"/>
                  </a:cubicBezTo>
                  <a:cubicBezTo>
                    <a:pt x="90" y="74"/>
                    <a:pt x="89" y="71"/>
                    <a:pt x="86" y="71"/>
                  </a:cubicBezTo>
                  <a:cubicBezTo>
                    <a:pt x="82" y="71"/>
                    <a:pt x="84" y="67"/>
                    <a:pt x="80" y="67"/>
                  </a:cubicBezTo>
                  <a:cubicBezTo>
                    <a:pt x="76" y="66"/>
                    <a:pt x="77" y="59"/>
                    <a:pt x="73" y="59"/>
                  </a:cubicBezTo>
                  <a:cubicBezTo>
                    <a:pt x="69" y="59"/>
                    <a:pt x="68" y="56"/>
                    <a:pt x="71" y="53"/>
                  </a:cubicBezTo>
                  <a:cubicBezTo>
                    <a:pt x="74" y="51"/>
                    <a:pt x="67" y="48"/>
                    <a:pt x="67" y="45"/>
                  </a:cubicBezTo>
                  <a:cubicBezTo>
                    <a:pt x="67" y="42"/>
                    <a:pt x="62" y="44"/>
                    <a:pt x="62" y="42"/>
                  </a:cubicBezTo>
                  <a:cubicBezTo>
                    <a:pt x="62" y="39"/>
                    <a:pt x="60" y="40"/>
                    <a:pt x="58" y="37"/>
                  </a:cubicBezTo>
                  <a:cubicBezTo>
                    <a:pt x="56" y="34"/>
                    <a:pt x="55" y="37"/>
                    <a:pt x="53" y="35"/>
                  </a:cubicBezTo>
                  <a:cubicBezTo>
                    <a:pt x="51" y="33"/>
                    <a:pt x="48" y="31"/>
                    <a:pt x="46" y="32"/>
                  </a:cubicBezTo>
                  <a:cubicBezTo>
                    <a:pt x="45" y="33"/>
                    <a:pt x="41" y="29"/>
                    <a:pt x="39" y="25"/>
                  </a:cubicBezTo>
                  <a:cubicBezTo>
                    <a:pt x="38" y="22"/>
                    <a:pt x="27" y="17"/>
                    <a:pt x="25" y="12"/>
                  </a:cubicBezTo>
                  <a:cubicBezTo>
                    <a:pt x="24" y="8"/>
                    <a:pt x="20" y="6"/>
                    <a:pt x="13" y="7"/>
                  </a:cubicBezTo>
                  <a:cubicBezTo>
                    <a:pt x="6" y="7"/>
                    <a:pt x="4" y="0"/>
                    <a:pt x="2" y="3"/>
                  </a:cubicBezTo>
                  <a:cubicBezTo>
                    <a:pt x="0" y="8"/>
                    <a:pt x="9" y="17"/>
                    <a:pt x="13" y="20"/>
                  </a:cubicBezTo>
                  <a:cubicBezTo>
                    <a:pt x="18" y="22"/>
                    <a:pt x="20" y="31"/>
                    <a:pt x="25" y="31"/>
                  </a:cubicBezTo>
                  <a:cubicBezTo>
                    <a:pt x="30" y="32"/>
                    <a:pt x="30" y="48"/>
                    <a:pt x="34" y="48"/>
                  </a:cubicBezTo>
                  <a:cubicBezTo>
                    <a:pt x="38" y="49"/>
                    <a:pt x="46" y="61"/>
                    <a:pt x="47" y="68"/>
                  </a:cubicBezTo>
                  <a:cubicBezTo>
                    <a:pt x="48" y="74"/>
                    <a:pt x="56" y="78"/>
                    <a:pt x="59" y="82"/>
                  </a:cubicBezTo>
                  <a:cubicBezTo>
                    <a:pt x="62" y="87"/>
                    <a:pt x="73" y="93"/>
                    <a:pt x="74" y="95"/>
                  </a:cubicBezTo>
                  <a:cubicBezTo>
                    <a:pt x="76" y="97"/>
                    <a:pt x="77" y="102"/>
                    <a:pt x="79" y="100"/>
                  </a:cubicBezTo>
                  <a:cubicBezTo>
                    <a:pt x="80" y="97"/>
                    <a:pt x="85" y="100"/>
                    <a:pt x="88" y="100"/>
                  </a:cubicBezTo>
                  <a:cubicBezTo>
                    <a:pt x="90" y="100"/>
                    <a:pt x="91" y="91"/>
                    <a:pt x="91" y="87"/>
                  </a:cubicBezTo>
                  <a:close/>
                  <a:moveTo>
                    <a:pt x="281" y="48"/>
                  </a:moveTo>
                  <a:cubicBezTo>
                    <a:pt x="286" y="48"/>
                    <a:pt x="284" y="45"/>
                    <a:pt x="284" y="41"/>
                  </a:cubicBezTo>
                  <a:cubicBezTo>
                    <a:pt x="284" y="38"/>
                    <a:pt x="279" y="41"/>
                    <a:pt x="279" y="39"/>
                  </a:cubicBezTo>
                  <a:cubicBezTo>
                    <a:pt x="279" y="37"/>
                    <a:pt x="277" y="30"/>
                    <a:pt x="273" y="36"/>
                  </a:cubicBezTo>
                  <a:cubicBezTo>
                    <a:pt x="269" y="41"/>
                    <a:pt x="274" y="55"/>
                    <a:pt x="278" y="54"/>
                  </a:cubicBezTo>
                  <a:cubicBezTo>
                    <a:pt x="280" y="54"/>
                    <a:pt x="275" y="47"/>
                    <a:pt x="281" y="48"/>
                  </a:cubicBezTo>
                  <a:close/>
                  <a:moveTo>
                    <a:pt x="260" y="79"/>
                  </a:moveTo>
                  <a:cubicBezTo>
                    <a:pt x="261" y="83"/>
                    <a:pt x="269" y="85"/>
                    <a:pt x="271" y="82"/>
                  </a:cubicBezTo>
                  <a:cubicBezTo>
                    <a:pt x="273" y="78"/>
                    <a:pt x="259" y="74"/>
                    <a:pt x="260" y="79"/>
                  </a:cubicBezTo>
                  <a:close/>
                  <a:moveTo>
                    <a:pt x="241" y="121"/>
                  </a:moveTo>
                  <a:cubicBezTo>
                    <a:pt x="234" y="120"/>
                    <a:pt x="229" y="125"/>
                    <a:pt x="223" y="122"/>
                  </a:cubicBezTo>
                  <a:cubicBezTo>
                    <a:pt x="216" y="120"/>
                    <a:pt x="206" y="122"/>
                    <a:pt x="207" y="125"/>
                  </a:cubicBezTo>
                  <a:cubicBezTo>
                    <a:pt x="208" y="127"/>
                    <a:pt x="214" y="127"/>
                    <a:pt x="221" y="127"/>
                  </a:cubicBezTo>
                  <a:cubicBezTo>
                    <a:pt x="227" y="127"/>
                    <a:pt x="233" y="124"/>
                    <a:pt x="238" y="123"/>
                  </a:cubicBezTo>
                  <a:cubicBezTo>
                    <a:pt x="242" y="123"/>
                    <a:pt x="247" y="122"/>
                    <a:pt x="241" y="121"/>
                  </a:cubicBezTo>
                  <a:close/>
                  <a:moveTo>
                    <a:pt x="294" y="75"/>
                  </a:moveTo>
                  <a:cubicBezTo>
                    <a:pt x="287" y="73"/>
                    <a:pt x="276" y="75"/>
                    <a:pt x="278" y="78"/>
                  </a:cubicBezTo>
                  <a:cubicBezTo>
                    <a:pt x="279" y="81"/>
                    <a:pt x="284" y="80"/>
                    <a:pt x="289" y="80"/>
                  </a:cubicBezTo>
                  <a:cubicBezTo>
                    <a:pt x="294" y="80"/>
                    <a:pt x="297" y="84"/>
                    <a:pt x="300" y="84"/>
                  </a:cubicBezTo>
                  <a:cubicBezTo>
                    <a:pt x="302" y="84"/>
                    <a:pt x="300" y="77"/>
                    <a:pt x="294" y="75"/>
                  </a:cubicBezTo>
                  <a:close/>
                  <a:moveTo>
                    <a:pt x="163" y="118"/>
                  </a:moveTo>
                  <a:cubicBezTo>
                    <a:pt x="163" y="115"/>
                    <a:pt x="153" y="118"/>
                    <a:pt x="148" y="116"/>
                  </a:cubicBezTo>
                  <a:cubicBezTo>
                    <a:pt x="143" y="114"/>
                    <a:pt x="153" y="112"/>
                    <a:pt x="157" y="110"/>
                  </a:cubicBezTo>
                  <a:cubicBezTo>
                    <a:pt x="160" y="108"/>
                    <a:pt x="155" y="107"/>
                    <a:pt x="147" y="110"/>
                  </a:cubicBezTo>
                  <a:cubicBezTo>
                    <a:pt x="139" y="112"/>
                    <a:pt x="129" y="104"/>
                    <a:pt x="129" y="108"/>
                  </a:cubicBezTo>
                  <a:cubicBezTo>
                    <a:pt x="129" y="111"/>
                    <a:pt x="115" y="106"/>
                    <a:pt x="111" y="104"/>
                  </a:cubicBezTo>
                  <a:cubicBezTo>
                    <a:pt x="108" y="101"/>
                    <a:pt x="94" y="98"/>
                    <a:pt x="92" y="103"/>
                  </a:cubicBezTo>
                  <a:cubicBezTo>
                    <a:pt x="89" y="108"/>
                    <a:pt x="86" y="103"/>
                    <a:pt x="88" y="108"/>
                  </a:cubicBezTo>
                  <a:cubicBezTo>
                    <a:pt x="88" y="111"/>
                    <a:pt x="92" y="109"/>
                    <a:pt x="94" y="109"/>
                  </a:cubicBezTo>
                  <a:cubicBezTo>
                    <a:pt x="96" y="109"/>
                    <a:pt x="95" y="113"/>
                    <a:pt x="98" y="114"/>
                  </a:cubicBezTo>
                  <a:cubicBezTo>
                    <a:pt x="102" y="114"/>
                    <a:pt x="112" y="117"/>
                    <a:pt x="113" y="115"/>
                  </a:cubicBezTo>
                  <a:cubicBezTo>
                    <a:pt x="114" y="113"/>
                    <a:pt x="124" y="115"/>
                    <a:pt x="129" y="119"/>
                  </a:cubicBezTo>
                  <a:cubicBezTo>
                    <a:pt x="134" y="123"/>
                    <a:pt x="146" y="123"/>
                    <a:pt x="150" y="123"/>
                  </a:cubicBezTo>
                  <a:cubicBezTo>
                    <a:pt x="155" y="122"/>
                    <a:pt x="160" y="126"/>
                    <a:pt x="161" y="123"/>
                  </a:cubicBezTo>
                  <a:cubicBezTo>
                    <a:pt x="163" y="121"/>
                    <a:pt x="166" y="127"/>
                    <a:pt x="171" y="123"/>
                  </a:cubicBezTo>
                  <a:cubicBezTo>
                    <a:pt x="176" y="120"/>
                    <a:pt x="163" y="121"/>
                    <a:pt x="163" y="118"/>
                  </a:cubicBezTo>
                  <a:close/>
                  <a:moveTo>
                    <a:pt x="359" y="64"/>
                  </a:moveTo>
                  <a:cubicBezTo>
                    <a:pt x="355" y="64"/>
                    <a:pt x="354" y="71"/>
                    <a:pt x="351" y="71"/>
                  </a:cubicBezTo>
                  <a:cubicBezTo>
                    <a:pt x="348" y="71"/>
                    <a:pt x="343" y="77"/>
                    <a:pt x="338" y="79"/>
                  </a:cubicBezTo>
                  <a:cubicBezTo>
                    <a:pt x="332" y="81"/>
                    <a:pt x="331" y="62"/>
                    <a:pt x="329" y="58"/>
                  </a:cubicBezTo>
                  <a:cubicBezTo>
                    <a:pt x="326" y="55"/>
                    <a:pt x="311" y="52"/>
                    <a:pt x="309" y="56"/>
                  </a:cubicBezTo>
                  <a:cubicBezTo>
                    <a:pt x="308" y="60"/>
                    <a:pt x="303" y="58"/>
                    <a:pt x="302" y="61"/>
                  </a:cubicBezTo>
                  <a:cubicBezTo>
                    <a:pt x="302" y="65"/>
                    <a:pt x="303" y="64"/>
                    <a:pt x="307" y="64"/>
                  </a:cubicBezTo>
                  <a:cubicBezTo>
                    <a:pt x="310" y="64"/>
                    <a:pt x="310" y="66"/>
                    <a:pt x="311" y="69"/>
                  </a:cubicBezTo>
                  <a:cubicBezTo>
                    <a:pt x="313" y="73"/>
                    <a:pt x="322" y="70"/>
                    <a:pt x="325" y="70"/>
                  </a:cubicBezTo>
                  <a:cubicBezTo>
                    <a:pt x="328" y="70"/>
                    <a:pt x="328" y="74"/>
                    <a:pt x="324" y="73"/>
                  </a:cubicBezTo>
                  <a:cubicBezTo>
                    <a:pt x="320" y="71"/>
                    <a:pt x="320" y="75"/>
                    <a:pt x="317" y="74"/>
                  </a:cubicBezTo>
                  <a:cubicBezTo>
                    <a:pt x="314" y="73"/>
                    <a:pt x="310" y="73"/>
                    <a:pt x="312" y="75"/>
                  </a:cubicBezTo>
                  <a:cubicBezTo>
                    <a:pt x="314" y="77"/>
                    <a:pt x="317" y="79"/>
                    <a:pt x="317" y="83"/>
                  </a:cubicBezTo>
                  <a:cubicBezTo>
                    <a:pt x="317" y="86"/>
                    <a:pt x="323" y="86"/>
                    <a:pt x="323" y="83"/>
                  </a:cubicBezTo>
                  <a:cubicBezTo>
                    <a:pt x="323" y="79"/>
                    <a:pt x="326" y="83"/>
                    <a:pt x="332" y="85"/>
                  </a:cubicBezTo>
                  <a:cubicBezTo>
                    <a:pt x="337" y="86"/>
                    <a:pt x="333" y="89"/>
                    <a:pt x="339" y="89"/>
                  </a:cubicBezTo>
                  <a:cubicBezTo>
                    <a:pt x="345" y="89"/>
                    <a:pt x="358" y="93"/>
                    <a:pt x="363" y="97"/>
                  </a:cubicBezTo>
                  <a:cubicBezTo>
                    <a:pt x="368" y="101"/>
                    <a:pt x="364" y="103"/>
                    <a:pt x="367" y="107"/>
                  </a:cubicBezTo>
                  <a:cubicBezTo>
                    <a:pt x="371" y="110"/>
                    <a:pt x="372" y="114"/>
                    <a:pt x="367" y="114"/>
                  </a:cubicBezTo>
                  <a:cubicBezTo>
                    <a:pt x="363" y="114"/>
                    <a:pt x="358" y="119"/>
                    <a:pt x="359" y="121"/>
                  </a:cubicBezTo>
                  <a:cubicBezTo>
                    <a:pt x="360" y="123"/>
                    <a:pt x="375" y="120"/>
                    <a:pt x="379" y="120"/>
                  </a:cubicBezTo>
                  <a:cubicBezTo>
                    <a:pt x="381" y="120"/>
                    <a:pt x="383" y="124"/>
                    <a:pt x="388" y="127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77" y="70"/>
                    <a:pt x="362" y="64"/>
                    <a:pt x="359" y="64"/>
                  </a:cubicBezTo>
                  <a:close/>
                  <a:moveTo>
                    <a:pt x="251" y="127"/>
                  </a:moveTo>
                  <a:cubicBezTo>
                    <a:pt x="250" y="127"/>
                    <a:pt x="249" y="128"/>
                    <a:pt x="248" y="128"/>
                  </a:cubicBezTo>
                  <a:cubicBezTo>
                    <a:pt x="248" y="129"/>
                    <a:pt x="248" y="130"/>
                    <a:pt x="247" y="130"/>
                  </a:cubicBezTo>
                  <a:cubicBezTo>
                    <a:pt x="246" y="131"/>
                    <a:pt x="245" y="130"/>
                    <a:pt x="244" y="129"/>
                  </a:cubicBezTo>
                  <a:cubicBezTo>
                    <a:pt x="239" y="131"/>
                    <a:pt x="237" y="137"/>
                    <a:pt x="240" y="139"/>
                  </a:cubicBezTo>
                  <a:cubicBezTo>
                    <a:pt x="243" y="140"/>
                    <a:pt x="248" y="136"/>
                    <a:pt x="251" y="132"/>
                  </a:cubicBezTo>
                  <a:cubicBezTo>
                    <a:pt x="251" y="132"/>
                    <a:pt x="252" y="131"/>
                    <a:pt x="252" y="131"/>
                  </a:cubicBezTo>
                  <a:cubicBezTo>
                    <a:pt x="252" y="131"/>
                    <a:pt x="252" y="131"/>
                    <a:pt x="253" y="130"/>
                  </a:cubicBezTo>
                  <a:cubicBezTo>
                    <a:pt x="253" y="130"/>
                    <a:pt x="253" y="130"/>
                    <a:pt x="254" y="130"/>
                  </a:cubicBezTo>
                  <a:cubicBezTo>
                    <a:pt x="253" y="129"/>
                    <a:pt x="252" y="128"/>
                    <a:pt x="251" y="127"/>
                  </a:cubicBezTo>
                  <a:close/>
                  <a:moveTo>
                    <a:pt x="182" y="63"/>
                  </a:moveTo>
                  <a:cubicBezTo>
                    <a:pt x="186" y="60"/>
                    <a:pt x="187" y="55"/>
                    <a:pt x="187" y="50"/>
                  </a:cubicBezTo>
                  <a:cubicBezTo>
                    <a:pt x="186" y="45"/>
                    <a:pt x="198" y="45"/>
                    <a:pt x="199" y="43"/>
                  </a:cubicBezTo>
                  <a:cubicBezTo>
                    <a:pt x="201" y="41"/>
                    <a:pt x="197" y="37"/>
                    <a:pt x="194" y="36"/>
                  </a:cubicBezTo>
                  <a:cubicBezTo>
                    <a:pt x="190" y="34"/>
                    <a:pt x="193" y="31"/>
                    <a:pt x="191" y="29"/>
                  </a:cubicBezTo>
                  <a:cubicBezTo>
                    <a:pt x="189" y="27"/>
                    <a:pt x="185" y="22"/>
                    <a:pt x="188" y="22"/>
                  </a:cubicBezTo>
                  <a:cubicBezTo>
                    <a:pt x="191" y="22"/>
                    <a:pt x="186" y="17"/>
                    <a:pt x="189" y="16"/>
                  </a:cubicBezTo>
                  <a:cubicBezTo>
                    <a:pt x="189" y="15"/>
                    <a:pt x="189" y="15"/>
                    <a:pt x="190" y="15"/>
                  </a:cubicBezTo>
                  <a:cubicBezTo>
                    <a:pt x="188" y="14"/>
                    <a:pt x="187" y="14"/>
                    <a:pt x="186" y="14"/>
                  </a:cubicBezTo>
                  <a:cubicBezTo>
                    <a:pt x="182" y="14"/>
                    <a:pt x="172" y="13"/>
                    <a:pt x="173" y="19"/>
                  </a:cubicBezTo>
                  <a:cubicBezTo>
                    <a:pt x="173" y="25"/>
                    <a:pt x="167" y="23"/>
                    <a:pt x="168" y="26"/>
                  </a:cubicBezTo>
                  <a:cubicBezTo>
                    <a:pt x="168" y="30"/>
                    <a:pt x="165" y="30"/>
                    <a:pt x="165" y="34"/>
                  </a:cubicBezTo>
                  <a:cubicBezTo>
                    <a:pt x="166" y="39"/>
                    <a:pt x="163" y="37"/>
                    <a:pt x="158" y="39"/>
                  </a:cubicBezTo>
                  <a:cubicBezTo>
                    <a:pt x="153" y="42"/>
                    <a:pt x="155" y="38"/>
                    <a:pt x="150" y="38"/>
                  </a:cubicBezTo>
                  <a:cubicBezTo>
                    <a:pt x="145" y="38"/>
                    <a:pt x="145" y="40"/>
                    <a:pt x="142" y="41"/>
                  </a:cubicBezTo>
                  <a:cubicBezTo>
                    <a:pt x="139" y="42"/>
                    <a:pt x="133" y="41"/>
                    <a:pt x="131" y="42"/>
                  </a:cubicBezTo>
                  <a:cubicBezTo>
                    <a:pt x="129" y="44"/>
                    <a:pt x="126" y="39"/>
                    <a:pt x="124" y="39"/>
                  </a:cubicBezTo>
                  <a:cubicBezTo>
                    <a:pt x="123" y="39"/>
                    <a:pt x="122" y="36"/>
                    <a:pt x="121" y="34"/>
                  </a:cubicBezTo>
                  <a:cubicBezTo>
                    <a:pt x="121" y="33"/>
                    <a:pt x="120" y="33"/>
                    <a:pt x="120" y="33"/>
                  </a:cubicBezTo>
                  <a:cubicBezTo>
                    <a:pt x="117" y="34"/>
                    <a:pt x="112" y="42"/>
                    <a:pt x="115" y="45"/>
                  </a:cubicBezTo>
                  <a:cubicBezTo>
                    <a:pt x="118" y="49"/>
                    <a:pt x="117" y="54"/>
                    <a:pt x="119" y="57"/>
                  </a:cubicBezTo>
                  <a:cubicBezTo>
                    <a:pt x="121" y="60"/>
                    <a:pt x="126" y="60"/>
                    <a:pt x="126" y="65"/>
                  </a:cubicBezTo>
                  <a:cubicBezTo>
                    <a:pt x="126" y="71"/>
                    <a:pt x="131" y="79"/>
                    <a:pt x="134" y="77"/>
                  </a:cubicBezTo>
                  <a:cubicBezTo>
                    <a:pt x="138" y="74"/>
                    <a:pt x="140" y="78"/>
                    <a:pt x="141" y="80"/>
                  </a:cubicBezTo>
                  <a:cubicBezTo>
                    <a:pt x="142" y="82"/>
                    <a:pt x="150" y="78"/>
                    <a:pt x="152" y="79"/>
                  </a:cubicBezTo>
                  <a:cubicBezTo>
                    <a:pt x="155" y="79"/>
                    <a:pt x="163" y="81"/>
                    <a:pt x="163" y="83"/>
                  </a:cubicBezTo>
                  <a:cubicBezTo>
                    <a:pt x="164" y="86"/>
                    <a:pt x="170" y="83"/>
                    <a:pt x="175" y="82"/>
                  </a:cubicBezTo>
                  <a:cubicBezTo>
                    <a:pt x="180" y="80"/>
                    <a:pt x="177" y="66"/>
                    <a:pt x="182" y="63"/>
                  </a:cubicBezTo>
                  <a:close/>
                  <a:moveTo>
                    <a:pt x="200" y="133"/>
                  </a:moveTo>
                  <a:cubicBezTo>
                    <a:pt x="202" y="135"/>
                    <a:pt x="206" y="135"/>
                    <a:pt x="208" y="136"/>
                  </a:cubicBezTo>
                  <a:cubicBezTo>
                    <a:pt x="210" y="138"/>
                    <a:pt x="216" y="141"/>
                    <a:pt x="216" y="137"/>
                  </a:cubicBezTo>
                  <a:cubicBezTo>
                    <a:pt x="216" y="133"/>
                    <a:pt x="199" y="130"/>
                    <a:pt x="200" y="133"/>
                  </a:cubicBezTo>
                  <a:close/>
                  <a:moveTo>
                    <a:pt x="188" y="120"/>
                  </a:moveTo>
                  <a:cubicBezTo>
                    <a:pt x="187" y="123"/>
                    <a:pt x="183" y="123"/>
                    <a:pt x="180" y="121"/>
                  </a:cubicBezTo>
                  <a:cubicBezTo>
                    <a:pt x="178" y="120"/>
                    <a:pt x="175" y="124"/>
                    <a:pt x="176" y="126"/>
                  </a:cubicBezTo>
                  <a:cubicBezTo>
                    <a:pt x="177" y="127"/>
                    <a:pt x="182" y="131"/>
                    <a:pt x="188" y="128"/>
                  </a:cubicBezTo>
                  <a:cubicBezTo>
                    <a:pt x="195" y="125"/>
                    <a:pt x="199" y="128"/>
                    <a:pt x="200" y="124"/>
                  </a:cubicBezTo>
                  <a:cubicBezTo>
                    <a:pt x="202" y="121"/>
                    <a:pt x="189" y="118"/>
                    <a:pt x="188" y="12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 177">
              <a:extLst>
                <a:ext uri="{FF2B5EF4-FFF2-40B4-BE49-F238E27FC236}">
                  <a16:creationId xmlns:a16="http://schemas.microsoft.com/office/drawing/2014/main" id="{7E71B59D-3CB9-7615-530E-4212697E6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4913" y="4571302"/>
              <a:ext cx="85431" cy="34174"/>
            </a:xfrm>
            <a:custGeom>
              <a:avLst/>
              <a:gdLst>
                <a:gd name="T0" fmla="*/ 3 w 28"/>
                <a:gd name="T1" fmla="*/ 8 h 11"/>
                <a:gd name="T2" fmla="*/ 0 w 28"/>
                <a:gd name="T3" fmla="*/ 9 h 11"/>
                <a:gd name="T4" fmla="*/ 3 w 28"/>
                <a:gd name="T5" fmla="*/ 10 h 11"/>
                <a:gd name="T6" fmla="*/ 4 w 28"/>
                <a:gd name="T7" fmla="*/ 8 h 11"/>
                <a:gd name="T8" fmla="*/ 3 w 28"/>
                <a:gd name="T9" fmla="*/ 8 h 11"/>
                <a:gd name="T10" fmla="*/ 3 w 28"/>
                <a:gd name="T11" fmla="*/ 8 h 11"/>
                <a:gd name="T12" fmla="*/ 15 w 28"/>
                <a:gd name="T13" fmla="*/ 2 h 11"/>
                <a:gd name="T14" fmla="*/ 8 w 28"/>
                <a:gd name="T15" fmla="*/ 6 h 11"/>
                <a:gd name="T16" fmla="*/ 7 w 28"/>
                <a:gd name="T17" fmla="*/ 7 h 11"/>
                <a:gd name="T18" fmla="*/ 10 w 28"/>
                <a:gd name="T19" fmla="*/ 10 h 11"/>
                <a:gd name="T20" fmla="*/ 27 w 28"/>
                <a:gd name="T21" fmla="*/ 2 h 11"/>
                <a:gd name="T22" fmla="*/ 15 w 28"/>
                <a:gd name="T2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1">
                  <a:moveTo>
                    <a:pt x="3" y="8"/>
                  </a:moveTo>
                  <a:cubicBezTo>
                    <a:pt x="2" y="8"/>
                    <a:pt x="1" y="9"/>
                    <a:pt x="0" y="9"/>
                  </a:cubicBezTo>
                  <a:cubicBezTo>
                    <a:pt x="1" y="10"/>
                    <a:pt x="2" y="11"/>
                    <a:pt x="3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15" y="2"/>
                  </a:moveTo>
                  <a:cubicBezTo>
                    <a:pt x="11" y="2"/>
                    <a:pt x="10" y="4"/>
                    <a:pt x="8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8"/>
                    <a:pt x="9" y="9"/>
                    <a:pt x="10" y="10"/>
                  </a:cubicBezTo>
                  <a:cubicBezTo>
                    <a:pt x="14" y="7"/>
                    <a:pt x="27" y="3"/>
                    <a:pt x="27" y="2"/>
                  </a:cubicBezTo>
                  <a:cubicBezTo>
                    <a:pt x="28" y="0"/>
                    <a:pt x="20" y="2"/>
                    <a:pt x="15" y="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178">
              <a:extLst>
                <a:ext uri="{FF2B5EF4-FFF2-40B4-BE49-F238E27FC236}">
                  <a16:creationId xmlns:a16="http://schemas.microsoft.com/office/drawing/2014/main" id="{A46D37E7-0755-616E-AE2B-1B0FA42D52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3082" y="3005867"/>
              <a:ext cx="293271" cy="327282"/>
            </a:xfrm>
            <a:custGeom>
              <a:avLst/>
              <a:gdLst>
                <a:gd name="T0" fmla="*/ 68 w 97"/>
                <a:gd name="T1" fmla="*/ 91 h 105"/>
                <a:gd name="T2" fmla="*/ 58 w 97"/>
                <a:gd name="T3" fmla="*/ 91 h 105"/>
                <a:gd name="T4" fmla="*/ 50 w 97"/>
                <a:gd name="T5" fmla="*/ 95 h 105"/>
                <a:gd name="T6" fmla="*/ 59 w 97"/>
                <a:gd name="T7" fmla="*/ 99 h 105"/>
                <a:gd name="T8" fmla="*/ 69 w 97"/>
                <a:gd name="T9" fmla="*/ 105 h 105"/>
                <a:gd name="T10" fmla="*/ 71 w 97"/>
                <a:gd name="T11" fmla="*/ 100 h 105"/>
                <a:gd name="T12" fmla="*/ 74 w 97"/>
                <a:gd name="T13" fmla="*/ 92 h 105"/>
                <a:gd name="T14" fmla="*/ 68 w 97"/>
                <a:gd name="T15" fmla="*/ 91 h 105"/>
                <a:gd name="T16" fmla="*/ 20 w 97"/>
                <a:gd name="T17" fmla="*/ 63 h 105"/>
                <a:gd name="T18" fmla="*/ 13 w 97"/>
                <a:gd name="T19" fmla="*/ 64 h 105"/>
                <a:gd name="T20" fmla="*/ 17 w 97"/>
                <a:gd name="T21" fmla="*/ 75 h 105"/>
                <a:gd name="T22" fmla="*/ 20 w 97"/>
                <a:gd name="T23" fmla="*/ 83 h 105"/>
                <a:gd name="T24" fmla="*/ 26 w 97"/>
                <a:gd name="T25" fmla="*/ 80 h 105"/>
                <a:gd name="T26" fmla="*/ 27 w 97"/>
                <a:gd name="T27" fmla="*/ 66 h 105"/>
                <a:gd name="T28" fmla="*/ 20 w 97"/>
                <a:gd name="T29" fmla="*/ 63 h 105"/>
                <a:gd name="T30" fmla="*/ 81 w 97"/>
                <a:gd name="T31" fmla="*/ 59 h 105"/>
                <a:gd name="T32" fmla="*/ 74 w 97"/>
                <a:gd name="T33" fmla="*/ 54 h 105"/>
                <a:gd name="T34" fmla="*/ 61 w 97"/>
                <a:gd name="T35" fmla="*/ 41 h 105"/>
                <a:gd name="T36" fmla="*/ 49 w 97"/>
                <a:gd name="T37" fmla="*/ 28 h 105"/>
                <a:gd name="T38" fmla="*/ 50 w 97"/>
                <a:gd name="T39" fmla="*/ 20 h 105"/>
                <a:gd name="T40" fmla="*/ 53 w 97"/>
                <a:gd name="T41" fmla="*/ 15 h 105"/>
                <a:gd name="T42" fmla="*/ 54 w 97"/>
                <a:gd name="T43" fmla="*/ 4 h 105"/>
                <a:gd name="T44" fmla="*/ 49 w 97"/>
                <a:gd name="T45" fmla="*/ 3 h 105"/>
                <a:gd name="T46" fmla="*/ 48 w 97"/>
                <a:gd name="T47" fmla="*/ 0 h 105"/>
                <a:gd name="T48" fmla="*/ 41 w 97"/>
                <a:gd name="T49" fmla="*/ 1 h 105"/>
                <a:gd name="T50" fmla="*/ 36 w 97"/>
                <a:gd name="T51" fmla="*/ 2 h 105"/>
                <a:gd name="T52" fmla="*/ 35 w 97"/>
                <a:gd name="T53" fmla="*/ 2 h 105"/>
                <a:gd name="T54" fmla="*/ 33 w 97"/>
                <a:gd name="T55" fmla="*/ 3 h 105"/>
                <a:gd name="T56" fmla="*/ 32 w 97"/>
                <a:gd name="T57" fmla="*/ 5 h 105"/>
                <a:gd name="T58" fmla="*/ 29 w 97"/>
                <a:gd name="T59" fmla="*/ 6 h 105"/>
                <a:gd name="T60" fmla="*/ 25 w 97"/>
                <a:gd name="T61" fmla="*/ 7 h 105"/>
                <a:gd name="T62" fmla="*/ 22 w 97"/>
                <a:gd name="T63" fmla="*/ 9 h 105"/>
                <a:gd name="T64" fmla="*/ 20 w 97"/>
                <a:gd name="T65" fmla="*/ 12 h 105"/>
                <a:gd name="T66" fmla="*/ 15 w 97"/>
                <a:gd name="T67" fmla="*/ 6 h 105"/>
                <a:gd name="T68" fmla="*/ 11 w 97"/>
                <a:gd name="T69" fmla="*/ 12 h 105"/>
                <a:gd name="T70" fmla="*/ 4 w 97"/>
                <a:gd name="T71" fmla="*/ 13 h 105"/>
                <a:gd name="T72" fmla="*/ 5 w 97"/>
                <a:gd name="T73" fmla="*/ 17 h 105"/>
                <a:gd name="T74" fmla="*/ 3 w 97"/>
                <a:gd name="T75" fmla="*/ 20 h 105"/>
                <a:gd name="T76" fmla="*/ 2 w 97"/>
                <a:gd name="T77" fmla="*/ 22 h 105"/>
                <a:gd name="T78" fmla="*/ 4 w 97"/>
                <a:gd name="T79" fmla="*/ 26 h 105"/>
                <a:gd name="T80" fmla="*/ 6 w 97"/>
                <a:gd name="T81" fmla="*/ 30 h 105"/>
                <a:gd name="T82" fmla="*/ 10 w 97"/>
                <a:gd name="T83" fmla="*/ 32 h 105"/>
                <a:gd name="T84" fmla="*/ 9 w 97"/>
                <a:gd name="T85" fmla="*/ 35 h 105"/>
                <a:gd name="T86" fmla="*/ 13 w 97"/>
                <a:gd name="T87" fmla="*/ 33 h 105"/>
                <a:gd name="T88" fmla="*/ 19 w 97"/>
                <a:gd name="T89" fmla="*/ 28 h 105"/>
                <a:gd name="T90" fmla="*/ 31 w 97"/>
                <a:gd name="T91" fmla="*/ 33 h 105"/>
                <a:gd name="T92" fmla="*/ 33 w 97"/>
                <a:gd name="T93" fmla="*/ 38 h 105"/>
                <a:gd name="T94" fmla="*/ 41 w 97"/>
                <a:gd name="T95" fmla="*/ 49 h 105"/>
                <a:gd name="T96" fmla="*/ 53 w 97"/>
                <a:gd name="T97" fmla="*/ 58 h 105"/>
                <a:gd name="T98" fmla="*/ 61 w 97"/>
                <a:gd name="T99" fmla="*/ 62 h 105"/>
                <a:gd name="T100" fmla="*/ 68 w 97"/>
                <a:gd name="T101" fmla="*/ 67 h 105"/>
                <a:gd name="T102" fmla="*/ 74 w 97"/>
                <a:gd name="T103" fmla="*/ 72 h 105"/>
                <a:gd name="T104" fmla="*/ 77 w 97"/>
                <a:gd name="T105" fmla="*/ 77 h 105"/>
                <a:gd name="T106" fmla="*/ 77 w 97"/>
                <a:gd name="T107" fmla="*/ 86 h 105"/>
                <a:gd name="T108" fmla="*/ 78 w 97"/>
                <a:gd name="T109" fmla="*/ 93 h 105"/>
                <a:gd name="T110" fmla="*/ 82 w 97"/>
                <a:gd name="T111" fmla="*/ 86 h 105"/>
                <a:gd name="T112" fmla="*/ 87 w 97"/>
                <a:gd name="T113" fmla="*/ 81 h 105"/>
                <a:gd name="T114" fmla="*/ 83 w 97"/>
                <a:gd name="T115" fmla="*/ 74 h 105"/>
                <a:gd name="T116" fmla="*/ 91 w 97"/>
                <a:gd name="T117" fmla="*/ 70 h 105"/>
                <a:gd name="T118" fmla="*/ 97 w 97"/>
                <a:gd name="T119" fmla="*/ 71 h 105"/>
                <a:gd name="T120" fmla="*/ 81 w 97"/>
                <a:gd name="T121" fmla="*/ 5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7" h="105">
                  <a:moveTo>
                    <a:pt x="68" y="91"/>
                  </a:moveTo>
                  <a:cubicBezTo>
                    <a:pt x="63" y="92"/>
                    <a:pt x="61" y="93"/>
                    <a:pt x="58" y="91"/>
                  </a:cubicBezTo>
                  <a:cubicBezTo>
                    <a:pt x="55" y="90"/>
                    <a:pt x="50" y="93"/>
                    <a:pt x="50" y="95"/>
                  </a:cubicBezTo>
                  <a:cubicBezTo>
                    <a:pt x="51" y="96"/>
                    <a:pt x="53" y="98"/>
                    <a:pt x="59" y="99"/>
                  </a:cubicBezTo>
                  <a:cubicBezTo>
                    <a:pt x="65" y="101"/>
                    <a:pt x="66" y="105"/>
                    <a:pt x="69" y="105"/>
                  </a:cubicBezTo>
                  <a:cubicBezTo>
                    <a:pt x="71" y="105"/>
                    <a:pt x="72" y="103"/>
                    <a:pt x="71" y="100"/>
                  </a:cubicBezTo>
                  <a:cubicBezTo>
                    <a:pt x="70" y="96"/>
                    <a:pt x="74" y="92"/>
                    <a:pt x="74" y="92"/>
                  </a:cubicBezTo>
                  <a:cubicBezTo>
                    <a:pt x="75" y="91"/>
                    <a:pt x="73" y="90"/>
                    <a:pt x="68" y="91"/>
                  </a:cubicBezTo>
                  <a:close/>
                  <a:moveTo>
                    <a:pt x="20" y="63"/>
                  </a:moveTo>
                  <a:cubicBezTo>
                    <a:pt x="17" y="65"/>
                    <a:pt x="15" y="63"/>
                    <a:pt x="13" y="64"/>
                  </a:cubicBezTo>
                  <a:cubicBezTo>
                    <a:pt x="12" y="67"/>
                    <a:pt x="18" y="70"/>
                    <a:pt x="17" y="75"/>
                  </a:cubicBezTo>
                  <a:cubicBezTo>
                    <a:pt x="15" y="80"/>
                    <a:pt x="17" y="86"/>
                    <a:pt x="20" y="83"/>
                  </a:cubicBezTo>
                  <a:cubicBezTo>
                    <a:pt x="23" y="80"/>
                    <a:pt x="24" y="82"/>
                    <a:pt x="26" y="80"/>
                  </a:cubicBezTo>
                  <a:cubicBezTo>
                    <a:pt x="28" y="78"/>
                    <a:pt x="26" y="70"/>
                    <a:pt x="27" y="66"/>
                  </a:cubicBezTo>
                  <a:cubicBezTo>
                    <a:pt x="28" y="62"/>
                    <a:pt x="22" y="61"/>
                    <a:pt x="20" y="63"/>
                  </a:cubicBezTo>
                  <a:close/>
                  <a:moveTo>
                    <a:pt x="81" y="59"/>
                  </a:moveTo>
                  <a:cubicBezTo>
                    <a:pt x="77" y="57"/>
                    <a:pt x="79" y="54"/>
                    <a:pt x="74" y="54"/>
                  </a:cubicBezTo>
                  <a:cubicBezTo>
                    <a:pt x="69" y="54"/>
                    <a:pt x="63" y="48"/>
                    <a:pt x="61" y="41"/>
                  </a:cubicBezTo>
                  <a:cubicBezTo>
                    <a:pt x="59" y="33"/>
                    <a:pt x="51" y="33"/>
                    <a:pt x="49" y="28"/>
                  </a:cubicBezTo>
                  <a:cubicBezTo>
                    <a:pt x="47" y="24"/>
                    <a:pt x="51" y="24"/>
                    <a:pt x="50" y="20"/>
                  </a:cubicBezTo>
                  <a:cubicBezTo>
                    <a:pt x="49" y="18"/>
                    <a:pt x="51" y="16"/>
                    <a:pt x="53" y="15"/>
                  </a:cubicBezTo>
                  <a:cubicBezTo>
                    <a:pt x="53" y="11"/>
                    <a:pt x="53" y="7"/>
                    <a:pt x="54" y="4"/>
                  </a:cubicBezTo>
                  <a:cubicBezTo>
                    <a:pt x="52" y="4"/>
                    <a:pt x="50" y="4"/>
                    <a:pt x="49" y="3"/>
                  </a:cubicBezTo>
                  <a:cubicBezTo>
                    <a:pt x="48" y="3"/>
                    <a:pt x="48" y="0"/>
                    <a:pt x="48" y="0"/>
                  </a:cubicBezTo>
                  <a:cubicBezTo>
                    <a:pt x="47" y="0"/>
                    <a:pt x="42" y="0"/>
                    <a:pt x="41" y="1"/>
                  </a:cubicBezTo>
                  <a:cubicBezTo>
                    <a:pt x="40" y="2"/>
                    <a:pt x="37" y="3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5"/>
                    <a:pt x="32" y="5"/>
                  </a:cubicBezTo>
                  <a:cubicBezTo>
                    <a:pt x="31" y="5"/>
                    <a:pt x="29" y="4"/>
                    <a:pt x="29" y="6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4" y="7"/>
                    <a:pt x="22" y="7"/>
                    <a:pt x="22" y="9"/>
                  </a:cubicBezTo>
                  <a:cubicBezTo>
                    <a:pt x="22" y="10"/>
                    <a:pt x="22" y="14"/>
                    <a:pt x="20" y="12"/>
                  </a:cubicBezTo>
                  <a:cubicBezTo>
                    <a:pt x="18" y="10"/>
                    <a:pt x="16" y="6"/>
                    <a:pt x="15" y="6"/>
                  </a:cubicBezTo>
                  <a:cubicBezTo>
                    <a:pt x="15" y="7"/>
                    <a:pt x="13" y="12"/>
                    <a:pt x="11" y="12"/>
                  </a:cubicBezTo>
                  <a:cubicBezTo>
                    <a:pt x="10" y="12"/>
                    <a:pt x="7" y="12"/>
                    <a:pt x="4" y="13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6" y="17"/>
                    <a:pt x="4" y="19"/>
                    <a:pt x="3" y="20"/>
                  </a:cubicBezTo>
                  <a:cubicBezTo>
                    <a:pt x="2" y="21"/>
                    <a:pt x="0" y="20"/>
                    <a:pt x="2" y="22"/>
                  </a:cubicBezTo>
                  <a:cubicBezTo>
                    <a:pt x="3" y="24"/>
                    <a:pt x="5" y="24"/>
                    <a:pt x="4" y="26"/>
                  </a:cubicBezTo>
                  <a:cubicBezTo>
                    <a:pt x="3" y="28"/>
                    <a:pt x="4" y="30"/>
                    <a:pt x="6" y="30"/>
                  </a:cubicBezTo>
                  <a:cubicBezTo>
                    <a:pt x="8" y="31"/>
                    <a:pt x="10" y="30"/>
                    <a:pt x="10" y="32"/>
                  </a:cubicBezTo>
                  <a:cubicBezTo>
                    <a:pt x="10" y="33"/>
                    <a:pt x="9" y="34"/>
                    <a:pt x="9" y="35"/>
                  </a:cubicBezTo>
                  <a:cubicBezTo>
                    <a:pt x="10" y="34"/>
                    <a:pt x="12" y="34"/>
                    <a:pt x="13" y="33"/>
                  </a:cubicBezTo>
                  <a:cubicBezTo>
                    <a:pt x="16" y="32"/>
                    <a:pt x="14" y="30"/>
                    <a:pt x="19" y="28"/>
                  </a:cubicBezTo>
                  <a:cubicBezTo>
                    <a:pt x="23" y="27"/>
                    <a:pt x="29" y="31"/>
                    <a:pt x="31" y="33"/>
                  </a:cubicBezTo>
                  <a:cubicBezTo>
                    <a:pt x="32" y="36"/>
                    <a:pt x="33" y="36"/>
                    <a:pt x="33" y="38"/>
                  </a:cubicBezTo>
                  <a:cubicBezTo>
                    <a:pt x="34" y="41"/>
                    <a:pt x="35" y="45"/>
                    <a:pt x="41" y="49"/>
                  </a:cubicBezTo>
                  <a:cubicBezTo>
                    <a:pt x="47" y="52"/>
                    <a:pt x="50" y="57"/>
                    <a:pt x="53" y="58"/>
                  </a:cubicBezTo>
                  <a:cubicBezTo>
                    <a:pt x="56" y="60"/>
                    <a:pt x="59" y="60"/>
                    <a:pt x="61" y="62"/>
                  </a:cubicBezTo>
                  <a:cubicBezTo>
                    <a:pt x="63" y="64"/>
                    <a:pt x="65" y="65"/>
                    <a:pt x="68" y="67"/>
                  </a:cubicBezTo>
                  <a:cubicBezTo>
                    <a:pt x="71" y="68"/>
                    <a:pt x="71" y="71"/>
                    <a:pt x="74" y="72"/>
                  </a:cubicBezTo>
                  <a:cubicBezTo>
                    <a:pt x="77" y="72"/>
                    <a:pt x="75" y="75"/>
                    <a:pt x="77" y="77"/>
                  </a:cubicBezTo>
                  <a:cubicBezTo>
                    <a:pt x="79" y="79"/>
                    <a:pt x="79" y="83"/>
                    <a:pt x="77" y="86"/>
                  </a:cubicBezTo>
                  <a:cubicBezTo>
                    <a:pt x="75" y="88"/>
                    <a:pt x="76" y="93"/>
                    <a:pt x="78" y="93"/>
                  </a:cubicBezTo>
                  <a:cubicBezTo>
                    <a:pt x="79" y="93"/>
                    <a:pt x="81" y="88"/>
                    <a:pt x="82" y="86"/>
                  </a:cubicBezTo>
                  <a:cubicBezTo>
                    <a:pt x="82" y="83"/>
                    <a:pt x="85" y="83"/>
                    <a:pt x="87" y="81"/>
                  </a:cubicBezTo>
                  <a:cubicBezTo>
                    <a:pt x="89" y="78"/>
                    <a:pt x="84" y="77"/>
                    <a:pt x="83" y="74"/>
                  </a:cubicBezTo>
                  <a:cubicBezTo>
                    <a:pt x="82" y="71"/>
                    <a:pt x="87" y="68"/>
                    <a:pt x="91" y="70"/>
                  </a:cubicBezTo>
                  <a:cubicBezTo>
                    <a:pt x="95" y="73"/>
                    <a:pt x="97" y="75"/>
                    <a:pt x="97" y="71"/>
                  </a:cubicBezTo>
                  <a:cubicBezTo>
                    <a:pt x="97" y="67"/>
                    <a:pt x="84" y="61"/>
                    <a:pt x="81" y="5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 179">
              <a:extLst>
                <a:ext uri="{FF2B5EF4-FFF2-40B4-BE49-F238E27FC236}">
                  <a16:creationId xmlns:a16="http://schemas.microsoft.com/office/drawing/2014/main" id="{2968AC14-37B2-589E-6B0C-5E2887427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353" y="3124161"/>
              <a:ext cx="33152" cy="43375"/>
            </a:xfrm>
            <a:custGeom>
              <a:avLst/>
              <a:gdLst>
                <a:gd name="T0" fmla="*/ 4 w 11"/>
                <a:gd name="T1" fmla="*/ 0 h 14"/>
                <a:gd name="T2" fmla="*/ 1 w 11"/>
                <a:gd name="T3" fmla="*/ 7 h 14"/>
                <a:gd name="T4" fmla="*/ 0 w 11"/>
                <a:gd name="T5" fmla="*/ 9 h 14"/>
                <a:gd name="T6" fmla="*/ 6 w 11"/>
                <a:gd name="T7" fmla="*/ 14 h 14"/>
                <a:gd name="T8" fmla="*/ 7 w 11"/>
                <a:gd name="T9" fmla="*/ 14 h 14"/>
                <a:gd name="T10" fmla="*/ 11 w 11"/>
                <a:gd name="T11" fmla="*/ 8 h 14"/>
                <a:gd name="T12" fmla="*/ 4 w 1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cubicBezTo>
                    <a:pt x="2" y="3"/>
                    <a:pt x="1" y="6"/>
                    <a:pt x="1" y="7"/>
                  </a:cubicBezTo>
                  <a:cubicBezTo>
                    <a:pt x="1" y="7"/>
                    <a:pt x="1" y="8"/>
                    <a:pt x="0" y="9"/>
                  </a:cubicBezTo>
                  <a:cubicBezTo>
                    <a:pt x="3" y="11"/>
                    <a:pt x="5" y="13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1"/>
                    <a:pt x="9" y="8"/>
                    <a:pt x="11" y="8"/>
                  </a:cubicBezTo>
                  <a:cubicBezTo>
                    <a:pt x="9" y="6"/>
                    <a:pt x="6" y="2"/>
                    <a:pt x="4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180">
              <a:extLst>
                <a:ext uri="{FF2B5EF4-FFF2-40B4-BE49-F238E27FC236}">
                  <a16:creationId xmlns:a16="http://schemas.microsoft.com/office/drawing/2014/main" id="{76912BDD-FC9C-45F1-52F6-874ACA295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279" y="3030840"/>
              <a:ext cx="105832" cy="130124"/>
            </a:xfrm>
            <a:custGeom>
              <a:avLst/>
              <a:gdLst>
                <a:gd name="T0" fmla="*/ 30 w 35"/>
                <a:gd name="T1" fmla="*/ 28 h 42"/>
                <a:gd name="T2" fmla="*/ 30 w 35"/>
                <a:gd name="T3" fmla="*/ 23 h 42"/>
                <a:gd name="T4" fmla="*/ 31 w 35"/>
                <a:gd name="T5" fmla="*/ 18 h 42"/>
                <a:gd name="T6" fmla="*/ 21 w 35"/>
                <a:gd name="T7" fmla="*/ 15 h 42"/>
                <a:gd name="T8" fmla="*/ 20 w 35"/>
                <a:gd name="T9" fmla="*/ 10 h 42"/>
                <a:gd name="T10" fmla="*/ 17 w 35"/>
                <a:gd name="T11" fmla="*/ 7 h 42"/>
                <a:gd name="T12" fmla="*/ 14 w 35"/>
                <a:gd name="T13" fmla="*/ 2 h 42"/>
                <a:gd name="T14" fmla="*/ 15 w 35"/>
                <a:gd name="T15" fmla="*/ 2 h 42"/>
                <a:gd name="T16" fmla="*/ 12 w 35"/>
                <a:gd name="T17" fmla="*/ 2 h 42"/>
                <a:gd name="T18" fmla="*/ 9 w 35"/>
                <a:gd name="T19" fmla="*/ 0 h 42"/>
                <a:gd name="T20" fmla="*/ 0 w 35"/>
                <a:gd name="T21" fmla="*/ 3 h 42"/>
                <a:gd name="T22" fmla="*/ 2 w 35"/>
                <a:gd name="T23" fmla="*/ 8 h 42"/>
                <a:gd name="T24" fmla="*/ 5 w 35"/>
                <a:gd name="T25" fmla="*/ 14 h 42"/>
                <a:gd name="T26" fmla="*/ 4 w 35"/>
                <a:gd name="T27" fmla="*/ 27 h 42"/>
                <a:gd name="T28" fmla="*/ 1 w 35"/>
                <a:gd name="T29" fmla="*/ 30 h 42"/>
                <a:gd name="T30" fmla="*/ 8 w 35"/>
                <a:gd name="T31" fmla="*/ 38 h 42"/>
                <a:gd name="T32" fmla="*/ 8 w 35"/>
                <a:gd name="T33" fmla="*/ 38 h 42"/>
                <a:gd name="T34" fmla="*/ 16 w 35"/>
                <a:gd name="T35" fmla="*/ 42 h 42"/>
                <a:gd name="T36" fmla="*/ 30 w 35"/>
                <a:gd name="T37" fmla="*/ 40 h 42"/>
                <a:gd name="T38" fmla="*/ 30 w 35"/>
                <a:gd name="T39" fmla="*/ 37 h 42"/>
                <a:gd name="T40" fmla="*/ 33 w 35"/>
                <a:gd name="T41" fmla="*/ 34 h 42"/>
                <a:gd name="T42" fmla="*/ 30 w 35"/>
                <a:gd name="T43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42">
                  <a:moveTo>
                    <a:pt x="30" y="28"/>
                  </a:moveTo>
                  <a:cubicBezTo>
                    <a:pt x="29" y="27"/>
                    <a:pt x="29" y="24"/>
                    <a:pt x="30" y="23"/>
                  </a:cubicBezTo>
                  <a:cubicBezTo>
                    <a:pt x="32" y="22"/>
                    <a:pt x="31" y="20"/>
                    <a:pt x="31" y="18"/>
                  </a:cubicBezTo>
                  <a:cubicBezTo>
                    <a:pt x="31" y="16"/>
                    <a:pt x="23" y="16"/>
                    <a:pt x="21" y="15"/>
                  </a:cubicBezTo>
                  <a:cubicBezTo>
                    <a:pt x="20" y="15"/>
                    <a:pt x="22" y="10"/>
                    <a:pt x="20" y="10"/>
                  </a:cubicBezTo>
                  <a:cubicBezTo>
                    <a:pt x="18" y="10"/>
                    <a:pt x="17" y="9"/>
                    <a:pt x="17" y="7"/>
                  </a:cubicBezTo>
                  <a:cubicBezTo>
                    <a:pt x="17" y="6"/>
                    <a:pt x="14" y="3"/>
                    <a:pt x="14" y="2"/>
                  </a:cubicBezTo>
                  <a:cubicBezTo>
                    <a:pt x="14" y="2"/>
                    <a:pt x="15" y="2"/>
                    <a:pt x="15" y="2"/>
                  </a:cubicBezTo>
                  <a:cubicBezTo>
                    <a:pt x="13" y="2"/>
                    <a:pt x="13" y="2"/>
                    <a:pt x="12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9" y="0"/>
                    <a:pt x="3" y="2"/>
                    <a:pt x="0" y="3"/>
                  </a:cubicBezTo>
                  <a:cubicBezTo>
                    <a:pt x="0" y="5"/>
                    <a:pt x="1" y="8"/>
                    <a:pt x="2" y="8"/>
                  </a:cubicBezTo>
                  <a:cubicBezTo>
                    <a:pt x="5" y="9"/>
                    <a:pt x="4" y="12"/>
                    <a:pt x="5" y="14"/>
                  </a:cubicBezTo>
                  <a:cubicBezTo>
                    <a:pt x="6" y="17"/>
                    <a:pt x="5" y="27"/>
                    <a:pt x="4" y="27"/>
                  </a:cubicBezTo>
                  <a:cubicBezTo>
                    <a:pt x="4" y="27"/>
                    <a:pt x="2" y="29"/>
                    <a:pt x="1" y="30"/>
                  </a:cubicBezTo>
                  <a:cubicBezTo>
                    <a:pt x="3" y="32"/>
                    <a:pt x="6" y="36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16" y="42"/>
                    <a:pt x="16" y="42"/>
                  </a:cubicBezTo>
                  <a:cubicBezTo>
                    <a:pt x="16" y="42"/>
                    <a:pt x="24" y="41"/>
                    <a:pt x="30" y="40"/>
                  </a:cubicBezTo>
                  <a:cubicBezTo>
                    <a:pt x="30" y="39"/>
                    <a:pt x="30" y="38"/>
                    <a:pt x="30" y="37"/>
                  </a:cubicBezTo>
                  <a:cubicBezTo>
                    <a:pt x="30" y="36"/>
                    <a:pt x="31" y="34"/>
                    <a:pt x="33" y="34"/>
                  </a:cubicBezTo>
                  <a:cubicBezTo>
                    <a:pt x="35" y="34"/>
                    <a:pt x="32" y="30"/>
                    <a:pt x="30" y="28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17">
              <a:extLst>
                <a:ext uri="{FF2B5EF4-FFF2-40B4-BE49-F238E27FC236}">
                  <a16:creationId xmlns:a16="http://schemas.microsoft.com/office/drawing/2014/main" id="{9328794E-A609-8513-046F-CB48E8F2D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4180" y="3320005"/>
              <a:ext cx="527887" cy="525755"/>
            </a:xfrm>
            <a:custGeom>
              <a:avLst/>
              <a:gdLst>
                <a:gd name="T0" fmla="*/ 60 w 175"/>
                <a:gd name="T1" fmla="*/ 32 h 169"/>
                <a:gd name="T2" fmla="*/ 60 w 175"/>
                <a:gd name="T3" fmla="*/ 40 h 169"/>
                <a:gd name="T4" fmla="*/ 64 w 175"/>
                <a:gd name="T5" fmla="*/ 46 h 169"/>
                <a:gd name="T6" fmla="*/ 62 w 175"/>
                <a:gd name="T7" fmla="*/ 49 h 169"/>
                <a:gd name="T8" fmla="*/ 49 w 175"/>
                <a:gd name="T9" fmla="*/ 50 h 169"/>
                <a:gd name="T10" fmla="*/ 44 w 175"/>
                <a:gd name="T11" fmla="*/ 53 h 169"/>
                <a:gd name="T12" fmla="*/ 42 w 175"/>
                <a:gd name="T13" fmla="*/ 55 h 169"/>
                <a:gd name="T14" fmla="*/ 41 w 175"/>
                <a:gd name="T15" fmla="*/ 60 h 169"/>
                <a:gd name="T16" fmla="*/ 37 w 175"/>
                <a:gd name="T17" fmla="*/ 62 h 169"/>
                <a:gd name="T18" fmla="*/ 30 w 175"/>
                <a:gd name="T19" fmla="*/ 65 h 169"/>
                <a:gd name="T20" fmla="*/ 26 w 175"/>
                <a:gd name="T21" fmla="*/ 70 h 169"/>
                <a:gd name="T22" fmla="*/ 19 w 175"/>
                <a:gd name="T23" fmla="*/ 71 h 169"/>
                <a:gd name="T24" fmla="*/ 13 w 175"/>
                <a:gd name="T25" fmla="*/ 73 h 169"/>
                <a:gd name="T26" fmla="*/ 0 w 175"/>
                <a:gd name="T27" fmla="*/ 82 h 169"/>
                <a:gd name="T28" fmla="*/ 0 w 175"/>
                <a:gd name="T29" fmla="*/ 93 h 169"/>
                <a:gd name="T30" fmla="*/ 2 w 175"/>
                <a:gd name="T31" fmla="*/ 95 h 169"/>
                <a:gd name="T32" fmla="*/ 83 w 175"/>
                <a:gd name="T33" fmla="*/ 149 h 169"/>
                <a:gd name="T34" fmla="*/ 89 w 175"/>
                <a:gd name="T35" fmla="*/ 157 h 169"/>
                <a:gd name="T36" fmla="*/ 98 w 175"/>
                <a:gd name="T37" fmla="*/ 160 h 169"/>
                <a:gd name="T38" fmla="*/ 102 w 175"/>
                <a:gd name="T39" fmla="*/ 169 h 169"/>
                <a:gd name="T40" fmla="*/ 111 w 175"/>
                <a:gd name="T41" fmla="*/ 167 h 169"/>
                <a:gd name="T42" fmla="*/ 124 w 175"/>
                <a:gd name="T43" fmla="*/ 163 h 169"/>
                <a:gd name="T44" fmla="*/ 139 w 175"/>
                <a:gd name="T45" fmla="*/ 150 h 169"/>
                <a:gd name="T46" fmla="*/ 175 w 175"/>
                <a:gd name="T47" fmla="*/ 128 h 169"/>
                <a:gd name="T48" fmla="*/ 175 w 175"/>
                <a:gd name="T49" fmla="*/ 128 h 169"/>
                <a:gd name="T50" fmla="*/ 171 w 175"/>
                <a:gd name="T51" fmla="*/ 121 h 169"/>
                <a:gd name="T52" fmla="*/ 165 w 175"/>
                <a:gd name="T53" fmla="*/ 119 h 169"/>
                <a:gd name="T54" fmla="*/ 159 w 175"/>
                <a:gd name="T55" fmla="*/ 115 h 169"/>
                <a:gd name="T56" fmla="*/ 158 w 175"/>
                <a:gd name="T57" fmla="*/ 109 h 169"/>
                <a:gd name="T58" fmla="*/ 154 w 175"/>
                <a:gd name="T59" fmla="*/ 104 h 169"/>
                <a:gd name="T60" fmla="*/ 158 w 175"/>
                <a:gd name="T61" fmla="*/ 99 h 169"/>
                <a:gd name="T62" fmla="*/ 157 w 175"/>
                <a:gd name="T63" fmla="*/ 96 h 169"/>
                <a:gd name="T64" fmla="*/ 157 w 175"/>
                <a:gd name="T65" fmla="*/ 90 h 169"/>
                <a:gd name="T66" fmla="*/ 157 w 175"/>
                <a:gd name="T67" fmla="*/ 85 h 169"/>
                <a:gd name="T68" fmla="*/ 157 w 175"/>
                <a:gd name="T69" fmla="*/ 76 h 169"/>
                <a:gd name="T70" fmla="*/ 154 w 175"/>
                <a:gd name="T71" fmla="*/ 68 h 169"/>
                <a:gd name="T72" fmla="*/ 155 w 175"/>
                <a:gd name="T73" fmla="*/ 66 h 169"/>
                <a:gd name="T74" fmla="*/ 155 w 175"/>
                <a:gd name="T75" fmla="*/ 64 h 169"/>
                <a:gd name="T76" fmla="*/ 151 w 175"/>
                <a:gd name="T77" fmla="*/ 49 h 169"/>
                <a:gd name="T78" fmla="*/ 144 w 175"/>
                <a:gd name="T79" fmla="*/ 44 h 169"/>
                <a:gd name="T80" fmla="*/ 141 w 175"/>
                <a:gd name="T81" fmla="*/ 39 h 169"/>
                <a:gd name="T82" fmla="*/ 137 w 175"/>
                <a:gd name="T83" fmla="*/ 30 h 169"/>
                <a:gd name="T84" fmla="*/ 143 w 175"/>
                <a:gd name="T85" fmla="*/ 24 h 169"/>
                <a:gd name="T86" fmla="*/ 145 w 175"/>
                <a:gd name="T87" fmla="*/ 15 h 169"/>
                <a:gd name="T88" fmla="*/ 145 w 175"/>
                <a:gd name="T89" fmla="*/ 2 h 169"/>
                <a:gd name="T90" fmla="*/ 137 w 175"/>
                <a:gd name="T91" fmla="*/ 1 h 169"/>
                <a:gd name="T92" fmla="*/ 129 w 175"/>
                <a:gd name="T93" fmla="*/ 1 h 169"/>
                <a:gd name="T94" fmla="*/ 117 w 175"/>
                <a:gd name="T95" fmla="*/ 4 h 169"/>
                <a:gd name="T96" fmla="*/ 85 w 175"/>
                <a:gd name="T97" fmla="*/ 6 h 169"/>
                <a:gd name="T98" fmla="*/ 72 w 175"/>
                <a:gd name="T99" fmla="*/ 13 h 169"/>
                <a:gd name="T100" fmla="*/ 59 w 175"/>
                <a:gd name="T101" fmla="*/ 19 h 169"/>
                <a:gd name="T102" fmla="*/ 56 w 175"/>
                <a:gd name="T103" fmla="*/ 21 h 169"/>
                <a:gd name="T104" fmla="*/ 57 w 175"/>
                <a:gd name="T105" fmla="*/ 23 h 169"/>
                <a:gd name="T106" fmla="*/ 60 w 175"/>
                <a:gd name="T107" fmla="*/ 3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5" h="169">
                  <a:moveTo>
                    <a:pt x="60" y="32"/>
                  </a:moveTo>
                  <a:cubicBezTo>
                    <a:pt x="60" y="36"/>
                    <a:pt x="59" y="40"/>
                    <a:pt x="60" y="40"/>
                  </a:cubicBezTo>
                  <a:cubicBezTo>
                    <a:pt x="62" y="40"/>
                    <a:pt x="63" y="44"/>
                    <a:pt x="64" y="46"/>
                  </a:cubicBezTo>
                  <a:cubicBezTo>
                    <a:pt x="64" y="47"/>
                    <a:pt x="63" y="49"/>
                    <a:pt x="62" y="49"/>
                  </a:cubicBezTo>
                  <a:cubicBezTo>
                    <a:pt x="60" y="49"/>
                    <a:pt x="49" y="48"/>
                    <a:pt x="49" y="50"/>
                  </a:cubicBezTo>
                  <a:cubicBezTo>
                    <a:pt x="49" y="51"/>
                    <a:pt x="47" y="53"/>
                    <a:pt x="44" y="53"/>
                  </a:cubicBezTo>
                  <a:cubicBezTo>
                    <a:pt x="42" y="53"/>
                    <a:pt x="42" y="52"/>
                    <a:pt x="42" y="55"/>
                  </a:cubicBezTo>
                  <a:cubicBezTo>
                    <a:pt x="41" y="57"/>
                    <a:pt x="42" y="60"/>
                    <a:pt x="41" y="60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4" y="63"/>
                    <a:pt x="30" y="62"/>
                    <a:pt x="30" y="65"/>
                  </a:cubicBezTo>
                  <a:cubicBezTo>
                    <a:pt x="30" y="67"/>
                    <a:pt x="29" y="69"/>
                    <a:pt x="26" y="70"/>
                  </a:cubicBezTo>
                  <a:cubicBezTo>
                    <a:pt x="23" y="70"/>
                    <a:pt x="19" y="69"/>
                    <a:pt x="19" y="71"/>
                  </a:cubicBezTo>
                  <a:cubicBezTo>
                    <a:pt x="19" y="73"/>
                    <a:pt x="15" y="72"/>
                    <a:pt x="13" y="73"/>
                  </a:cubicBezTo>
                  <a:cubicBezTo>
                    <a:pt x="11" y="74"/>
                    <a:pt x="0" y="81"/>
                    <a:pt x="0" y="82"/>
                  </a:cubicBezTo>
                  <a:cubicBezTo>
                    <a:pt x="0" y="82"/>
                    <a:pt x="0" y="88"/>
                    <a:pt x="0" y="93"/>
                  </a:cubicBezTo>
                  <a:cubicBezTo>
                    <a:pt x="0" y="94"/>
                    <a:pt x="1" y="94"/>
                    <a:pt x="2" y="95"/>
                  </a:cubicBezTo>
                  <a:cubicBezTo>
                    <a:pt x="6" y="97"/>
                    <a:pt x="81" y="147"/>
                    <a:pt x="83" y="149"/>
                  </a:cubicBezTo>
                  <a:cubicBezTo>
                    <a:pt x="86" y="151"/>
                    <a:pt x="89" y="157"/>
                    <a:pt x="89" y="157"/>
                  </a:cubicBezTo>
                  <a:cubicBezTo>
                    <a:pt x="89" y="157"/>
                    <a:pt x="94" y="157"/>
                    <a:pt x="98" y="160"/>
                  </a:cubicBezTo>
                  <a:cubicBezTo>
                    <a:pt x="102" y="162"/>
                    <a:pt x="102" y="169"/>
                    <a:pt x="102" y="169"/>
                  </a:cubicBezTo>
                  <a:cubicBezTo>
                    <a:pt x="102" y="169"/>
                    <a:pt x="108" y="167"/>
                    <a:pt x="111" y="167"/>
                  </a:cubicBezTo>
                  <a:cubicBezTo>
                    <a:pt x="113" y="166"/>
                    <a:pt x="124" y="163"/>
                    <a:pt x="124" y="163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4"/>
                    <a:pt x="173" y="121"/>
                    <a:pt x="171" y="121"/>
                  </a:cubicBezTo>
                  <a:cubicBezTo>
                    <a:pt x="169" y="121"/>
                    <a:pt x="167" y="119"/>
                    <a:pt x="165" y="119"/>
                  </a:cubicBezTo>
                  <a:cubicBezTo>
                    <a:pt x="162" y="119"/>
                    <a:pt x="159" y="118"/>
                    <a:pt x="159" y="115"/>
                  </a:cubicBezTo>
                  <a:cubicBezTo>
                    <a:pt x="158" y="113"/>
                    <a:pt x="160" y="112"/>
                    <a:pt x="158" y="109"/>
                  </a:cubicBezTo>
                  <a:cubicBezTo>
                    <a:pt x="156" y="106"/>
                    <a:pt x="154" y="105"/>
                    <a:pt x="154" y="104"/>
                  </a:cubicBezTo>
                  <a:cubicBezTo>
                    <a:pt x="154" y="102"/>
                    <a:pt x="157" y="100"/>
                    <a:pt x="158" y="99"/>
                  </a:cubicBezTo>
                  <a:cubicBezTo>
                    <a:pt x="158" y="99"/>
                    <a:pt x="157" y="97"/>
                    <a:pt x="157" y="96"/>
                  </a:cubicBezTo>
                  <a:cubicBezTo>
                    <a:pt x="157" y="94"/>
                    <a:pt x="155" y="92"/>
                    <a:pt x="157" y="90"/>
                  </a:cubicBezTo>
                  <a:cubicBezTo>
                    <a:pt x="158" y="89"/>
                    <a:pt x="159" y="87"/>
                    <a:pt x="157" y="85"/>
                  </a:cubicBezTo>
                  <a:cubicBezTo>
                    <a:pt x="156" y="82"/>
                    <a:pt x="159" y="79"/>
                    <a:pt x="157" y="76"/>
                  </a:cubicBezTo>
                  <a:cubicBezTo>
                    <a:pt x="156" y="72"/>
                    <a:pt x="153" y="69"/>
                    <a:pt x="154" y="68"/>
                  </a:cubicBezTo>
                  <a:cubicBezTo>
                    <a:pt x="154" y="67"/>
                    <a:pt x="154" y="67"/>
                    <a:pt x="155" y="66"/>
                  </a:cubicBezTo>
                  <a:cubicBezTo>
                    <a:pt x="155" y="66"/>
                    <a:pt x="155" y="65"/>
                    <a:pt x="155" y="64"/>
                  </a:cubicBezTo>
                  <a:cubicBezTo>
                    <a:pt x="155" y="61"/>
                    <a:pt x="152" y="51"/>
                    <a:pt x="151" y="49"/>
                  </a:cubicBezTo>
                  <a:cubicBezTo>
                    <a:pt x="149" y="47"/>
                    <a:pt x="144" y="46"/>
                    <a:pt x="144" y="44"/>
                  </a:cubicBezTo>
                  <a:cubicBezTo>
                    <a:pt x="144" y="43"/>
                    <a:pt x="144" y="40"/>
                    <a:pt x="141" y="39"/>
                  </a:cubicBezTo>
                  <a:cubicBezTo>
                    <a:pt x="137" y="37"/>
                    <a:pt x="135" y="30"/>
                    <a:pt x="137" y="30"/>
                  </a:cubicBezTo>
                  <a:cubicBezTo>
                    <a:pt x="139" y="30"/>
                    <a:pt x="141" y="25"/>
                    <a:pt x="143" y="24"/>
                  </a:cubicBezTo>
                  <a:cubicBezTo>
                    <a:pt x="145" y="23"/>
                    <a:pt x="147" y="18"/>
                    <a:pt x="145" y="15"/>
                  </a:cubicBezTo>
                  <a:cubicBezTo>
                    <a:pt x="144" y="13"/>
                    <a:pt x="145" y="7"/>
                    <a:pt x="145" y="2"/>
                  </a:cubicBezTo>
                  <a:cubicBezTo>
                    <a:pt x="142" y="2"/>
                    <a:pt x="138" y="1"/>
                    <a:pt x="137" y="1"/>
                  </a:cubicBezTo>
                  <a:cubicBezTo>
                    <a:pt x="136" y="0"/>
                    <a:pt x="132" y="1"/>
                    <a:pt x="129" y="1"/>
                  </a:cubicBezTo>
                  <a:cubicBezTo>
                    <a:pt x="126" y="2"/>
                    <a:pt x="119" y="6"/>
                    <a:pt x="117" y="4"/>
                  </a:cubicBezTo>
                  <a:cubicBezTo>
                    <a:pt x="115" y="2"/>
                    <a:pt x="92" y="5"/>
                    <a:pt x="85" y="6"/>
                  </a:cubicBezTo>
                  <a:cubicBezTo>
                    <a:pt x="79" y="6"/>
                    <a:pt x="76" y="13"/>
                    <a:pt x="72" y="13"/>
                  </a:cubicBezTo>
                  <a:cubicBezTo>
                    <a:pt x="69" y="13"/>
                    <a:pt x="62" y="16"/>
                    <a:pt x="59" y="19"/>
                  </a:cubicBezTo>
                  <a:cubicBezTo>
                    <a:pt x="58" y="20"/>
                    <a:pt x="57" y="21"/>
                    <a:pt x="56" y="21"/>
                  </a:cubicBezTo>
                  <a:cubicBezTo>
                    <a:pt x="57" y="22"/>
                    <a:pt x="57" y="23"/>
                    <a:pt x="57" y="23"/>
                  </a:cubicBezTo>
                  <a:cubicBezTo>
                    <a:pt x="59" y="26"/>
                    <a:pt x="60" y="29"/>
                    <a:pt x="60" y="32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107">
              <a:extLst>
                <a:ext uri="{FF2B5EF4-FFF2-40B4-BE49-F238E27FC236}">
                  <a16:creationId xmlns:a16="http://schemas.microsoft.com/office/drawing/2014/main" id="{437054FE-F258-6072-B852-D08D24399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8714" y="4213788"/>
              <a:ext cx="1012421" cy="1067282"/>
            </a:xfrm>
            <a:custGeom>
              <a:avLst/>
              <a:gdLst>
                <a:gd name="T0" fmla="*/ 189 w 336"/>
                <a:gd name="T1" fmla="*/ 318 h 343"/>
                <a:gd name="T2" fmla="*/ 194 w 336"/>
                <a:gd name="T3" fmla="*/ 320 h 343"/>
                <a:gd name="T4" fmla="*/ 216 w 336"/>
                <a:gd name="T5" fmla="*/ 282 h 343"/>
                <a:gd name="T6" fmla="*/ 230 w 336"/>
                <a:gd name="T7" fmla="*/ 255 h 343"/>
                <a:gd name="T8" fmla="*/ 252 w 336"/>
                <a:gd name="T9" fmla="*/ 243 h 343"/>
                <a:gd name="T10" fmla="*/ 278 w 336"/>
                <a:gd name="T11" fmla="*/ 236 h 343"/>
                <a:gd name="T12" fmla="*/ 288 w 336"/>
                <a:gd name="T13" fmla="*/ 216 h 343"/>
                <a:gd name="T14" fmla="*/ 297 w 336"/>
                <a:gd name="T15" fmla="*/ 196 h 343"/>
                <a:gd name="T16" fmla="*/ 300 w 336"/>
                <a:gd name="T17" fmla="*/ 157 h 343"/>
                <a:gd name="T18" fmla="*/ 306 w 336"/>
                <a:gd name="T19" fmla="*/ 153 h 343"/>
                <a:gd name="T20" fmla="*/ 333 w 336"/>
                <a:gd name="T21" fmla="*/ 117 h 343"/>
                <a:gd name="T22" fmla="*/ 303 w 336"/>
                <a:gd name="T23" fmla="*/ 77 h 343"/>
                <a:gd name="T24" fmla="*/ 251 w 336"/>
                <a:gd name="T25" fmla="*/ 71 h 343"/>
                <a:gd name="T26" fmla="*/ 221 w 336"/>
                <a:gd name="T27" fmla="*/ 55 h 343"/>
                <a:gd name="T28" fmla="*/ 218 w 336"/>
                <a:gd name="T29" fmla="*/ 49 h 343"/>
                <a:gd name="T30" fmla="*/ 198 w 336"/>
                <a:gd name="T31" fmla="*/ 44 h 343"/>
                <a:gd name="T32" fmla="*/ 193 w 336"/>
                <a:gd name="T33" fmla="*/ 9 h 343"/>
                <a:gd name="T34" fmla="*/ 166 w 336"/>
                <a:gd name="T35" fmla="*/ 24 h 343"/>
                <a:gd name="T36" fmla="*/ 143 w 336"/>
                <a:gd name="T37" fmla="*/ 28 h 343"/>
                <a:gd name="T38" fmla="*/ 124 w 336"/>
                <a:gd name="T39" fmla="*/ 29 h 343"/>
                <a:gd name="T40" fmla="*/ 118 w 336"/>
                <a:gd name="T41" fmla="*/ 0 h 343"/>
                <a:gd name="T42" fmla="*/ 96 w 336"/>
                <a:gd name="T43" fmla="*/ 12 h 343"/>
                <a:gd name="T44" fmla="*/ 80 w 336"/>
                <a:gd name="T45" fmla="*/ 11 h 343"/>
                <a:gd name="T46" fmla="*/ 90 w 336"/>
                <a:gd name="T47" fmla="*/ 23 h 343"/>
                <a:gd name="T48" fmla="*/ 79 w 336"/>
                <a:gd name="T49" fmla="*/ 34 h 343"/>
                <a:gd name="T50" fmla="*/ 63 w 336"/>
                <a:gd name="T51" fmla="*/ 36 h 343"/>
                <a:gd name="T52" fmla="*/ 36 w 336"/>
                <a:gd name="T53" fmla="*/ 31 h 343"/>
                <a:gd name="T54" fmla="*/ 34 w 336"/>
                <a:gd name="T55" fmla="*/ 43 h 343"/>
                <a:gd name="T56" fmla="*/ 34 w 336"/>
                <a:gd name="T57" fmla="*/ 80 h 343"/>
                <a:gd name="T58" fmla="*/ 10 w 336"/>
                <a:gd name="T59" fmla="*/ 89 h 343"/>
                <a:gd name="T60" fmla="*/ 2 w 336"/>
                <a:gd name="T61" fmla="*/ 107 h 343"/>
                <a:gd name="T62" fmla="*/ 12 w 336"/>
                <a:gd name="T63" fmla="*/ 125 h 343"/>
                <a:gd name="T64" fmla="*/ 29 w 336"/>
                <a:gd name="T65" fmla="*/ 128 h 343"/>
                <a:gd name="T66" fmla="*/ 49 w 336"/>
                <a:gd name="T67" fmla="*/ 137 h 343"/>
                <a:gd name="T68" fmla="*/ 74 w 336"/>
                <a:gd name="T69" fmla="*/ 129 h 343"/>
                <a:gd name="T70" fmla="*/ 93 w 336"/>
                <a:gd name="T71" fmla="*/ 153 h 343"/>
                <a:gd name="T72" fmla="*/ 113 w 336"/>
                <a:gd name="T73" fmla="*/ 161 h 343"/>
                <a:gd name="T74" fmla="*/ 118 w 336"/>
                <a:gd name="T75" fmla="*/ 180 h 343"/>
                <a:gd name="T76" fmla="*/ 139 w 336"/>
                <a:gd name="T77" fmla="*/ 197 h 343"/>
                <a:gd name="T78" fmla="*/ 136 w 336"/>
                <a:gd name="T79" fmla="*/ 218 h 343"/>
                <a:gd name="T80" fmla="*/ 149 w 336"/>
                <a:gd name="T81" fmla="*/ 236 h 343"/>
                <a:gd name="T82" fmla="*/ 166 w 336"/>
                <a:gd name="T83" fmla="*/ 251 h 343"/>
                <a:gd name="T84" fmla="*/ 172 w 336"/>
                <a:gd name="T85" fmla="*/ 279 h 343"/>
                <a:gd name="T86" fmla="*/ 140 w 336"/>
                <a:gd name="T87" fmla="*/ 309 h 343"/>
                <a:gd name="T88" fmla="*/ 154 w 336"/>
                <a:gd name="T89" fmla="*/ 318 h 343"/>
                <a:gd name="T90" fmla="*/ 174 w 336"/>
                <a:gd name="T91" fmla="*/ 33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6" h="343">
                  <a:moveTo>
                    <a:pt x="178" y="339"/>
                  </a:moveTo>
                  <a:cubicBezTo>
                    <a:pt x="184" y="335"/>
                    <a:pt x="182" y="333"/>
                    <a:pt x="185" y="328"/>
                  </a:cubicBezTo>
                  <a:cubicBezTo>
                    <a:pt x="187" y="324"/>
                    <a:pt x="185" y="322"/>
                    <a:pt x="189" y="318"/>
                  </a:cubicBezTo>
                  <a:cubicBezTo>
                    <a:pt x="193" y="314"/>
                    <a:pt x="188" y="312"/>
                    <a:pt x="194" y="309"/>
                  </a:cubicBezTo>
                  <a:cubicBezTo>
                    <a:pt x="199" y="307"/>
                    <a:pt x="198" y="311"/>
                    <a:pt x="194" y="317"/>
                  </a:cubicBezTo>
                  <a:cubicBezTo>
                    <a:pt x="190" y="322"/>
                    <a:pt x="189" y="324"/>
                    <a:pt x="194" y="320"/>
                  </a:cubicBezTo>
                  <a:cubicBezTo>
                    <a:pt x="200" y="316"/>
                    <a:pt x="202" y="310"/>
                    <a:pt x="205" y="303"/>
                  </a:cubicBezTo>
                  <a:cubicBezTo>
                    <a:pt x="208" y="297"/>
                    <a:pt x="211" y="295"/>
                    <a:pt x="214" y="294"/>
                  </a:cubicBezTo>
                  <a:cubicBezTo>
                    <a:pt x="216" y="294"/>
                    <a:pt x="216" y="287"/>
                    <a:pt x="216" y="282"/>
                  </a:cubicBezTo>
                  <a:cubicBezTo>
                    <a:pt x="216" y="277"/>
                    <a:pt x="214" y="273"/>
                    <a:pt x="216" y="270"/>
                  </a:cubicBezTo>
                  <a:cubicBezTo>
                    <a:pt x="218" y="266"/>
                    <a:pt x="216" y="263"/>
                    <a:pt x="219" y="263"/>
                  </a:cubicBezTo>
                  <a:cubicBezTo>
                    <a:pt x="222" y="263"/>
                    <a:pt x="225" y="260"/>
                    <a:pt x="230" y="255"/>
                  </a:cubicBezTo>
                  <a:cubicBezTo>
                    <a:pt x="234" y="251"/>
                    <a:pt x="236" y="251"/>
                    <a:pt x="241" y="251"/>
                  </a:cubicBezTo>
                  <a:cubicBezTo>
                    <a:pt x="245" y="250"/>
                    <a:pt x="242" y="249"/>
                    <a:pt x="245" y="248"/>
                  </a:cubicBezTo>
                  <a:cubicBezTo>
                    <a:pt x="248" y="247"/>
                    <a:pt x="250" y="245"/>
                    <a:pt x="252" y="243"/>
                  </a:cubicBezTo>
                  <a:cubicBezTo>
                    <a:pt x="254" y="241"/>
                    <a:pt x="261" y="243"/>
                    <a:pt x="266" y="243"/>
                  </a:cubicBezTo>
                  <a:cubicBezTo>
                    <a:pt x="270" y="243"/>
                    <a:pt x="273" y="243"/>
                    <a:pt x="273" y="241"/>
                  </a:cubicBezTo>
                  <a:cubicBezTo>
                    <a:pt x="273" y="238"/>
                    <a:pt x="275" y="236"/>
                    <a:pt x="278" y="236"/>
                  </a:cubicBezTo>
                  <a:cubicBezTo>
                    <a:pt x="281" y="236"/>
                    <a:pt x="282" y="235"/>
                    <a:pt x="282" y="231"/>
                  </a:cubicBezTo>
                  <a:cubicBezTo>
                    <a:pt x="282" y="227"/>
                    <a:pt x="283" y="225"/>
                    <a:pt x="285" y="224"/>
                  </a:cubicBezTo>
                  <a:cubicBezTo>
                    <a:pt x="287" y="222"/>
                    <a:pt x="288" y="218"/>
                    <a:pt x="288" y="216"/>
                  </a:cubicBezTo>
                  <a:cubicBezTo>
                    <a:pt x="289" y="213"/>
                    <a:pt x="292" y="215"/>
                    <a:pt x="292" y="211"/>
                  </a:cubicBezTo>
                  <a:cubicBezTo>
                    <a:pt x="292" y="208"/>
                    <a:pt x="293" y="204"/>
                    <a:pt x="293" y="201"/>
                  </a:cubicBezTo>
                  <a:cubicBezTo>
                    <a:pt x="293" y="198"/>
                    <a:pt x="296" y="198"/>
                    <a:pt x="297" y="196"/>
                  </a:cubicBezTo>
                  <a:cubicBezTo>
                    <a:pt x="298" y="194"/>
                    <a:pt x="296" y="192"/>
                    <a:pt x="298" y="186"/>
                  </a:cubicBezTo>
                  <a:cubicBezTo>
                    <a:pt x="300" y="180"/>
                    <a:pt x="298" y="175"/>
                    <a:pt x="298" y="170"/>
                  </a:cubicBezTo>
                  <a:cubicBezTo>
                    <a:pt x="298" y="164"/>
                    <a:pt x="298" y="159"/>
                    <a:pt x="300" y="157"/>
                  </a:cubicBezTo>
                  <a:cubicBezTo>
                    <a:pt x="302" y="156"/>
                    <a:pt x="301" y="155"/>
                    <a:pt x="299" y="154"/>
                  </a:cubicBezTo>
                  <a:cubicBezTo>
                    <a:pt x="298" y="153"/>
                    <a:pt x="300" y="151"/>
                    <a:pt x="301" y="151"/>
                  </a:cubicBezTo>
                  <a:cubicBezTo>
                    <a:pt x="302" y="152"/>
                    <a:pt x="304" y="155"/>
                    <a:pt x="306" y="153"/>
                  </a:cubicBezTo>
                  <a:cubicBezTo>
                    <a:pt x="309" y="152"/>
                    <a:pt x="311" y="145"/>
                    <a:pt x="313" y="140"/>
                  </a:cubicBezTo>
                  <a:cubicBezTo>
                    <a:pt x="315" y="135"/>
                    <a:pt x="318" y="135"/>
                    <a:pt x="321" y="134"/>
                  </a:cubicBezTo>
                  <a:cubicBezTo>
                    <a:pt x="323" y="133"/>
                    <a:pt x="329" y="126"/>
                    <a:pt x="333" y="117"/>
                  </a:cubicBezTo>
                  <a:cubicBezTo>
                    <a:pt x="336" y="108"/>
                    <a:pt x="332" y="99"/>
                    <a:pt x="331" y="93"/>
                  </a:cubicBezTo>
                  <a:cubicBezTo>
                    <a:pt x="329" y="86"/>
                    <a:pt x="327" y="88"/>
                    <a:pt x="324" y="88"/>
                  </a:cubicBezTo>
                  <a:cubicBezTo>
                    <a:pt x="320" y="88"/>
                    <a:pt x="313" y="87"/>
                    <a:pt x="303" y="77"/>
                  </a:cubicBezTo>
                  <a:cubicBezTo>
                    <a:pt x="294" y="67"/>
                    <a:pt x="285" y="68"/>
                    <a:pt x="279" y="69"/>
                  </a:cubicBezTo>
                  <a:cubicBezTo>
                    <a:pt x="273" y="71"/>
                    <a:pt x="266" y="66"/>
                    <a:pt x="262" y="66"/>
                  </a:cubicBezTo>
                  <a:cubicBezTo>
                    <a:pt x="258" y="65"/>
                    <a:pt x="254" y="70"/>
                    <a:pt x="251" y="71"/>
                  </a:cubicBezTo>
                  <a:cubicBezTo>
                    <a:pt x="248" y="72"/>
                    <a:pt x="253" y="66"/>
                    <a:pt x="253" y="63"/>
                  </a:cubicBezTo>
                  <a:cubicBezTo>
                    <a:pt x="253" y="59"/>
                    <a:pt x="242" y="54"/>
                    <a:pt x="233" y="51"/>
                  </a:cubicBezTo>
                  <a:cubicBezTo>
                    <a:pt x="225" y="48"/>
                    <a:pt x="221" y="49"/>
                    <a:pt x="221" y="55"/>
                  </a:cubicBezTo>
                  <a:cubicBezTo>
                    <a:pt x="221" y="60"/>
                    <a:pt x="217" y="53"/>
                    <a:pt x="215" y="59"/>
                  </a:cubicBezTo>
                  <a:cubicBezTo>
                    <a:pt x="212" y="65"/>
                    <a:pt x="207" y="61"/>
                    <a:pt x="211" y="59"/>
                  </a:cubicBezTo>
                  <a:cubicBezTo>
                    <a:pt x="214" y="57"/>
                    <a:pt x="217" y="53"/>
                    <a:pt x="218" y="49"/>
                  </a:cubicBezTo>
                  <a:cubicBezTo>
                    <a:pt x="219" y="46"/>
                    <a:pt x="205" y="43"/>
                    <a:pt x="201" y="45"/>
                  </a:cubicBezTo>
                  <a:cubicBezTo>
                    <a:pt x="196" y="47"/>
                    <a:pt x="199" y="53"/>
                    <a:pt x="195" y="51"/>
                  </a:cubicBezTo>
                  <a:cubicBezTo>
                    <a:pt x="192" y="49"/>
                    <a:pt x="195" y="44"/>
                    <a:pt x="198" y="44"/>
                  </a:cubicBezTo>
                  <a:cubicBezTo>
                    <a:pt x="201" y="45"/>
                    <a:pt x="204" y="38"/>
                    <a:pt x="206" y="34"/>
                  </a:cubicBezTo>
                  <a:cubicBezTo>
                    <a:pt x="208" y="30"/>
                    <a:pt x="202" y="29"/>
                    <a:pt x="199" y="25"/>
                  </a:cubicBezTo>
                  <a:cubicBezTo>
                    <a:pt x="196" y="21"/>
                    <a:pt x="196" y="11"/>
                    <a:pt x="193" y="9"/>
                  </a:cubicBezTo>
                  <a:cubicBezTo>
                    <a:pt x="189" y="12"/>
                    <a:pt x="185" y="18"/>
                    <a:pt x="183" y="22"/>
                  </a:cubicBezTo>
                  <a:cubicBezTo>
                    <a:pt x="181" y="28"/>
                    <a:pt x="179" y="25"/>
                    <a:pt x="174" y="26"/>
                  </a:cubicBezTo>
                  <a:cubicBezTo>
                    <a:pt x="169" y="28"/>
                    <a:pt x="167" y="26"/>
                    <a:pt x="166" y="24"/>
                  </a:cubicBezTo>
                  <a:cubicBezTo>
                    <a:pt x="165" y="22"/>
                    <a:pt x="160" y="24"/>
                    <a:pt x="157" y="23"/>
                  </a:cubicBezTo>
                  <a:cubicBezTo>
                    <a:pt x="153" y="23"/>
                    <a:pt x="155" y="27"/>
                    <a:pt x="153" y="29"/>
                  </a:cubicBezTo>
                  <a:cubicBezTo>
                    <a:pt x="151" y="30"/>
                    <a:pt x="145" y="26"/>
                    <a:pt x="143" y="28"/>
                  </a:cubicBezTo>
                  <a:cubicBezTo>
                    <a:pt x="141" y="31"/>
                    <a:pt x="140" y="28"/>
                    <a:pt x="139" y="30"/>
                  </a:cubicBezTo>
                  <a:cubicBezTo>
                    <a:pt x="138" y="32"/>
                    <a:pt x="134" y="31"/>
                    <a:pt x="133" y="32"/>
                  </a:cubicBezTo>
                  <a:cubicBezTo>
                    <a:pt x="132" y="34"/>
                    <a:pt x="129" y="34"/>
                    <a:pt x="124" y="29"/>
                  </a:cubicBezTo>
                  <a:cubicBezTo>
                    <a:pt x="119" y="24"/>
                    <a:pt x="120" y="16"/>
                    <a:pt x="122" y="14"/>
                  </a:cubicBezTo>
                  <a:cubicBezTo>
                    <a:pt x="124" y="13"/>
                    <a:pt x="124" y="9"/>
                    <a:pt x="121" y="7"/>
                  </a:cubicBezTo>
                  <a:cubicBezTo>
                    <a:pt x="119" y="6"/>
                    <a:pt x="121" y="1"/>
                    <a:pt x="118" y="0"/>
                  </a:cubicBezTo>
                  <a:cubicBezTo>
                    <a:pt x="114" y="0"/>
                    <a:pt x="115" y="4"/>
                    <a:pt x="113" y="5"/>
                  </a:cubicBezTo>
                  <a:cubicBezTo>
                    <a:pt x="110" y="6"/>
                    <a:pt x="105" y="10"/>
                    <a:pt x="102" y="9"/>
                  </a:cubicBezTo>
                  <a:cubicBezTo>
                    <a:pt x="100" y="9"/>
                    <a:pt x="96" y="10"/>
                    <a:pt x="96" y="12"/>
                  </a:cubicBezTo>
                  <a:cubicBezTo>
                    <a:pt x="96" y="15"/>
                    <a:pt x="94" y="14"/>
                    <a:pt x="93" y="12"/>
                  </a:cubicBezTo>
                  <a:cubicBezTo>
                    <a:pt x="93" y="10"/>
                    <a:pt x="87" y="11"/>
                    <a:pt x="86" y="10"/>
                  </a:cubicBezTo>
                  <a:cubicBezTo>
                    <a:pt x="84" y="8"/>
                    <a:pt x="77" y="9"/>
                    <a:pt x="80" y="11"/>
                  </a:cubicBezTo>
                  <a:cubicBezTo>
                    <a:pt x="83" y="12"/>
                    <a:pt x="84" y="14"/>
                    <a:pt x="84" y="17"/>
                  </a:cubicBezTo>
                  <a:cubicBezTo>
                    <a:pt x="84" y="20"/>
                    <a:pt x="86" y="19"/>
                    <a:pt x="86" y="22"/>
                  </a:cubicBezTo>
                  <a:cubicBezTo>
                    <a:pt x="86" y="26"/>
                    <a:pt x="88" y="23"/>
                    <a:pt x="90" y="23"/>
                  </a:cubicBezTo>
                  <a:cubicBezTo>
                    <a:pt x="92" y="23"/>
                    <a:pt x="92" y="26"/>
                    <a:pt x="89" y="27"/>
                  </a:cubicBezTo>
                  <a:cubicBezTo>
                    <a:pt x="86" y="27"/>
                    <a:pt x="85" y="29"/>
                    <a:pt x="84" y="31"/>
                  </a:cubicBezTo>
                  <a:cubicBezTo>
                    <a:pt x="84" y="34"/>
                    <a:pt x="81" y="32"/>
                    <a:pt x="79" y="34"/>
                  </a:cubicBezTo>
                  <a:cubicBezTo>
                    <a:pt x="76" y="36"/>
                    <a:pt x="74" y="38"/>
                    <a:pt x="73" y="37"/>
                  </a:cubicBezTo>
                  <a:cubicBezTo>
                    <a:pt x="71" y="36"/>
                    <a:pt x="70" y="37"/>
                    <a:pt x="68" y="38"/>
                  </a:cubicBezTo>
                  <a:cubicBezTo>
                    <a:pt x="67" y="39"/>
                    <a:pt x="66" y="38"/>
                    <a:pt x="63" y="36"/>
                  </a:cubicBezTo>
                  <a:cubicBezTo>
                    <a:pt x="61" y="34"/>
                    <a:pt x="60" y="31"/>
                    <a:pt x="57" y="27"/>
                  </a:cubicBezTo>
                  <a:cubicBezTo>
                    <a:pt x="55" y="28"/>
                    <a:pt x="51" y="30"/>
                    <a:pt x="49" y="30"/>
                  </a:cubicBezTo>
                  <a:cubicBezTo>
                    <a:pt x="46" y="30"/>
                    <a:pt x="36" y="29"/>
                    <a:pt x="36" y="31"/>
                  </a:cubicBezTo>
                  <a:cubicBezTo>
                    <a:pt x="35" y="32"/>
                    <a:pt x="37" y="35"/>
                    <a:pt x="38" y="35"/>
                  </a:cubicBezTo>
                  <a:cubicBezTo>
                    <a:pt x="40" y="36"/>
                    <a:pt x="43" y="37"/>
                    <a:pt x="40" y="39"/>
                  </a:cubicBezTo>
                  <a:cubicBezTo>
                    <a:pt x="37" y="41"/>
                    <a:pt x="34" y="38"/>
                    <a:pt x="34" y="43"/>
                  </a:cubicBezTo>
                  <a:cubicBezTo>
                    <a:pt x="34" y="49"/>
                    <a:pt x="41" y="52"/>
                    <a:pt x="39" y="57"/>
                  </a:cubicBezTo>
                  <a:cubicBezTo>
                    <a:pt x="39" y="60"/>
                    <a:pt x="38" y="66"/>
                    <a:pt x="38" y="69"/>
                  </a:cubicBezTo>
                  <a:cubicBezTo>
                    <a:pt x="38" y="71"/>
                    <a:pt x="37" y="79"/>
                    <a:pt x="34" y="80"/>
                  </a:cubicBezTo>
                  <a:cubicBezTo>
                    <a:pt x="32" y="80"/>
                    <a:pt x="30" y="78"/>
                    <a:pt x="27" y="80"/>
                  </a:cubicBezTo>
                  <a:cubicBezTo>
                    <a:pt x="24" y="83"/>
                    <a:pt x="21" y="81"/>
                    <a:pt x="17" y="84"/>
                  </a:cubicBezTo>
                  <a:cubicBezTo>
                    <a:pt x="14" y="87"/>
                    <a:pt x="10" y="86"/>
                    <a:pt x="10" y="89"/>
                  </a:cubicBezTo>
                  <a:cubicBezTo>
                    <a:pt x="9" y="92"/>
                    <a:pt x="6" y="94"/>
                    <a:pt x="7" y="97"/>
                  </a:cubicBezTo>
                  <a:cubicBezTo>
                    <a:pt x="8" y="100"/>
                    <a:pt x="5" y="99"/>
                    <a:pt x="3" y="102"/>
                  </a:cubicBezTo>
                  <a:cubicBezTo>
                    <a:pt x="1" y="104"/>
                    <a:pt x="3" y="105"/>
                    <a:pt x="2" y="107"/>
                  </a:cubicBezTo>
                  <a:cubicBezTo>
                    <a:pt x="0" y="109"/>
                    <a:pt x="2" y="112"/>
                    <a:pt x="4" y="114"/>
                  </a:cubicBezTo>
                  <a:cubicBezTo>
                    <a:pt x="6" y="117"/>
                    <a:pt x="8" y="119"/>
                    <a:pt x="8" y="122"/>
                  </a:cubicBezTo>
                  <a:cubicBezTo>
                    <a:pt x="7" y="124"/>
                    <a:pt x="9" y="125"/>
                    <a:pt x="12" y="125"/>
                  </a:cubicBezTo>
                  <a:cubicBezTo>
                    <a:pt x="14" y="125"/>
                    <a:pt x="12" y="130"/>
                    <a:pt x="16" y="130"/>
                  </a:cubicBezTo>
                  <a:cubicBezTo>
                    <a:pt x="20" y="130"/>
                    <a:pt x="24" y="131"/>
                    <a:pt x="25" y="128"/>
                  </a:cubicBezTo>
                  <a:cubicBezTo>
                    <a:pt x="26" y="126"/>
                    <a:pt x="29" y="124"/>
                    <a:pt x="29" y="128"/>
                  </a:cubicBezTo>
                  <a:cubicBezTo>
                    <a:pt x="29" y="131"/>
                    <a:pt x="28" y="140"/>
                    <a:pt x="31" y="139"/>
                  </a:cubicBezTo>
                  <a:cubicBezTo>
                    <a:pt x="34" y="138"/>
                    <a:pt x="39" y="138"/>
                    <a:pt x="42" y="139"/>
                  </a:cubicBezTo>
                  <a:cubicBezTo>
                    <a:pt x="45" y="140"/>
                    <a:pt x="47" y="139"/>
                    <a:pt x="49" y="137"/>
                  </a:cubicBezTo>
                  <a:cubicBezTo>
                    <a:pt x="51" y="135"/>
                    <a:pt x="53" y="135"/>
                    <a:pt x="56" y="133"/>
                  </a:cubicBezTo>
                  <a:cubicBezTo>
                    <a:pt x="60" y="131"/>
                    <a:pt x="63" y="129"/>
                    <a:pt x="66" y="129"/>
                  </a:cubicBezTo>
                  <a:cubicBezTo>
                    <a:pt x="70" y="129"/>
                    <a:pt x="75" y="127"/>
                    <a:pt x="74" y="129"/>
                  </a:cubicBezTo>
                  <a:cubicBezTo>
                    <a:pt x="74" y="132"/>
                    <a:pt x="73" y="141"/>
                    <a:pt x="77" y="146"/>
                  </a:cubicBezTo>
                  <a:cubicBezTo>
                    <a:pt x="81" y="150"/>
                    <a:pt x="83" y="152"/>
                    <a:pt x="87" y="152"/>
                  </a:cubicBezTo>
                  <a:cubicBezTo>
                    <a:pt x="91" y="151"/>
                    <a:pt x="90" y="153"/>
                    <a:pt x="93" y="153"/>
                  </a:cubicBezTo>
                  <a:cubicBezTo>
                    <a:pt x="96" y="153"/>
                    <a:pt x="94" y="156"/>
                    <a:pt x="96" y="156"/>
                  </a:cubicBezTo>
                  <a:cubicBezTo>
                    <a:pt x="99" y="156"/>
                    <a:pt x="103" y="156"/>
                    <a:pt x="103" y="159"/>
                  </a:cubicBezTo>
                  <a:cubicBezTo>
                    <a:pt x="103" y="162"/>
                    <a:pt x="111" y="160"/>
                    <a:pt x="113" y="161"/>
                  </a:cubicBezTo>
                  <a:cubicBezTo>
                    <a:pt x="114" y="163"/>
                    <a:pt x="116" y="164"/>
                    <a:pt x="116" y="167"/>
                  </a:cubicBezTo>
                  <a:cubicBezTo>
                    <a:pt x="115" y="170"/>
                    <a:pt x="120" y="172"/>
                    <a:pt x="117" y="173"/>
                  </a:cubicBezTo>
                  <a:cubicBezTo>
                    <a:pt x="115" y="175"/>
                    <a:pt x="118" y="177"/>
                    <a:pt x="118" y="180"/>
                  </a:cubicBezTo>
                  <a:cubicBezTo>
                    <a:pt x="118" y="184"/>
                    <a:pt x="122" y="185"/>
                    <a:pt x="127" y="185"/>
                  </a:cubicBezTo>
                  <a:cubicBezTo>
                    <a:pt x="133" y="184"/>
                    <a:pt x="134" y="185"/>
                    <a:pt x="134" y="189"/>
                  </a:cubicBezTo>
                  <a:cubicBezTo>
                    <a:pt x="134" y="193"/>
                    <a:pt x="138" y="193"/>
                    <a:pt x="139" y="197"/>
                  </a:cubicBezTo>
                  <a:cubicBezTo>
                    <a:pt x="141" y="201"/>
                    <a:pt x="138" y="205"/>
                    <a:pt x="138" y="208"/>
                  </a:cubicBezTo>
                  <a:cubicBezTo>
                    <a:pt x="139" y="210"/>
                    <a:pt x="137" y="213"/>
                    <a:pt x="136" y="214"/>
                  </a:cubicBezTo>
                  <a:cubicBezTo>
                    <a:pt x="138" y="216"/>
                    <a:pt x="138" y="217"/>
                    <a:pt x="136" y="218"/>
                  </a:cubicBezTo>
                  <a:cubicBezTo>
                    <a:pt x="134" y="219"/>
                    <a:pt x="139" y="223"/>
                    <a:pt x="138" y="229"/>
                  </a:cubicBezTo>
                  <a:cubicBezTo>
                    <a:pt x="136" y="234"/>
                    <a:pt x="136" y="235"/>
                    <a:pt x="142" y="235"/>
                  </a:cubicBezTo>
                  <a:cubicBezTo>
                    <a:pt x="148" y="236"/>
                    <a:pt x="147" y="237"/>
                    <a:pt x="149" y="236"/>
                  </a:cubicBezTo>
                  <a:cubicBezTo>
                    <a:pt x="151" y="235"/>
                    <a:pt x="154" y="240"/>
                    <a:pt x="155" y="243"/>
                  </a:cubicBezTo>
                  <a:cubicBezTo>
                    <a:pt x="156" y="246"/>
                    <a:pt x="158" y="253"/>
                    <a:pt x="159" y="253"/>
                  </a:cubicBezTo>
                  <a:cubicBezTo>
                    <a:pt x="160" y="253"/>
                    <a:pt x="163" y="250"/>
                    <a:pt x="166" y="251"/>
                  </a:cubicBezTo>
                  <a:cubicBezTo>
                    <a:pt x="169" y="252"/>
                    <a:pt x="165" y="262"/>
                    <a:pt x="165" y="266"/>
                  </a:cubicBezTo>
                  <a:cubicBezTo>
                    <a:pt x="167" y="266"/>
                    <a:pt x="170" y="266"/>
                    <a:pt x="171" y="266"/>
                  </a:cubicBezTo>
                  <a:cubicBezTo>
                    <a:pt x="172" y="267"/>
                    <a:pt x="173" y="277"/>
                    <a:pt x="172" y="279"/>
                  </a:cubicBezTo>
                  <a:cubicBezTo>
                    <a:pt x="172" y="281"/>
                    <a:pt x="165" y="283"/>
                    <a:pt x="162" y="285"/>
                  </a:cubicBezTo>
                  <a:cubicBezTo>
                    <a:pt x="159" y="287"/>
                    <a:pt x="151" y="294"/>
                    <a:pt x="148" y="300"/>
                  </a:cubicBezTo>
                  <a:cubicBezTo>
                    <a:pt x="146" y="304"/>
                    <a:pt x="142" y="307"/>
                    <a:pt x="140" y="309"/>
                  </a:cubicBezTo>
                  <a:cubicBezTo>
                    <a:pt x="141" y="309"/>
                    <a:pt x="142" y="309"/>
                    <a:pt x="143" y="309"/>
                  </a:cubicBezTo>
                  <a:cubicBezTo>
                    <a:pt x="144" y="308"/>
                    <a:pt x="147" y="308"/>
                    <a:pt x="150" y="312"/>
                  </a:cubicBezTo>
                  <a:cubicBezTo>
                    <a:pt x="153" y="315"/>
                    <a:pt x="153" y="318"/>
                    <a:pt x="154" y="318"/>
                  </a:cubicBezTo>
                  <a:cubicBezTo>
                    <a:pt x="155" y="317"/>
                    <a:pt x="156" y="313"/>
                    <a:pt x="158" y="316"/>
                  </a:cubicBezTo>
                  <a:cubicBezTo>
                    <a:pt x="161" y="319"/>
                    <a:pt x="167" y="322"/>
                    <a:pt x="168" y="323"/>
                  </a:cubicBezTo>
                  <a:cubicBezTo>
                    <a:pt x="169" y="325"/>
                    <a:pt x="174" y="326"/>
                    <a:pt x="174" y="330"/>
                  </a:cubicBezTo>
                  <a:cubicBezTo>
                    <a:pt x="174" y="333"/>
                    <a:pt x="172" y="338"/>
                    <a:pt x="174" y="343"/>
                  </a:cubicBezTo>
                  <a:cubicBezTo>
                    <a:pt x="176" y="341"/>
                    <a:pt x="177" y="340"/>
                    <a:pt x="178" y="339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168">
              <a:extLst>
                <a:ext uri="{FF2B5EF4-FFF2-40B4-BE49-F238E27FC236}">
                  <a16:creationId xmlns:a16="http://schemas.microsoft.com/office/drawing/2014/main" id="{2370C55B-F489-3D8E-1615-FCFBCDD57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966" y="2043735"/>
              <a:ext cx="2579361" cy="1633147"/>
            </a:xfrm>
            <a:custGeom>
              <a:avLst/>
              <a:gdLst>
                <a:gd name="connsiteX0" fmla="*/ 1772175 w 2457055"/>
                <a:gd name="connsiteY0" fmla="*/ 816496 h 1509195"/>
                <a:gd name="connsiteX1" fmla="*/ 1775947 w 2457055"/>
                <a:gd name="connsiteY1" fmla="*/ 817126 h 1509195"/>
                <a:gd name="connsiteX2" fmla="*/ 1787443 w 2457055"/>
                <a:gd name="connsiteY2" fmla="*/ 837267 h 1509195"/>
                <a:gd name="connsiteX3" fmla="*/ 1807560 w 2457055"/>
                <a:gd name="connsiteY3" fmla="*/ 843021 h 1509195"/>
                <a:gd name="connsiteX4" fmla="*/ 1830551 w 2457055"/>
                <a:gd name="connsiteY4" fmla="*/ 843021 h 1509195"/>
                <a:gd name="connsiteX5" fmla="*/ 1850668 w 2457055"/>
                <a:gd name="connsiteY5" fmla="*/ 851653 h 1509195"/>
                <a:gd name="connsiteX6" fmla="*/ 1870785 w 2457055"/>
                <a:gd name="connsiteY6" fmla="*/ 854530 h 1509195"/>
                <a:gd name="connsiteX7" fmla="*/ 1905272 w 2457055"/>
                <a:gd name="connsiteY7" fmla="*/ 860285 h 1509195"/>
                <a:gd name="connsiteX8" fmla="*/ 1893776 w 2457055"/>
                <a:gd name="connsiteY8" fmla="*/ 866039 h 1509195"/>
                <a:gd name="connsiteX9" fmla="*/ 1844920 w 2457055"/>
                <a:gd name="connsiteY9" fmla="*/ 894812 h 1509195"/>
                <a:gd name="connsiteX10" fmla="*/ 1876533 w 2457055"/>
                <a:gd name="connsiteY10" fmla="*/ 900567 h 1509195"/>
                <a:gd name="connsiteX11" fmla="*/ 1931136 w 2457055"/>
                <a:gd name="connsiteY11" fmla="*/ 877548 h 1509195"/>
                <a:gd name="connsiteX12" fmla="*/ 1939758 w 2457055"/>
                <a:gd name="connsiteY12" fmla="*/ 891935 h 1509195"/>
                <a:gd name="connsiteX13" fmla="*/ 1957001 w 2457055"/>
                <a:gd name="connsiteY13" fmla="*/ 906321 h 1509195"/>
                <a:gd name="connsiteX14" fmla="*/ 2002983 w 2457055"/>
                <a:gd name="connsiteY14" fmla="*/ 897689 h 1509195"/>
                <a:gd name="connsiteX15" fmla="*/ 2025974 w 2457055"/>
                <a:gd name="connsiteY15" fmla="*/ 909198 h 1509195"/>
                <a:gd name="connsiteX16" fmla="*/ 2028848 w 2457055"/>
                <a:gd name="connsiteY16" fmla="*/ 903444 h 1509195"/>
                <a:gd name="connsiteX17" fmla="*/ 2040344 w 2457055"/>
                <a:gd name="connsiteY17" fmla="*/ 914953 h 1509195"/>
                <a:gd name="connsiteX18" fmla="*/ 2037470 w 2457055"/>
                <a:gd name="connsiteY18" fmla="*/ 917830 h 1509195"/>
                <a:gd name="connsiteX19" fmla="*/ 1988614 w 2457055"/>
                <a:gd name="connsiteY19" fmla="*/ 926462 h 1509195"/>
                <a:gd name="connsiteX20" fmla="*/ 1951254 w 2457055"/>
                <a:gd name="connsiteY20" fmla="*/ 958112 h 1509195"/>
                <a:gd name="connsiteX21" fmla="*/ 1945506 w 2457055"/>
                <a:gd name="connsiteY21" fmla="*/ 998394 h 1509195"/>
                <a:gd name="connsiteX22" fmla="*/ 1965623 w 2457055"/>
                <a:gd name="connsiteY22" fmla="*/ 1044430 h 1509195"/>
                <a:gd name="connsiteX23" fmla="*/ 1982866 w 2457055"/>
                <a:gd name="connsiteY23" fmla="*/ 1009903 h 1509195"/>
                <a:gd name="connsiteX24" fmla="*/ 1988614 w 2457055"/>
                <a:gd name="connsiteY24" fmla="*/ 958112 h 1509195"/>
                <a:gd name="connsiteX25" fmla="*/ 2014479 w 2457055"/>
                <a:gd name="connsiteY25" fmla="*/ 940848 h 1509195"/>
                <a:gd name="connsiteX26" fmla="*/ 2051839 w 2457055"/>
                <a:gd name="connsiteY26" fmla="*/ 943726 h 1509195"/>
                <a:gd name="connsiteX27" fmla="*/ 2040344 w 2457055"/>
                <a:gd name="connsiteY27" fmla="*/ 989762 h 1509195"/>
                <a:gd name="connsiteX28" fmla="*/ 2066208 w 2457055"/>
                <a:gd name="connsiteY28" fmla="*/ 984008 h 1509195"/>
                <a:gd name="connsiteX29" fmla="*/ 2074830 w 2457055"/>
                <a:gd name="connsiteY29" fmla="*/ 1015658 h 1509195"/>
                <a:gd name="connsiteX30" fmla="*/ 2080578 w 2457055"/>
                <a:gd name="connsiteY30" fmla="*/ 1032921 h 1509195"/>
                <a:gd name="connsiteX31" fmla="*/ 2069082 w 2457055"/>
                <a:gd name="connsiteY31" fmla="*/ 1035799 h 1509195"/>
                <a:gd name="connsiteX32" fmla="*/ 2051839 w 2457055"/>
                <a:gd name="connsiteY32" fmla="*/ 1041553 h 1509195"/>
                <a:gd name="connsiteX33" fmla="*/ 2100695 w 2457055"/>
                <a:gd name="connsiteY33" fmla="*/ 1053062 h 1509195"/>
                <a:gd name="connsiteX34" fmla="*/ 2155299 w 2457055"/>
                <a:gd name="connsiteY34" fmla="*/ 1018535 h 1509195"/>
                <a:gd name="connsiteX35" fmla="*/ 2163920 w 2457055"/>
                <a:gd name="connsiteY35" fmla="*/ 1012780 h 1509195"/>
                <a:gd name="connsiteX36" fmla="*/ 2161046 w 2457055"/>
                <a:gd name="connsiteY36" fmla="*/ 1004149 h 1509195"/>
                <a:gd name="connsiteX37" fmla="*/ 2181163 w 2457055"/>
                <a:gd name="connsiteY37" fmla="*/ 1001271 h 1509195"/>
                <a:gd name="connsiteX38" fmla="*/ 2227145 w 2457055"/>
                <a:gd name="connsiteY38" fmla="*/ 978253 h 1509195"/>
                <a:gd name="connsiteX39" fmla="*/ 2227145 w 2457055"/>
                <a:gd name="connsiteY39" fmla="*/ 975376 h 1509195"/>
                <a:gd name="connsiteX40" fmla="*/ 2258758 w 2457055"/>
                <a:gd name="connsiteY40" fmla="*/ 952358 h 1509195"/>
                <a:gd name="connsiteX41" fmla="*/ 2342100 w 2457055"/>
                <a:gd name="connsiteY41" fmla="*/ 952358 h 1509195"/>
                <a:gd name="connsiteX42" fmla="*/ 2373713 w 2457055"/>
                <a:gd name="connsiteY42" fmla="*/ 920708 h 1509195"/>
                <a:gd name="connsiteX43" fmla="*/ 2402452 w 2457055"/>
                <a:gd name="connsiteY43" fmla="*/ 877548 h 1509195"/>
                <a:gd name="connsiteX44" fmla="*/ 2434064 w 2457055"/>
                <a:gd name="connsiteY44" fmla="*/ 886180 h 1509195"/>
                <a:gd name="connsiteX45" fmla="*/ 2457055 w 2457055"/>
                <a:gd name="connsiteY45" fmla="*/ 952358 h 1509195"/>
                <a:gd name="connsiteX46" fmla="*/ 2436938 w 2457055"/>
                <a:gd name="connsiteY46" fmla="*/ 966744 h 1509195"/>
                <a:gd name="connsiteX47" fmla="*/ 2408199 w 2457055"/>
                <a:gd name="connsiteY47" fmla="*/ 966744 h 1509195"/>
                <a:gd name="connsiteX48" fmla="*/ 2390956 w 2457055"/>
                <a:gd name="connsiteY48" fmla="*/ 984008 h 1509195"/>
                <a:gd name="connsiteX49" fmla="*/ 2376587 w 2457055"/>
                <a:gd name="connsiteY49" fmla="*/ 992639 h 1509195"/>
                <a:gd name="connsiteX50" fmla="*/ 2359343 w 2457055"/>
                <a:gd name="connsiteY50" fmla="*/ 1018535 h 1509195"/>
                <a:gd name="connsiteX51" fmla="*/ 2356470 w 2457055"/>
                <a:gd name="connsiteY51" fmla="*/ 1030044 h 1509195"/>
                <a:gd name="connsiteX52" fmla="*/ 2362217 w 2457055"/>
                <a:gd name="connsiteY52" fmla="*/ 1050185 h 1509195"/>
                <a:gd name="connsiteX53" fmla="*/ 2342100 w 2457055"/>
                <a:gd name="connsiteY53" fmla="*/ 1047308 h 1509195"/>
                <a:gd name="connsiteX54" fmla="*/ 2330605 w 2457055"/>
                <a:gd name="connsiteY54" fmla="*/ 1058817 h 1509195"/>
                <a:gd name="connsiteX55" fmla="*/ 2293244 w 2457055"/>
                <a:gd name="connsiteY55" fmla="*/ 1070326 h 1509195"/>
                <a:gd name="connsiteX56" fmla="*/ 2327731 w 2457055"/>
                <a:gd name="connsiteY56" fmla="*/ 1073203 h 1509195"/>
                <a:gd name="connsiteX57" fmla="*/ 2293244 w 2457055"/>
                <a:gd name="connsiteY57" fmla="*/ 1081835 h 1509195"/>
                <a:gd name="connsiteX58" fmla="*/ 2281749 w 2457055"/>
                <a:gd name="connsiteY58" fmla="*/ 1087590 h 1509195"/>
                <a:gd name="connsiteX59" fmla="*/ 2267380 w 2457055"/>
                <a:gd name="connsiteY59" fmla="*/ 1119240 h 1509195"/>
                <a:gd name="connsiteX60" fmla="*/ 2250136 w 2457055"/>
                <a:gd name="connsiteY60" fmla="*/ 1119240 h 1509195"/>
                <a:gd name="connsiteX61" fmla="*/ 2250136 w 2457055"/>
                <a:gd name="connsiteY61" fmla="*/ 1130749 h 1509195"/>
                <a:gd name="connsiteX62" fmla="*/ 2244389 w 2457055"/>
                <a:gd name="connsiteY62" fmla="*/ 1162399 h 1509195"/>
                <a:gd name="connsiteX63" fmla="*/ 2235767 w 2457055"/>
                <a:gd name="connsiteY63" fmla="*/ 1168153 h 1509195"/>
                <a:gd name="connsiteX64" fmla="*/ 2227145 w 2457055"/>
                <a:gd name="connsiteY64" fmla="*/ 1139380 h 1509195"/>
                <a:gd name="connsiteX65" fmla="*/ 2230019 w 2457055"/>
                <a:gd name="connsiteY65" fmla="*/ 1116362 h 1509195"/>
                <a:gd name="connsiteX66" fmla="*/ 2221398 w 2457055"/>
                <a:gd name="connsiteY66" fmla="*/ 1116362 h 1509195"/>
                <a:gd name="connsiteX67" fmla="*/ 2218524 w 2457055"/>
                <a:gd name="connsiteY67" fmla="*/ 1148012 h 1509195"/>
                <a:gd name="connsiteX68" fmla="*/ 2209902 w 2457055"/>
                <a:gd name="connsiteY68" fmla="*/ 1156644 h 1509195"/>
                <a:gd name="connsiteX69" fmla="*/ 2224271 w 2457055"/>
                <a:gd name="connsiteY69" fmla="*/ 1176785 h 1509195"/>
                <a:gd name="connsiteX70" fmla="*/ 2224271 w 2457055"/>
                <a:gd name="connsiteY70" fmla="*/ 1188294 h 1509195"/>
                <a:gd name="connsiteX71" fmla="*/ 2232893 w 2457055"/>
                <a:gd name="connsiteY71" fmla="*/ 1205558 h 1509195"/>
                <a:gd name="connsiteX72" fmla="*/ 2241515 w 2457055"/>
                <a:gd name="connsiteY72" fmla="*/ 1214190 h 1509195"/>
                <a:gd name="connsiteX73" fmla="*/ 2235767 w 2457055"/>
                <a:gd name="connsiteY73" fmla="*/ 1228576 h 1509195"/>
                <a:gd name="connsiteX74" fmla="*/ 2218524 w 2457055"/>
                <a:gd name="connsiteY74" fmla="*/ 1225699 h 1509195"/>
                <a:gd name="connsiteX75" fmla="*/ 2212776 w 2457055"/>
                <a:gd name="connsiteY75" fmla="*/ 1234331 h 1509195"/>
                <a:gd name="connsiteX76" fmla="*/ 2209902 w 2457055"/>
                <a:gd name="connsiteY76" fmla="*/ 1251594 h 1509195"/>
                <a:gd name="connsiteX77" fmla="*/ 2184037 w 2457055"/>
                <a:gd name="connsiteY77" fmla="*/ 1268858 h 1509195"/>
                <a:gd name="connsiteX78" fmla="*/ 2169668 w 2457055"/>
                <a:gd name="connsiteY78" fmla="*/ 1274612 h 1509195"/>
                <a:gd name="connsiteX79" fmla="*/ 2149551 w 2457055"/>
                <a:gd name="connsiteY79" fmla="*/ 1294753 h 1509195"/>
                <a:gd name="connsiteX80" fmla="*/ 2129434 w 2457055"/>
                <a:gd name="connsiteY80" fmla="*/ 1306262 h 1509195"/>
                <a:gd name="connsiteX81" fmla="*/ 2100695 w 2457055"/>
                <a:gd name="connsiteY81" fmla="*/ 1355176 h 1509195"/>
                <a:gd name="connsiteX82" fmla="*/ 2115064 w 2457055"/>
                <a:gd name="connsiteY82" fmla="*/ 1404090 h 1509195"/>
                <a:gd name="connsiteX83" fmla="*/ 2120812 w 2457055"/>
                <a:gd name="connsiteY83" fmla="*/ 1427108 h 1509195"/>
                <a:gd name="connsiteX84" fmla="*/ 2135181 w 2457055"/>
                <a:gd name="connsiteY84" fmla="*/ 1476022 h 1509195"/>
                <a:gd name="connsiteX85" fmla="*/ 2123686 w 2457055"/>
                <a:gd name="connsiteY85" fmla="*/ 1504794 h 1509195"/>
                <a:gd name="connsiteX86" fmla="*/ 2106443 w 2457055"/>
                <a:gd name="connsiteY86" fmla="*/ 1501917 h 1509195"/>
                <a:gd name="connsiteX87" fmla="*/ 2089199 w 2457055"/>
                <a:gd name="connsiteY87" fmla="*/ 1478899 h 1509195"/>
                <a:gd name="connsiteX88" fmla="*/ 2077704 w 2457055"/>
                <a:gd name="connsiteY88" fmla="*/ 1455881 h 1509195"/>
                <a:gd name="connsiteX89" fmla="*/ 2069082 w 2457055"/>
                <a:gd name="connsiteY89" fmla="*/ 1429985 h 1509195"/>
                <a:gd name="connsiteX90" fmla="*/ 2069082 w 2457055"/>
                <a:gd name="connsiteY90" fmla="*/ 1404090 h 1509195"/>
                <a:gd name="connsiteX91" fmla="*/ 2043217 w 2457055"/>
                <a:gd name="connsiteY91" fmla="*/ 1375317 h 1509195"/>
                <a:gd name="connsiteX92" fmla="*/ 2023100 w 2457055"/>
                <a:gd name="connsiteY92" fmla="*/ 1383949 h 1509195"/>
                <a:gd name="connsiteX93" fmla="*/ 2005857 w 2457055"/>
                <a:gd name="connsiteY93" fmla="*/ 1381072 h 1509195"/>
                <a:gd name="connsiteX94" fmla="*/ 1982866 w 2457055"/>
                <a:gd name="connsiteY94" fmla="*/ 1363808 h 1509195"/>
                <a:gd name="connsiteX95" fmla="*/ 1951254 w 2457055"/>
                <a:gd name="connsiteY95" fmla="*/ 1369562 h 1509195"/>
                <a:gd name="connsiteX96" fmla="*/ 1939758 w 2457055"/>
                <a:gd name="connsiteY96" fmla="*/ 1363808 h 1509195"/>
                <a:gd name="connsiteX97" fmla="*/ 1922515 w 2457055"/>
                <a:gd name="connsiteY97" fmla="*/ 1366685 h 1509195"/>
                <a:gd name="connsiteX98" fmla="*/ 1902398 w 2457055"/>
                <a:gd name="connsiteY98" fmla="*/ 1378194 h 1509195"/>
                <a:gd name="connsiteX99" fmla="*/ 1908145 w 2457055"/>
                <a:gd name="connsiteY99" fmla="*/ 1389703 h 1509195"/>
                <a:gd name="connsiteX100" fmla="*/ 1913893 w 2457055"/>
                <a:gd name="connsiteY100" fmla="*/ 1404090 h 1509195"/>
                <a:gd name="connsiteX101" fmla="*/ 1890902 w 2457055"/>
                <a:gd name="connsiteY101" fmla="*/ 1386826 h 1509195"/>
                <a:gd name="connsiteX102" fmla="*/ 1879407 w 2457055"/>
                <a:gd name="connsiteY102" fmla="*/ 1395458 h 1509195"/>
                <a:gd name="connsiteX103" fmla="*/ 1859290 w 2457055"/>
                <a:gd name="connsiteY103" fmla="*/ 1389703 h 1509195"/>
                <a:gd name="connsiteX104" fmla="*/ 1844920 w 2457055"/>
                <a:gd name="connsiteY104" fmla="*/ 1383949 h 1509195"/>
                <a:gd name="connsiteX105" fmla="*/ 1824803 w 2457055"/>
                <a:gd name="connsiteY105" fmla="*/ 1381072 h 1509195"/>
                <a:gd name="connsiteX106" fmla="*/ 1813308 w 2457055"/>
                <a:gd name="connsiteY106" fmla="*/ 1378194 h 1509195"/>
                <a:gd name="connsiteX107" fmla="*/ 1798938 w 2457055"/>
                <a:gd name="connsiteY107" fmla="*/ 1378194 h 1509195"/>
                <a:gd name="connsiteX108" fmla="*/ 1784569 w 2457055"/>
                <a:gd name="connsiteY108" fmla="*/ 1386826 h 1509195"/>
                <a:gd name="connsiteX109" fmla="*/ 1773073 w 2457055"/>
                <a:gd name="connsiteY109" fmla="*/ 1392581 h 1509195"/>
                <a:gd name="connsiteX110" fmla="*/ 1750082 w 2457055"/>
                <a:gd name="connsiteY110" fmla="*/ 1412722 h 1509195"/>
                <a:gd name="connsiteX111" fmla="*/ 1735713 w 2457055"/>
                <a:gd name="connsiteY111" fmla="*/ 1418476 h 1509195"/>
                <a:gd name="connsiteX112" fmla="*/ 1718470 w 2457055"/>
                <a:gd name="connsiteY112" fmla="*/ 1432862 h 1509195"/>
                <a:gd name="connsiteX113" fmla="*/ 1712722 w 2457055"/>
                <a:gd name="connsiteY113" fmla="*/ 1455881 h 1509195"/>
                <a:gd name="connsiteX114" fmla="*/ 1718470 w 2457055"/>
                <a:gd name="connsiteY114" fmla="*/ 1487531 h 1509195"/>
                <a:gd name="connsiteX115" fmla="*/ 1709848 w 2457055"/>
                <a:gd name="connsiteY115" fmla="*/ 1484653 h 1509195"/>
                <a:gd name="connsiteX116" fmla="*/ 1675362 w 2457055"/>
                <a:gd name="connsiteY116" fmla="*/ 1473144 h 1509195"/>
                <a:gd name="connsiteX117" fmla="*/ 1666740 w 2457055"/>
                <a:gd name="connsiteY117" fmla="*/ 1455881 h 1509195"/>
                <a:gd name="connsiteX118" fmla="*/ 1660992 w 2457055"/>
                <a:gd name="connsiteY118" fmla="*/ 1438617 h 1509195"/>
                <a:gd name="connsiteX119" fmla="*/ 1638001 w 2457055"/>
                <a:gd name="connsiteY119" fmla="*/ 1406967 h 1509195"/>
                <a:gd name="connsiteX120" fmla="*/ 1594893 w 2457055"/>
                <a:gd name="connsiteY120" fmla="*/ 1381072 h 1509195"/>
                <a:gd name="connsiteX121" fmla="*/ 1577650 w 2457055"/>
                <a:gd name="connsiteY121" fmla="*/ 1404090 h 1509195"/>
                <a:gd name="connsiteX122" fmla="*/ 1548911 w 2457055"/>
                <a:gd name="connsiteY122" fmla="*/ 1389703 h 1509195"/>
                <a:gd name="connsiteX123" fmla="*/ 1540290 w 2457055"/>
                <a:gd name="connsiteY123" fmla="*/ 1372440 h 1509195"/>
                <a:gd name="connsiteX124" fmla="*/ 1525920 w 2457055"/>
                <a:gd name="connsiteY124" fmla="*/ 1355176 h 1509195"/>
                <a:gd name="connsiteX125" fmla="*/ 1497182 w 2457055"/>
                <a:gd name="connsiteY125" fmla="*/ 1329281 h 1509195"/>
                <a:gd name="connsiteX126" fmla="*/ 1459821 w 2457055"/>
                <a:gd name="connsiteY126" fmla="*/ 1329281 h 1509195"/>
                <a:gd name="connsiteX127" fmla="*/ 1451200 w 2457055"/>
                <a:gd name="connsiteY127" fmla="*/ 1340790 h 1509195"/>
                <a:gd name="connsiteX128" fmla="*/ 1382227 w 2457055"/>
                <a:gd name="connsiteY128" fmla="*/ 1340790 h 1509195"/>
                <a:gd name="connsiteX129" fmla="*/ 1319001 w 2457055"/>
                <a:gd name="connsiteY129" fmla="*/ 1317771 h 1509195"/>
                <a:gd name="connsiteX130" fmla="*/ 1293137 w 2457055"/>
                <a:gd name="connsiteY130" fmla="*/ 1306262 h 1509195"/>
                <a:gd name="connsiteX131" fmla="*/ 1238533 w 2457055"/>
                <a:gd name="connsiteY131" fmla="*/ 1312017 h 1509195"/>
                <a:gd name="connsiteX132" fmla="*/ 1232785 w 2457055"/>
                <a:gd name="connsiteY132" fmla="*/ 1297631 h 1509195"/>
                <a:gd name="connsiteX133" fmla="*/ 1209794 w 2457055"/>
                <a:gd name="connsiteY133" fmla="*/ 1268858 h 1509195"/>
                <a:gd name="connsiteX134" fmla="*/ 1189677 w 2457055"/>
                <a:gd name="connsiteY134" fmla="*/ 1265981 h 1509195"/>
                <a:gd name="connsiteX135" fmla="*/ 1158065 w 2457055"/>
                <a:gd name="connsiteY135" fmla="*/ 1254471 h 1509195"/>
                <a:gd name="connsiteX136" fmla="*/ 1146569 w 2457055"/>
                <a:gd name="connsiteY136" fmla="*/ 1231453 h 1509195"/>
                <a:gd name="connsiteX137" fmla="*/ 1120704 w 2457055"/>
                <a:gd name="connsiteY137" fmla="*/ 1202680 h 1509195"/>
                <a:gd name="connsiteX138" fmla="*/ 1117830 w 2457055"/>
                <a:gd name="connsiteY138" fmla="*/ 1185417 h 1509195"/>
                <a:gd name="connsiteX139" fmla="*/ 1109209 w 2457055"/>
                <a:gd name="connsiteY139" fmla="*/ 1168153 h 1509195"/>
                <a:gd name="connsiteX140" fmla="*/ 1097713 w 2457055"/>
                <a:gd name="connsiteY140" fmla="*/ 1156644 h 1509195"/>
                <a:gd name="connsiteX141" fmla="*/ 1077596 w 2457055"/>
                <a:gd name="connsiteY141" fmla="*/ 1136503 h 1509195"/>
                <a:gd name="connsiteX142" fmla="*/ 1071848 w 2457055"/>
                <a:gd name="connsiteY142" fmla="*/ 1104853 h 1509195"/>
                <a:gd name="connsiteX143" fmla="*/ 1068974 w 2457055"/>
                <a:gd name="connsiteY143" fmla="*/ 1073203 h 1509195"/>
                <a:gd name="connsiteX144" fmla="*/ 1060353 w 2457055"/>
                <a:gd name="connsiteY144" fmla="*/ 1032921 h 1509195"/>
                <a:gd name="connsiteX145" fmla="*/ 1066101 w 2457055"/>
                <a:gd name="connsiteY145" fmla="*/ 995517 h 1509195"/>
                <a:gd name="connsiteX146" fmla="*/ 1068974 w 2457055"/>
                <a:gd name="connsiteY146" fmla="*/ 935094 h 1509195"/>
                <a:gd name="connsiteX147" fmla="*/ 1074722 w 2457055"/>
                <a:gd name="connsiteY147" fmla="*/ 912076 h 1509195"/>
                <a:gd name="connsiteX148" fmla="*/ 1074722 w 2457055"/>
                <a:gd name="connsiteY148" fmla="*/ 906321 h 1509195"/>
                <a:gd name="connsiteX149" fmla="*/ 1063227 w 2457055"/>
                <a:gd name="connsiteY149" fmla="*/ 883303 h 1509195"/>
                <a:gd name="connsiteX150" fmla="*/ 1051731 w 2457055"/>
                <a:gd name="connsiteY150" fmla="*/ 851653 h 1509195"/>
                <a:gd name="connsiteX151" fmla="*/ 1051731 w 2457055"/>
                <a:gd name="connsiteY151" fmla="*/ 848776 h 1509195"/>
                <a:gd name="connsiteX152" fmla="*/ 1089092 w 2457055"/>
                <a:gd name="connsiteY152" fmla="*/ 848776 h 1509195"/>
                <a:gd name="connsiteX153" fmla="*/ 1094839 w 2457055"/>
                <a:gd name="connsiteY153" fmla="*/ 857408 h 1509195"/>
                <a:gd name="connsiteX154" fmla="*/ 1097713 w 2457055"/>
                <a:gd name="connsiteY154" fmla="*/ 871794 h 1509195"/>
                <a:gd name="connsiteX155" fmla="*/ 1100587 w 2457055"/>
                <a:gd name="connsiteY155" fmla="*/ 886180 h 1509195"/>
                <a:gd name="connsiteX156" fmla="*/ 1109209 w 2457055"/>
                <a:gd name="connsiteY156" fmla="*/ 860285 h 1509195"/>
                <a:gd name="connsiteX157" fmla="*/ 1103461 w 2457055"/>
                <a:gd name="connsiteY157" fmla="*/ 834389 h 1509195"/>
                <a:gd name="connsiteX158" fmla="*/ 1100587 w 2457055"/>
                <a:gd name="connsiteY158" fmla="*/ 831512 h 1509195"/>
                <a:gd name="connsiteX159" fmla="*/ 1767326 w 2457055"/>
                <a:gd name="connsiteY159" fmla="*/ 828635 h 1509195"/>
                <a:gd name="connsiteX160" fmla="*/ 1772175 w 2457055"/>
                <a:gd name="connsiteY160" fmla="*/ 816496 h 1509195"/>
                <a:gd name="connsiteX161" fmla="*/ 26828 w 2457055"/>
                <a:gd name="connsiteY161" fmla="*/ 670231 h 1509195"/>
                <a:gd name="connsiteX162" fmla="*/ 15168 w 2457055"/>
                <a:gd name="connsiteY162" fmla="*/ 687722 h 1509195"/>
                <a:gd name="connsiteX163" fmla="*/ 26828 w 2457055"/>
                <a:gd name="connsiteY163" fmla="*/ 670231 h 1509195"/>
                <a:gd name="connsiteX164" fmla="*/ 94714 w 2457055"/>
                <a:gd name="connsiteY164" fmla="*/ 642054 h 1509195"/>
                <a:gd name="connsiteX165" fmla="*/ 107389 w 2457055"/>
                <a:gd name="connsiteY165" fmla="*/ 642235 h 1509195"/>
                <a:gd name="connsiteX166" fmla="*/ 93005 w 2457055"/>
                <a:gd name="connsiteY166" fmla="*/ 650889 h 1509195"/>
                <a:gd name="connsiteX167" fmla="*/ 72868 w 2457055"/>
                <a:gd name="connsiteY167" fmla="*/ 656658 h 1509195"/>
                <a:gd name="connsiteX168" fmla="*/ 94714 w 2457055"/>
                <a:gd name="connsiteY168" fmla="*/ 642054 h 1509195"/>
                <a:gd name="connsiteX169" fmla="*/ 371702 w 2457055"/>
                <a:gd name="connsiteY169" fmla="*/ 512282 h 1509195"/>
                <a:gd name="connsiteX170" fmla="*/ 377077 w 2457055"/>
                <a:gd name="connsiteY170" fmla="*/ 515847 h 1509195"/>
                <a:gd name="connsiteX171" fmla="*/ 382810 w 2457055"/>
                <a:gd name="connsiteY171" fmla="*/ 527254 h 1509195"/>
                <a:gd name="connsiteX172" fmla="*/ 365611 w 2457055"/>
                <a:gd name="connsiteY172" fmla="*/ 535809 h 1509195"/>
                <a:gd name="connsiteX173" fmla="*/ 374211 w 2457055"/>
                <a:gd name="connsiteY173" fmla="*/ 550067 h 1509195"/>
                <a:gd name="connsiteX174" fmla="*/ 342679 w 2457055"/>
                <a:gd name="connsiteY174" fmla="*/ 570030 h 1509195"/>
                <a:gd name="connsiteX175" fmla="*/ 331213 w 2457055"/>
                <a:gd name="connsiteY175" fmla="*/ 570030 h 1509195"/>
                <a:gd name="connsiteX176" fmla="*/ 319747 w 2457055"/>
                <a:gd name="connsiteY176" fmla="*/ 552919 h 1509195"/>
                <a:gd name="connsiteX177" fmla="*/ 336946 w 2457055"/>
                <a:gd name="connsiteY177" fmla="*/ 547216 h 1509195"/>
                <a:gd name="connsiteX178" fmla="*/ 359878 w 2457055"/>
                <a:gd name="connsiteY178" fmla="*/ 521550 h 1509195"/>
                <a:gd name="connsiteX179" fmla="*/ 371702 w 2457055"/>
                <a:gd name="connsiteY179" fmla="*/ 512282 h 1509195"/>
                <a:gd name="connsiteX180" fmla="*/ 23907 w 2457055"/>
                <a:gd name="connsiteY180" fmla="*/ 448441 h 1509195"/>
                <a:gd name="connsiteX181" fmla="*/ 35086 w 2457055"/>
                <a:gd name="connsiteY181" fmla="*/ 452085 h 1509195"/>
                <a:gd name="connsiteX182" fmla="*/ 52394 w 2457055"/>
                <a:gd name="connsiteY182" fmla="*/ 452085 h 1509195"/>
                <a:gd name="connsiteX183" fmla="*/ 49509 w 2457055"/>
                <a:gd name="connsiteY183" fmla="*/ 469576 h 1509195"/>
                <a:gd name="connsiteX184" fmla="*/ 14893 w 2457055"/>
                <a:gd name="connsiteY184" fmla="*/ 457916 h 1509195"/>
                <a:gd name="connsiteX185" fmla="*/ 23907 w 2457055"/>
                <a:gd name="connsiteY185" fmla="*/ 448441 h 1509195"/>
                <a:gd name="connsiteX186" fmla="*/ 276620 w 2457055"/>
                <a:gd name="connsiteY186" fmla="*/ 0 h 1509195"/>
                <a:gd name="connsiteX187" fmla="*/ 293862 w 2457055"/>
                <a:gd name="connsiteY187" fmla="*/ 11523 h 1509195"/>
                <a:gd name="connsiteX188" fmla="*/ 285241 w 2457055"/>
                <a:gd name="connsiteY188" fmla="*/ 20165 h 1509195"/>
                <a:gd name="connsiteX189" fmla="*/ 305357 w 2457055"/>
                <a:gd name="connsiteY189" fmla="*/ 17284 h 1509195"/>
                <a:gd name="connsiteX190" fmla="*/ 316851 w 2457055"/>
                <a:gd name="connsiteY190" fmla="*/ 14403 h 1509195"/>
                <a:gd name="connsiteX191" fmla="*/ 328346 w 2457055"/>
                <a:gd name="connsiteY191" fmla="*/ 23046 h 1509195"/>
                <a:gd name="connsiteX192" fmla="*/ 371450 w 2457055"/>
                <a:gd name="connsiteY192" fmla="*/ 23046 h 1509195"/>
                <a:gd name="connsiteX193" fmla="*/ 377197 w 2457055"/>
                <a:gd name="connsiteY193" fmla="*/ 37449 h 1509195"/>
                <a:gd name="connsiteX194" fmla="*/ 394439 w 2457055"/>
                <a:gd name="connsiteY194" fmla="*/ 43211 h 1509195"/>
                <a:gd name="connsiteX195" fmla="*/ 454786 w 2457055"/>
                <a:gd name="connsiteY195" fmla="*/ 37449 h 1509195"/>
                <a:gd name="connsiteX196" fmla="*/ 506511 w 2457055"/>
                <a:gd name="connsiteY196" fmla="*/ 54733 h 1509195"/>
                <a:gd name="connsiteX197" fmla="*/ 543868 w 2457055"/>
                <a:gd name="connsiteY197" fmla="*/ 60495 h 1509195"/>
                <a:gd name="connsiteX198" fmla="*/ 589846 w 2457055"/>
                <a:gd name="connsiteY198" fmla="*/ 57614 h 1509195"/>
                <a:gd name="connsiteX199" fmla="*/ 641572 w 2457055"/>
                <a:gd name="connsiteY199" fmla="*/ 72018 h 1509195"/>
                <a:gd name="connsiteX200" fmla="*/ 653066 w 2457055"/>
                <a:gd name="connsiteY200" fmla="*/ 74898 h 1509195"/>
                <a:gd name="connsiteX201" fmla="*/ 653066 w 2457055"/>
                <a:gd name="connsiteY201" fmla="*/ 446510 h 1509195"/>
                <a:gd name="connsiteX202" fmla="*/ 664561 w 2457055"/>
                <a:gd name="connsiteY202" fmla="*/ 449391 h 1509195"/>
                <a:gd name="connsiteX203" fmla="*/ 687550 w 2457055"/>
                <a:gd name="connsiteY203" fmla="*/ 443629 h 1509195"/>
                <a:gd name="connsiteX204" fmla="*/ 704792 w 2457055"/>
                <a:gd name="connsiteY204" fmla="*/ 455152 h 1509195"/>
                <a:gd name="connsiteX205" fmla="*/ 727781 w 2457055"/>
                <a:gd name="connsiteY205" fmla="*/ 481078 h 1509195"/>
                <a:gd name="connsiteX206" fmla="*/ 747896 w 2457055"/>
                <a:gd name="connsiteY206" fmla="*/ 492601 h 1509195"/>
                <a:gd name="connsiteX207" fmla="*/ 768012 w 2457055"/>
                <a:gd name="connsiteY207" fmla="*/ 475317 h 1509195"/>
                <a:gd name="connsiteX208" fmla="*/ 802495 w 2457055"/>
                <a:gd name="connsiteY208" fmla="*/ 478198 h 1509195"/>
                <a:gd name="connsiteX209" fmla="*/ 854221 w 2457055"/>
                <a:gd name="connsiteY209" fmla="*/ 535812 h 1509195"/>
                <a:gd name="connsiteX210" fmla="*/ 897325 w 2457055"/>
                <a:gd name="connsiteY210" fmla="*/ 587665 h 1509195"/>
                <a:gd name="connsiteX211" fmla="*/ 920314 w 2457055"/>
                <a:gd name="connsiteY211" fmla="*/ 613591 h 1509195"/>
                <a:gd name="connsiteX212" fmla="*/ 926062 w 2457055"/>
                <a:gd name="connsiteY212" fmla="*/ 636637 h 1509195"/>
                <a:gd name="connsiteX213" fmla="*/ 908820 w 2457055"/>
                <a:gd name="connsiteY213" fmla="*/ 648159 h 1509195"/>
                <a:gd name="connsiteX214" fmla="*/ 908820 w 2457055"/>
                <a:gd name="connsiteY214" fmla="*/ 645279 h 1509195"/>
                <a:gd name="connsiteX215" fmla="*/ 897325 w 2457055"/>
                <a:gd name="connsiteY215" fmla="*/ 642398 h 1509195"/>
                <a:gd name="connsiteX216" fmla="*/ 897325 w 2457055"/>
                <a:gd name="connsiteY216" fmla="*/ 625114 h 1509195"/>
                <a:gd name="connsiteX217" fmla="*/ 885831 w 2457055"/>
                <a:gd name="connsiteY217" fmla="*/ 630875 h 1509195"/>
                <a:gd name="connsiteX218" fmla="*/ 871463 w 2457055"/>
                <a:gd name="connsiteY218" fmla="*/ 627994 h 1509195"/>
                <a:gd name="connsiteX219" fmla="*/ 868589 w 2457055"/>
                <a:gd name="connsiteY219" fmla="*/ 639517 h 1509195"/>
                <a:gd name="connsiteX220" fmla="*/ 854221 w 2457055"/>
                <a:gd name="connsiteY220" fmla="*/ 636637 h 1509195"/>
                <a:gd name="connsiteX221" fmla="*/ 845600 w 2457055"/>
                <a:gd name="connsiteY221" fmla="*/ 645279 h 1509195"/>
                <a:gd name="connsiteX222" fmla="*/ 845600 w 2457055"/>
                <a:gd name="connsiteY222" fmla="*/ 619352 h 1509195"/>
                <a:gd name="connsiteX223" fmla="*/ 842726 w 2457055"/>
                <a:gd name="connsiteY223" fmla="*/ 602068 h 1509195"/>
                <a:gd name="connsiteX224" fmla="*/ 862842 w 2457055"/>
                <a:gd name="connsiteY224" fmla="*/ 610710 h 1509195"/>
                <a:gd name="connsiteX225" fmla="*/ 874336 w 2457055"/>
                <a:gd name="connsiteY225" fmla="*/ 599187 h 1509195"/>
                <a:gd name="connsiteX226" fmla="*/ 857094 w 2457055"/>
                <a:gd name="connsiteY226" fmla="*/ 576142 h 1509195"/>
                <a:gd name="connsiteX227" fmla="*/ 857094 w 2457055"/>
                <a:gd name="connsiteY227" fmla="*/ 587665 h 1509195"/>
                <a:gd name="connsiteX228" fmla="*/ 865715 w 2457055"/>
                <a:gd name="connsiteY228" fmla="*/ 599187 h 1509195"/>
                <a:gd name="connsiteX229" fmla="*/ 845600 w 2457055"/>
                <a:gd name="connsiteY229" fmla="*/ 584784 h 1509195"/>
                <a:gd name="connsiteX230" fmla="*/ 828358 w 2457055"/>
                <a:gd name="connsiteY230" fmla="*/ 587665 h 1509195"/>
                <a:gd name="connsiteX231" fmla="*/ 819737 w 2457055"/>
                <a:gd name="connsiteY231" fmla="*/ 596307 h 1509195"/>
                <a:gd name="connsiteX232" fmla="*/ 816864 w 2457055"/>
                <a:gd name="connsiteY232" fmla="*/ 570380 h 1509195"/>
                <a:gd name="connsiteX233" fmla="*/ 831232 w 2457055"/>
                <a:gd name="connsiteY233" fmla="*/ 564619 h 1509195"/>
                <a:gd name="connsiteX234" fmla="*/ 839853 w 2457055"/>
                <a:gd name="connsiteY234" fmla="*/ 547335 h 1509195"/>
                <a:gd name="connsiteX235" fmla="*/ 825484 w 2457055"/>
                <a:gd name="connsiteY235" fmla="*/ 530050 h 1509195"/>
                <a:gd name="connsiteX236" fmla="*/ 825484 w 2457055"/>
                <a:gd name="connsiteY236" fmla="*/ 553096 h 1509195"/>
                <a:gd name="connsiteX237" fmla="*/ 811116 w 2457055"/>
                <a:gd name="connsiteY237" fmla="*/ 561738 h 1509195"/>
                <a:gd name="connsiteX238" fmla="*/ 808243 w 2457055"/>
                <a:gd name="connsiteY238" fmla="*/ 544454 h 1509195"/>
                <a:gd name="connsiteX239" fmla="*/ 802495 w 2457055"/>
                <a:gd name="connsiteY239" fmla="*/ 561738 h 1509195"/>
                <a:gd name="connsiteX240" fmla="*/ 805369 w 2457055"/>
                <a:gd name="connsiteY240" fmla="*/ 587665 h 1509195"/>
                <a:gd name="connsiteX241" fmla="*/ 793874 w 2457055"/>
                <a:gd name="connsiteY241" fmla="*/ 573261 h 1509195"/>
                <a:gd name="connsiteX242" fmla="*/ 788127 w 2457055"/>
                <a:gd name="connsiteY242" fmla="*/ 555977 h 1509195"/>
                <a:gd name="connsiteX243" fmla="*/ 768012 w 2457055"/>
                <a:gd name="connsiteY243" fmla="*/ 532931 h 1509195"/>
                <a:gd name="connsiteX244" fmla="*/ 782380 w 2457055"/>
                <a:gd name="connsiteY244" fmla="*/ 530050 h 1509195"/>
                <a:gd name="connsiteX245" fmla="*/ 802495 w 2457055"/>
                <a:gd name="connsiteY245" fmla="*/ 532931 h 1509195"/>
                <a:gd name="connsiteX246" fmla="*/ 799622 w 2457055"/>
                <a:gd name="connsiteY246" fmla="*/ 501243 h 1509195"/>
                <a:gd name="connsiteX247" fmla="*/ 791001 w 2457055"/>
                <a:gd name="connsiteY247" fmla="*/ 498363 h 1509195"/>
                <a:gd name="connsiteX248" fmla="*/ 788127 w 2457055"/>
                <a:gd name="connsiteY248" fmla="*/ 518528 h 1509195"/>
                <a:gd name="connsiteX249" fmla="*/ 768012 w 2457055"/>
                <a:gd name="connsiteY249" fmla="*/ 509885 h 1509195"/>
                <a:gd name="connsiteX250" fmla="*/ 753644 w 2457055"/>
                <a:gd name="connsiteY250" fmla="*/ 521408 h 1509195"/>
                <a:gd name="connsiteX251" fmla="*/ 724907 w 2457055"/>
                <a:gd name="connsiteY251" fmla="*/ 498363 h 1509195"/>
                <a:gd name="connsiteX252" fmla="*/ 699045 w 2457055"/>
                <a:gd name="connsiteY252" fmla="*/ 483959 h 1509195"/>
                <a:gd name="connsiteX253" fmla="*/ 684676 w 2457055"/>
                <a:gd name="connsiteY253" fmla="*/ 475317 h 1509195"/>
                <a:gd name="connsiteX254" fmla="*/ 690424 w 2457055"/>
                <a:gd name="connsiteY254" fmla="*/ 460913 h 1509195"/>
                <a:gd name="connsiteX255" fmla="*/ 661687 w 2457055"/>
                <a:gd name="connsiteY255" fmla="*/ 469555 h 1509195"/>
                <a:gd name="connsiteX256" fmla="*/ 638698 w 2457055"/>
                <a:gd name="connsiteY256" fmla="*/ 455152 h 1509195"/>
                <a:gd name="connsiteX257" fmla="*/ 586973 w 2457055"/>
                <a:gd name="connsiteY257" fmla="*/ 458033 h 1509195"/>
                <a:gd name="connsiteX258" fmla="*/ 561110 w 2457055"/>
                <a:gd name="connsiteY258" fmla="*/ 449391 h 1509195"/>
                <a:gd name="connsiteX259" fmla="*/ 555363 w 2457055"/>
                <a:gd name="connsiteY259" fmla="*/ 443629 h 1509195"/>
                <a:gd name="connsiteX260" fmla="*/ 540995 w 2457055"/>
                <a:gd name="connsiteY260" fmla="*/ 446510 h 1509195"/>
                <a:gd name="connsiteX261" fmla="*/ 520879 w 2457055"/>
                <a:gd name="connsiteY261" fmla="*/ 449391 h 1509195"/>
                <a:gd name="connsiteX262" fmla="*/ 518006 w 2457055"/>
                <a:gd name="connsiteY262" fmla="*/ 440748 h 1509195"/>
                <a:gd name="connsiteX263" fmla="*/ 529500 w 2457055"/>
                <a:gd name="connsiteY263" fmla="*/ 432106 h 1509195"/>
                <a:gd name="connsiteX264" fmla="*/ 509385 w 2457055"/>
                <a:gd name="connsiteY264" fmla="*/ 429225 h 1509195"/>
                <a:gd name="connsiteX265" fmla="*/ 492143 w 2457055"/>
                <a:gd name="connsiteY265" fmla="*/ 420583 h 1509195"/>
                <a:gd name="connsiteX266" fmla="*/ 477775 w 2457055"/>
                <a:gd name="connsiteY266" fmla="*/ 423464 h 1509195"/>
                <a:gd name="connsiteX267" fmla="*/ 472027 w 2457055"/>
                <a:gd name="connsiteY267" fmla="*/ 434987 h 1509195"/>
                <a:gd name="connsiteX268" fmla="*/ 480648 w 2457055"/>
                <a:gd name="connsiteY268" fmla="*/ 449391 h 1509195"/>
                <a:gd name="connsiteX269" fmla="*/ 480648 w 2457055"/>
                <a:gd name="connsiteY269" fmla="*/ 460913 h 1509195"/>
                <a:gd name="connsiteX270" fmla="*/ 446165 w 2457055"/>
                <a:gd name="connsiteY270" fmla="*/ 463794 h 1509195"/>
                <a:gd name="connsiteX271" fmla="*/ 397313 w 2457055"/>
                <a:gd name="connsiteY271" fmla="*/ 489720 h 1509195"/>
                <a:gd name="connsiteX272" fmla="*/ 388692 w 2457055"/>
                <a:gd name="connsiteY272" fmla="*/ 481078 h 1509195"/>
                <a:gd name="connsiteX273" fmla="*/ 397313 w 2457055"/>
                <a:gd name="connsiteY273" fmla="*/ 469555 h 1509195"/>
                <a:gd name="connsiteX274" fmla="*/ 394439 w 2457055"/>
                <a:gd name="connsiteY274" fmla="*/ 452271 h 1509195"/>
                <a:gd name="connsiteX275" fmla="*/ 405934 w 2457055"/>
                <a:gd name="connsiteY275" fmla="*/ 432106 h 1509195"/>
                <a:gd name="connsiteX276" fmla="*/ 431797 w 2457055"/>
                <a:gd name="connsiteY276" fmla="*/ 426345 h 1509195"/>
                <a:gd name="connsiteX277" fmla="*/ 428923 w 2457055"/>
                <a:gd name="connsiteY277" fmla="*/ 417703 h 1509195"/>
                <a:gd name="connsiteX278" fmla="*/ 414555 w 2457055"/>
                <a:gd name="connsiteY278" fmla="*/ 411941 h 1509195"/>
                <a:gd name="connsiteX279" fmla="*/ 394439 w 2457055"/>
                <a:gd name="connsiteY279" fmla="*/ 426345 h 1509195"/>
                <a:gd name="connsiteX280" fmla="*/ 382945 w 2457055"/>
                <a:gd name="connsiteY280" fmla="*/ 440748 h 1509195"/>
                <a:gd name="connsiteX281" fmla="*/ 365703 w 2457055"/>
                <a:gd name="connsiteY281" fmla="*/ 458033 h 1509195"/>
                <a:gd name="connsiteX282" fmla="*/ 351335 w 2457055"/>
                <a:gd name="connsiteY282" fmla="*/ 472436 h 1509195"/>
                <a:gd name="connsiteX283" fmla="*/ 331219 w 2457055"/>
                <a:gd name="connsiteY283" fmla="*/ 489720 h 1509195"/>
                <a:gd name="connsiteX284" fmla="*/ 348461 w 2457055"/>
                <a:gd name="connsiteY284" fmla="*/ 498363 h 1509195"/>
                <a:gd name="connsiteX285" fmla="*/ 336967 w 2457055"/>
                <a:gd name="connsiteY285" fmla="*/ 512766 h 1509195"/>
                <a:gd name="connsiteX286" fmla="*/ 328346 w 2457055"/>
                <a:gd name="connsiteY286" fmla="*/ 530050 h 1509195"/>
                <a:gd name="connsiteX287" fmla="*/ 311104 w 2457055"/>
                <a:gd name="connsiteY287" fmla="*/ 535812 h 1509195"/>
                <a:gd name="connsiteX288" fmla="*/ 282368 w 2457055"/>
                <a:gd name="connsiteY288" fmla="*/ 553096 h 1509195"/>
                <a:gd name="connsiteX289" fmla="*/ 273747 w 2457055"/>
                <a:gd name="connsiteY289" fmla="*/ 564619 h 1509195"/>
                <a:gd name="connsiteX290" fmla="*/ 230642 w 2457055"/>
                <a:gd name="connsiteY290" fmla="*/ 590545 h 1509195"/>
                <a:gd name="connsiteX291" fmla="*/ 216274 w 2457055"/>
                <a:gd name="connsiteY291" fmla="*/ 604949 h 1509195"/>
                <a:gd name="connsiteX292" fmla="*/ 193285 w 2457055"/>
                <a:gd name="connsiteY292" fmla="*/ 613591 h 1509195"/>
                <a:gd name="connsiteX293" fmla="*/ 176043 w 2457055"/>
                <a:gd name="connsiteY293" fmla="*/ 616472 h 1509195"/>
                <a:gd name="connsiteX294" fmla="*/ 155928 w 2457055"/>
                <a:gd name="connsiteY294" fmla="*/ 622233 h 1509195"/>
                <a:gd name="connsiteX295" fmla="*/ 147307 w 2457055"/>
                <a:gd name="connsiteY295" fmla="*/ 622233 h 1509195"/>
                <a:gd name="connsiteX296" fmla="*/ 118570 w 2457055"/>
                <a:gd name="connsiteY296" fmla="*/ 639517 h 1509195"/>
                <a:gd name="connsiteX297" fmla="*/ 135812 w 2457055"/>
                <a:gd name="connsiteY297" fmla="*/ 613591 h 1509195"/>
                <a:gd name="connsiteX298" fmla="*/ 173169 w 2457055"/>
                <a:gd name="connsiteY298" fmla="*/ 607830 h 1509195"/>
                <a:gd name="connsiteX299" fmla="*/ 213400 w 2457055"/>
                <a:gd name="connsiteY299" fmla="*/ 576142 h 1509195"/>
                <a:gd name="connsiteX300" fmla="*/ 245010 w 2457055"/>
                <a:gd name="connsiteY300" fmla="*/ 550215 h 1509195"/>
                <a:gd name="connsiteX301" fmla="*/ 253631 w 2457055"/>
                <a:gd name="connsiteY301" fmla="*/ 512766 h 1509195"/>
                <a:gd name="connsiteX302" fmla="*/ 253631 w 2457055"/>
                <a:gd name="connsiteY302" fmla="*/ 501243 h 1509195"/>
                <a:gd name="connsiteX303" fmla="*/ 224895 w 2457055"/>
                <a:gd name="connsiteY303" fmla="*/ 498363 h 1509195"/>
                <a:gd name="connsiteX304" fmla="*/ 216274 w 2457055"/>
                <a:gd name="connsiteY304" fmla="*/ 509885 h 1509195"/>
                <a:gd name="connsiteX305" fmla="*/ 201906 w 2457055"/>
                <a:gd name="connsiteY305" fmla="*/ 507005 h 1509195"/>
                <a:gd name="connsiteX306" fmla="*/ 167422 w 2457055"/>
                <a:gd name="connsiteY306" fmla="*/ 504124 h 1509195"/>
                <a:gd name="connsiteX307" fmla="*/ 141559 w 2457055"/>
                <a:gd name="connsiteY307" fmla="*/ 507005 h 1509195"/>
                <a:gd name="connsiteX308" fmla="*/ 144433 w 2457055"/>
                <a:gd name="connsiteY308" fmla="*/ 481078 h 1509195"/>
                <a:gd name="connsiteX309" fmla="*/ 132939 w 2457055"/>
                <a:gd name="connsiteY309" fmla="*/ 455152 h 1509195"/>
                <a:gd name="connsiteX310" fmla="*/ 121444 w 2457055"/>
                <a:gd name="connsiteY310" fmla="*/ 463794 h 1509195"/>
                <a:gd name="connsiteX311" fmla="*/ 92708 w 2457055"/>
                <a:gd name="connsiteY311" fmla="*/ 469555 h 1509195"/>
                <a:gd name="connsiteX312" fmla="*/ 63971 w 2457055"/>
                <a:gd name="connsiteY312" fmla="*/ 440748 h 1509195"/>
                <a:gd name="connsiteX313" fmla="*/ 63971 w 2457055"/>
                <a:gd name="connsiteY313" fmla="*/ 417703 h 1509195"/>
                <a:gd name="connsiteX314" fmla="*/ 40982 w 2457055"/>
                <a:gd name="connsiteY314" fmla="*/ 403299 h 1509195"/>
                <a:gd name="connsiteX315" fmla="*/ 52477 w 2457055"/>
                <a:gd name="connsiteY315" fmla="*/ 380253 h 1509195"/>
                <a:gd name="connsiteX316" fmla="*/ 78340 w 2457055"/>
                <a:gd name="connsiteY316" fmla="*/ 362969 h 1509195"/>
                <a:gd name="connsiteX317" fmla="*/ 86960 w 2457055"/>
                <a:gd name="connsiteY317" fmla="*/ 339923 h 1509195"/>
                <a:gd name="connsiteX318" fmla="*/ 118570 w 2457055"/>
                <a:gd name="connsiteY318" fmla="*/ 348566 h 1509195"/>
                <a:gd name="connsiteX319" fmla="*/ 130065 w 2457055"/>
                <a:gd name="connsiteY319" fmla="*/ 328401 h 1509195"/>
                <a:gd name="connsiteX320" fmla="*/ 161675 w 2457055"/>
                <a:gd name="connsiteY320" fmla="*/ 325520 h 1509195"/>
                <a:gd name="connsiteX321" fmla="*/ 158801 w 2457055"/>
                <a:gd name="connsiteY321" fmla="*/ 293832 h 1509195"/>
                <a:gd name="connsiteX322" fmla="*/ 164549 w 2457055"/>
                <a:gd name="connsiteY322" fmla="*/ 276548 h 1509195"/>
                <a:gd name="connsiteX323" fmla="*/ 121444 w 2457055"/>
                <a:gd name="connsiteY323" fmla="*/ 290951 h 1509195"/>
                <a:gd name="connsiteX324" fmla="*/ 101329 w 2457055"/>
                <a:gd name="connsiteY324" fmla="*/ 288071 h 1509195"/>
                <a:gd name="connsiteX325" fmla="*/ 49603 w 2457055"/>
                <a:gd name="connsiteY325" fmla="*/ 288071 h 1509195"/>
                <a:gd name="connsiteX326" fmla="*/ 29488 w 2457055"/>
                <a:gd name="connsiteY326" fmla="*/ 270786 h 1509195"/>
                <a:gd name="connsiteX327" fmla="*/ 35235 w 2457055"/>
                <a:gd name="connsiteY327" fmla="*/ 259264 h 1509195"/>
                <a:gd name="connsiteX328" fmla="*/ 751 w 2457055"/>
                <a:gd name="connsiteY328" fmla="*/ 244860 h 1509195"/>
                <a:gd name="connsiteX329" fmla="*/ 32361 w 2457055"/>
                <a:gd name="connsiteY329" fmla="*/ 227576 h 1509195"/>
                <a:gd name="connsiteX330" fmla="*/ 52477 w 2457055"/>
                <a:gd name="connsiteY330" fmla="*/ 224695 h 1509195"/>
                <a:gd name="connsiteX331" fmla="*/ 66845 w 2457055"/>
                <a:gd name="connsiteY331" fmla="*/ 210292 h 1509195"/>
                <a:gd name="connsiteX332" fmla="*/ 95581 w 2457055"/>
                <a:gd name="connsiteY332" fmla="*/ 207411 h 1509195"/>
                <a:gd name="connsiteX333" fmla="*/ 95581 w 2457055"/>
                <a:gd name="connsiteY333" fmla="*/ 224695 h 1509195"/>
                <a:gd name="connsiteX334" fmla="*/ 127191 w 2457055"/>
                <a:gd name="connsiteY334" fmla="*/ 227576 h 1509195"/>
                <a:gd name="connsiteX335" fmla="*/ 147307 w 2457055"/>
                <a:gd name="connsiteY335" fmla="*/ 221814 h 1509195"/>
                <a:gd name="connsiteX336" fmla="*/ 176043 w 2457055"/>
                <a:gd name="connsiteY336" fmla="*/ 213172 h 1509195"/>
                <a:gd name="connsiteX337" fmla="*/ 150180 w 2457055"/>
                <a:gd name="connsiteY337" fmla="*/ 207411 h 1509195"/>
                <a:gd name="connsiteX338" fmla="*/ 144433 w 2457055"/>
                <a:gd name="connsiteY338" fmla="*/ 187246 h 1509195"/>
                <a:gd name="connsiteX339" fmla="*/ 101329 w 2457055"/>
                <a:gd name="connsiteY339" fmla="*/ 184365 h 1509195"/>
                <a:gd name="connsiteX340" fmla="*/ 63971 w 2457055"/>
                <a:gd name="connsiteY340" fmla="*/ 144035 h 1509195"/>
                <a:gd name="connsiteX341" fmla="*/ 35235 w 2457055"/>
                <a:gd name="connsiteY341" fmla="*/ 126751 h 1509195"/>
                <a:gd name="connsiteX342" fmla="*/ 43856 w 2457055"/>
                <a:gd name="connsiteY342" fmla="*/ 109467 h 1509195"/>
                <a:gd name="connsiteX343" fmla="*/ 104202 w 2457055"/>
                <a:gd name="connsiteY343" fmla="*/ 97944 h 1509195"/>
                <a:gd name="connsiteX344" fmla="*/ 112823 w 2457055"/>
                <a:gd name="connsiteY344" fmla="*/ 72018 h 1509195"/>
                <a:gd name="connsiteX345" fmla="*/ 141559 w 2457055"/>
                <a:gd name="connsiteY345" fmla="*/ 48972 h 1509195"/>
                <a:gd name="connsiteX346" fmla="*/ 178917 w 2457055"/>
                <a:gd name="connsiteY346" fmla="*/ 43211 h 1509195"/>
                <a:gd name="connsiteX347" fmla="*/ 196159 w 2457055"/>
                <a:gd name="connsiteY347" fmla="*/ 43211 h 1509195"/>
                <a:gd name="connsiteX348" fmla="*/ 190411 w 2457055"/>
                <a:gd name="connsiteY348" fmla="*/ 31688 h 1509195"/>
                <a:gd name="connsiteX349" fmla="*/ 213400 w 2457055"/>
                <a:gd name="connsiteY349" fmla="*/ 25926 h 1509195"/>
                <a:gd name="connsiteX350" fmla="*/ 250758 w 2457055"/>
                <a:gd name="connsiteY350" fmla="*/ 17284 h 1509195"/>
                <a:gd name="connsiteX351" fmla="*/ 276620 w 2457055"/>
                <a:gd name="connsiteY351" fmla="*/ 0 h 150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457055" h="1509195">
                  <a:moveTo>
                    <a:pt x="1772175" y="816496"/>
                  </a:moveTo>
                  <a:cubicBezTo>
                    <a:pt x="1773253" y="815687"/>
                    <a:pt x="1774510" y="815687"/>
                    <a:pt x="1775947" y="817126"/>
                  </a:cubicBezTo>
                  <a:cubicBezTo>
                    <a:pt x="1784569" y="822880"/>
                    <a:pt x="1778821" y="831512"/>
                    <a:pt x="1787443" y="837267"/>
                  </a:cubicBezTo>
                  <a:cubicBezTo>
                    <a:pt x="1796064" y="840144"/>
                    <a:pt x="1801812" y="845898"/>
                    <a:pt x="1807560" y="843021"/>
                  </a:cubicBezTo>
                  <a:cubicBezTo>
                    <a:pt x="1813308" y="840144"/>
                    <a:pt x="1821929" y="834389"/>
                    <a:pt x="1830551" y="843021"/>
                  </a:cubicBezTo>
                  <a:cubicBezTo>
                    <a:pt x="1839172" y="854530"/>
                    <a:pt x="1844920" y="845898"/>
                    <a:pt x="1850668" y="851653"/>
                  </a:cubicBezTo>
                  <a:cubicBezTo>
                    <a:pt x="1856416" y="857408"/>
                    <a:pt x="1865037" y="863162"/>
                    <a:pt x="1870785" y="854530"/>
                  </a:cubicBezTo>
                  <a:cubicBezTo>
                    <a:pt x="1876533" y="848776"/>
                    <a:pt x="1896650" y="857408"/>
                    <a:pt x="1905272" y="860285"/>
                  </a:cubicBezTo>
                  <a:cubicBezTo>
                    <a:pt x="1902398" y="863162"/>
                    <a:pt x="1896650" y="866039"/>
                    <a:pt x="1893776" y="866039"/>
                  </a:cubicBezTo>
                  <a:cubicBezTo>
                    <a:pt x="1873659" y="863162"/>
                    <a:pt x="1836299" y="886180"/>
                    <a:pt x="1844920" y="894812"/>
                  </a:cubicBezTo>
                  <a:cubicBezTo>
                    <a:pt x="1853542" y="903444"/>
                    <a:pt x="1865037" y="891935"/>
                    <a:pt x="1876533" y="900567"/>
                  </a:cubicBezTo>
                  <a:cubicBezTo>
                    <a:pt x="1888028" y="912076"/>
                    <a:pt x="1913893" y="889058"/>
                    <a:pt x="1931136" y="877548"/>
                  </a:cubicBezTo>
                  <a:cubicBezTo>
                    <a:pt x="1948380" y="868917"/>
                    <a:pt x="1928263" y="891935"/>
                    <a:pt x="1939758" y="891935"/>
                  </a:cubicBezTo>
                  <a:cubicBezTo>
                    <a:pt x="1951254" y="891935"/>
                    <a:pt x="1945506" y="900567"/>
                    <a:pt x="1957001" y="906321"/>
                  </a:cubicBezTo>
                  <a:cubicBezTo>
                    <a:pt x="1971371" y="912076"/>
                    <a:pt x="1985740" y="897689"/>
                    <a:pt x="2002983" y="897689"/>
                  </a:cubicBezTo>
                  <a:cubicBezTo>
                    <a:pt x="2017353" y="897689"/>
                    <a:pt x="2017353" y="914953"/>
                    <a:pt x="2025974" y="909198"/>
                  </a:cubicBezTo>
                  <a:cubicBezTo>
                    <a:pt x="2025974" y="906321"/>
                    <a:pt x="2025974" y="906321"/>
                    <a:pt x="2028848" y="903444"/>
                  </a:cubicBezTo>
                  <a:cubicBezTo>
                    <a:pt x="2031722" y="906321"/>
                    <a:pt x="2037470" y="909198"/>
                    <a:pt x="2040344" y="914953"/>
                  </a:cubicBezTo>
                  <a:cubicBezTo>
                    <a:pt x="2040344" y="914953"/>
                    <a:pt x="2037470" y="914953"/>
                    <a:pt x="2037470" y="917830"/>
                  </a:cubicBezTo>
                  <a:cubicBezTo>
                    <a:pt x="2037470" y="923585"/>
                    <a:pt x="2011605" y="920708"/>
                    <a:pt x="1988614" y="926462"/>
                  </a:cubicBezTo>
                  <a:cubicBezTo>
                    <a:pt x="1965623" y="932217"/>
                    <a:pt x="1942632" y="958112"/>
                    <a:pt x="1951254" y="958112"/>
                  </a:cubicBezTo>
                  <a:cubicBezTo>
                    <a:pt x="1962749" y="958112"/>
                    <a:pt x="1951254" y="978253"/>
                    <a:pt x="1945506" y="998394"/>
                  </a:cubicBezTo>
                  <a:cubicBezTo>
                    <a:pt x="1939758" y="1030044"/>
                    <a:pt x="1948380" y="1055939"/>
                    <a:pt x="1965623" y="1044430"/>
                  </a:cubicBezTo>
                  <a:cubicBezTo>
                    <a:pt x="1979992" y="1035799"/>
                    <a:pt x="1985740" y="1027167"/>
                    <a:pt x="1982866" y="1009903"/>
                  </a:cubicBezTo>
                  <a:cubicBezTo>
                    <a:pt x="1977118" y="992639"/>
                    <a:pt x="1982866" y="969621"/>
                    <a:pt x="1988614" y="958112"/>
                  </a:cubicBezTo>
                  <a:cubicBezTo>
                    <a:pt x="1994362" y="946603"/>
                    <a:pt x="2008731" y="955235"/>
                    <a:pt x="2014479" y="940848"/>
                  </a:cubicBezTo>
                  <a:cubicBezTo>
                    <a:pt x="2017353" y="926462"/>
                    <a:pt x="2037470" y="926462"/>
                    <a:pt x="2051839" y="943726"/>
                  </a:cubicBezTo>
                  <a:cubicBezTo>
                    <a:pt x="2063335" y="963867"/>
                    <a:pt x="2043217" y="975376"/>
                    <a:pt x="2040344" y="989762"/>
                  </a:cubicBezTo>
                  <a:cubicBezTo>
                    <a:pt x="2037470" y="1001271"/>
                    <a:pt x="2054713" y="981130"/>
                    <a:pt x="2066208" y="984008"/>
                  </a:cubicBezTo>
                  <a:cubicBezTo>
                    <a:pt x="2080578" y="989762"/>
                    <a:pt x="2069082" y="1012780"/>
                    <a:pt x="2074830" y="1015658"/>
                  </a:cubicBezTo>
                  <a:cubicBezTo>
                    <a:pt x="2074830" y="1021412"/>
                    <a:pt x="2074830" y="1030044"/>
                    <a:pt x="2080578" y="1032921"/>
                  </a:cubicBezTo>
                  <a:cubicBezTo>
                    <a:pt x="2074830" y="1038676"/>
                    <a:pt x="2071956" y="1038676"/>
                    <a:pt x="2069082" y="1035799"/>
                  </a:cubicBezTo>
                  <a:cubicBezTo>
                    <a:pt x="2066208" y="1030044"/>
                    <a:pt x="2051839" y="1027167"/>
                    <a:pt x="2051839" y="1041553"/>
                  </a:cubicBezTo>
                  <a:cubicBezTo>
                    <a:pt x="2051839" y="1058817"/>
                    <a:pt x="2080578" y="1064571"/>
                    <a:pt x="2100695" y="1053062"/>
                  </a:cubicBezTo>
                  <a:cubicBezTo>
                    <a:pt x="2117938" y="1044430"/>
                    <a:pt x="2152425" y="1027167"/>
                    <a:pt x="2155299" y="1018535"/>
                  </a:cubicBezTo>
                  <a:cubicBezTo>
                    <a:pt x="2158172" y="1015658"/>
                    <a:pt x="2161046" y="1015658"/>
                    <a:pt x="2163920" y="1012780"/>
                  </a:cubicBezTo>
                  <a:cubicBezTo>
                    <a:pt x="2163920" y="1009903"/>
                    <a:pt x="2161046" y="1007026"/>
                    <a:pt x="2161046" y="1004149"/>
                  </a:cubicBezTo>
                  <a:cubicBezTo>
                    <a:pt x="2166794" y="1001271"/>
                    <a:pt x="2172542" y="1001271"/>
                    <a:pt x="2181163" y="1001271"/>
                  </a:cubicBezTo>
                  <a:cubicBezTo>
                    <a:pt x="2207028" y="1001271"/>
                    <a:pt x="2235767" y="992639"/>
                    <a:pt x="2227145" y="978253"/>
                  </a:cubicBezTo>
                  <a:cubicBezTo>
                    <a:pt x="2227145" y="978253"/>
                    <a:pt x="2227145" y="978253"/>
                    <a:pt x="2227145" y="975376"/>
                  </a:cubicBezTo>
                  <a:cubicBezTo>
                    <a:pt x="2235767" y="966744"/>
                    <a:pt x="2255884" y="952358"/>
                    <a:pt x="2258758" y="952358"/>
                  </a:cubicBezTo>
                  <a:cubicBezTo>
                    <a:pt x="2264506" y="952358"/>
                    <a:pt x="2342100" y="952358"/>
                    <a:pt x="2342100" y="952358"/>
                  </a:cubicBezTo>
                  <a:cubicBezTo>
                    <a:pt x="2342100" y="952358"/>
                    <a:pt x="2367965" y="935094"/>
                    <a:pt x="2373713" y="920708"/>
                  </a:cubicBezTo>
                  <a:cubicBezTo>
                    <a:pt x="2376587" y="903444"/>
                    <a:pt x="2393830" y="868917"/>
                    <a:pt x="2402452" y="877548"/>
                  </a:cubicBezTo>
                  <a:cubicBezTo>
                    <a:pt x="2413947" y="883303"/>
                    <a:pt x="2434064" y="877548"/>
                    <a:pt x="2434064" y="886180"/>
                  </a:cubicBezTo>
                  <a:cubicBezTo>
                    <a:pt x="2436938" y="891935"/>
                    <a:pt x="2428316" y="917830"/>
                    <a:pt x="2457055" y="952358"/>
                  </a:cubicBezTo>
                  <a:cubicBezTo>
                    <a:pt x="2448434" y="958112"/>
                    <a:pt x="2442686" y="963867"/>
                    <a:pt x="2436938" y="966744"/>
                  </a:cubicBezTo>
                  <a:cubicBezTo>
                    <a:pt x="2425443" y="978253"/>
                    <a:pt x="2413947" y="958112"/>
                    <a:pt x="2408199" y="966744"/>
                  </a:cubicBezTo>
                  <a:cubicBezTo>
                    <a:pt x="2399578" y="972499"/>
                    <a:pt x="2399578" y="984008"/>
                    <a:pt x="2390956" y="984008"/>
                  </a:cubicBezTo>
                  <a:cubicBezTo>
                    <a:pt x="2382334" y="984008"/>
                    <a:pt x="2385208" y="989762"/>
                    <a:pt x="2376587" y="992639"/>
                  </a:cubicBezTo>
                  <a:cubicBezTo>
                    <a:pt x="2365091" y="995517"/>
                    <a:pt x="2356470" y="1012780"/>
                    <a:pt x="2359343" y="1018535"/>
                  </a:cubicBezTo>
                  <a:cubicBezTo>
                    <a:pt x="2362217" y="1024289"/>
                    <a:pt x="2347848" y="1030044"/>
                    <a:pt x="2356470" y="1030044"/>
                  </a:cubicBezTo>
                  <a:cubicBezTo>
                    <a:pt x="2365091" y="1032921"/>
                    <a:pt x="2370839" y="1044430"/>
                    <a:pt x="2362217" y="1050185"/>
                  </a:cubicBezTo>
                  <a:cubicBezTo>
                    <a:pt x="2356470" y="1053062"/>
                    <a:pt x="2347848" y="1055939"/>
                    <a:pt x="2342100" y="1047308"/>
                  </a:cubicBezTo>
                  <a:cubicBezTo>
                    <a:pt x="2336353" y="1041553"/>
                    <a:pt x="2344974" y="1058817"/>
                    <a:pt x="2330605" y="1058817"/>
                  </a:cubicBezTo>
                  <a:cubicBezTo>
                    <a:pt x="2319109" y="1058817"/>
                    <a:pt x="2293244" y="1064571"/>
                    <a:pt x="2293244" y="1070326"/>
                  </a:cubicBezTo>
                  <a:cubicBezTo>
                    <a:pt x="2293244" y="1076080"/>
                    <a:pt x="2333479" y="1061694"/>
                    <a:pt x="2327731" y="1073203"/>
                  </a:cubicBezTo>
                  <a:cubicBezTo>
                    <a:pt x="2327731" y="1076080"/>
                    <a:pt x="2304740" y="1081835"/>
                    <a:pt x="2293244" y="1081835"/>
                  </a:cubicBezTo>
                  <a:cubicBezTo>
                    <a:pt x="2281749" y="1081835"/>
                    <a:pt x="2273127" y="1084712"/>
                    <a:pt x="2281749" y="1087590"/>
                  </a:cubicBezTo>
                  <a:cubicBezTo>
                    <a:pt x="2287497" y="1093344"/>
                    <a:pt x="2276001" y="1107730"/>
                    <a:pt x="2267380" y="1119240"/>
                  </a:cubicBezTo>
                  <a:cubicBezTo>
                    <a:pt x="2258758" y="1127871"/>
                    <a:pt x="2255884" y="1127871"/>
                    <a:pt x="2250136" y="1119240"/>
                  </a:cubicBezTo>
                  <a:cubicBezTo>
                    <a:pt x="2244389" y="1113485"/>
                    <a:pt x="2244389" y="1127871"/>
                    <a:pt x="2250136" y="1130749"/>
                  </a:cubicBezTo>
                  <a:cubicBezTo>
                    <a:pt x="2255884" y="1130749"/>
                    <a:pt x="2253010" y="1145135"/>
                    <a:pt x="2244389" y="1162399"/>
                  </a:cubicBezTo>
                  <a:cubicBezTo>
                    <a:pt x="2238641" y="1176785"/>
                    <a:pt x="2232893" y="1179662"/>
                    <a:pt x="2235767" y="1168153"/>
                  </a:cubicBezTo>
                  <a:cubicBezTo>
                    <a:pt x="2238641" y="1156644"/>
                    <a:pt x="2235767" y="1148012"/>
                    <a:pt x="2227145" y="1139380"/>
                  </a:cubicBezTo>
                  <a:cubicBezTo>
                    <a:pt x="2221398" y="1130749"/>
                    <a:pt x="2227145" y="1122117"/>
                    <a:pt x="2230019" y="1116362"/>
                  </a:cubicBezTo>
                  <a:cubicBezTo>
                    <a:pt x="2232893" y="1110608"/>
                    <a:pt x="2224271" y="1110608"/>
                    <a:pt x="2221398" y="1116362"/>
                  </a:cubicBezTo>
                  <a:cubicBezTo>
                    <a:pt x="2218524" y="1122117"/>
                    <a:pt x="2224271" y="1145135"/>
                    <a:pt x="2218524" y="1148012"/>
                  </a:cubicBezTo>
                  <a:cubicBezTo>
                    <a:pt x="2212776" y="1148012"/>
                    <a:pt x="2201280" y="1150890"/>
                    <a:pt x="2209902" y="1156644"/>
                  </a:cubicBezTo>
                  <a:cubicBezTo>
                    <a:pt x="2215650" y="1162399"/>
                    <a:pt x="2230019" y="1171030"/>
                    <a:pt x="2224271" y="1176785"/>
                  </a:cubicBezTo>
                  <a:cubicBezTo>
                    <a:pt x="2218524" y="1182540"/>
                    <a:pt x="2215650" y="1188294"/>
                    <a:pt x="2224271" y="1188294"/>
                  </a:cubicBezTo>
                  <a:cubicBezTo>
                    <a:pt x="2235767" y="1188294"/>
                    <a:pt x="2241515" y="1202680"/>
                    <a:pt x="2232893" y="1205558"/>
                  </a:cubicBezTo>
                  <a:cubicBezTo>
                    <a:pt x="2227145" y="1208435"/>
                    <a:pt x="2230019" y="1211312"/>
                    <a:pt x="2241515" y="1214190"/>
                  </a:cubicBezTo>
                  <a:cubicBezTo>
                    <a:pt x="2253010" y="1214190"/>
                    <a:pt x="2241515" y="1222821"/>
                    <a:pt x="2235767" y="1228576"/>
                  </a:cubicBezTo>
                  <a:cubicBezTo>
                    <a:pt x="2230019" y="1231453"/>
                    <a:pt x="2221398" y="1231453"/>
                    <a:pt x="2218524" y="1225699"/>
                  </a:cubicBezTo>
                  <a:cubicBezTo>
                    <a:pt x="2215650" y="1222821"/>
                    <a:pt x="2209902" y="1228576"/>
                    <a:pt x="2212776" y="1234331"/>
                  </a:cubicBezTo>
                  <a:cubicBezTo>
                    <a:pt x="2215650" y="1242962"/>
                    <a:pt x="2224271" y="1248717"/>
                    <a:pt x="2209902" y="1251594"/>
                  </a:cubicBezTo>
                  <a:cubicBezTo>
                    <a:pt x="2195533" y="1254471"/>
                    <a:pt x="2186911" y="1263103"/>
                    <a:pt x="2184037" y="1268858"/>
                  </a:cubicBezTo>
                  <a:cubicBezTo>
                    <a:pt x="2184037" y="1274612"/>
                    <a:pt x="2175416" y="1274612"/>
                    <a:pt x="2169668" y="1274612"/>
                  </a:cubicBezTo>
                  <a:cubicBezTo>
                    <a:pt x="2163920" y="1274612"/>
                    <a:pt x="2152425" y="1286121"/>
                    <a:pt x="2149551" y="1294753"/>
                  </a:cubicBezTo>
                  <a:cubicBezTo>
                    <a:pt x="2149551" y="1303385"/>
                    <a:pt x="2138055" y="1297631"/>
                    <a:pt x="2129434" y="1306262"/>
                  </a:cubicBezTo>
                  <a:cubicBezTo>
                    <a:pt x="2120812" y="1314894"/>
                    <a:pt x="2100695" y="1340790"/>
                    <a:pt x="2100695" y="1355176"/>
                  </a:cubicBezTo>
                  <a:cubicBezTo>
                    <a:pt x="2100695" y="1372440"/>
                    <a:pt x="2106443" y="1392581"/>
                    <a:pt x="2115064" y="1404090"/>
                  </a:cubicBezTo>
                  <a:cubicBezTo>
                    <a:pt x="2123686" y="1415599"/>
                    <a:pt x="2115064" y="1418476"/>
                    <a:pt x="2120812" y="1427108"/>
                  </a:cubicBezTo>
                  <a:cubicBezTo>
                    <a:pt x="2126560" y="1435740"/>
                    <a:pt x="2135181" y="1467390"/>
                    <a:pt x="2135181" y="1476022"/>
                  </a:cubicBezTo>
                  <a:cubicBezTo>
                    <a:pt x="2132308" y="1484653"/>
                    <a:pt x="2123686" y="1496163"/>
                    <a:pt x="2123686" y="1504794"/>
                  </a:cubicBezTo>
                  <a:cubicBezTo>
                    <a:pt x="2123686" y="1513426"/>
                    <a:pt x="2106443" y="1507672"/>
                    <a:pt x="2106443" y="1501917"/>
                  </a:cubicBezTo>
                  <a:cubicBezTo>
                    <a:pt x="2103569" y="1496163"/>
                    <a:pt x="2097821" y="1481776"/>
                    <a:pt x="2089199" y="1478899"/>
                  </a:cubicBezTo>
                  <a:cubicBezTo>
                    <a:pt x="2080578" y="1478899"/>
                    <a:pt x="2089199" y="1461635"/>
                    <a:pt x="2077704" y="1455881"/>
                  </a:cubicBezTo>
                  <a:cubicBezTo>
                    <a:pt x="2069082" y="1447249"/>
                    <a:pt x="2074830" y="1438617"/>
                    <a:pt x="2069082" y="1429985"/>
                  </a:cubicBezTo>
                  <a:cubicBezTo>
                    <a:pt x="2063335" y="1424231"/>
                    <a:pt x="2077704" y="1412722"/>
                    <a:pt x="2069082" y="1404090"/>
                  </a:cubicBezTo>
                  <a:cubicBezTo>
                    <a:pt x="2060461" y="1395458"/>
                    <a:pt x="2051839" y="1383949"/>
                    <a:pt x="2043217" y="1375317"/>
                  </a:cubicBezTo>
                  <a:cubicBezTo>
                    <a:pt x="2037470" y="1369562"/>
                    <a:pt x="2028848" y="1378194"/>
                    <a:pt x="2023100" y="1383949"/>
                  </a:cubicBezTo>
                  <a:cubicBezTo>
                    <a:pt x="2014479" y="1389703"/>
                    <a:pt x="2005857" y="1386826"/>
                    <a:pt x="2005857" y="1381072"/>
                  </a:cubicBezTo>
                  <a:cubicBezTo>
                    <a:pt x="2002983" y="1375317"/>
                    <a:pt x="1994362" y="1363808"/>
                    <a:pt x="1982866" y="1363808"/>
                  </a:cubicBezTo>
                  <a:cubicBezTo>
                    <a:pt x="1971371" y="1363808"/>
                    <a:pt x="1951254" y="1375317"/>
                    <a:pt x="1951254" y="1369562"/>
                  </a:cubicBezTo>
                  <a:cubicBezTo>
                    <a:pt x="1951254" y="1363808"/>
                    <a:pt x="1945506" y="1355176"/>
                    <a:pt x="1939758" y="1363808"/>
                  </a:cubicBezTo>
                  <a:cubicBezTo>
                    <a:pt x="1936884" y="1369562"/>
                    <a:pt x="1936884" y="1366685"/>
                    <a:pt x="1922515" y="1366685"/>
                  </a:cubicBezTo>
                  <a:cubicBezTo>
                    <a:pt x="1911019" y="1366685"/>
                    <a:pt x="1896650" y="1372440"/>
                    <a:pt x="1902398" y="1378194"/>
                  </a:cubicBezTo>
                  <a:cubicBezTo>
                    <a:pt x="1908145" y="1381072"/>
                    <a:pt x="1899524" y="1383949"/>
                    <a:pt x="1908145" y="1389703"/>
                  </a:cubicBezTo>
                  <a:cubicBezTo>
                    <a:pt x="1913893" y="1395458"/>
                    <a:pt x="1922515" y="1404090"/>
                    <a:pt x="1913893" y="1404090"/>
                  </a:cubicBezTo>
                  <a:cubicBezTo>
                    <a:pt x="1902398" y="1401212"/>
                    <a:pt x="1890902" y="1381072"/>
                    <a:pt x="1890902" y="1386826"/>
                  </a:cubicBezTo>
                  <a:cubicBezTo>
                    <a:pt x="1890902" y="1395458"/>
                    <a:pt x="1890902" y="1395458"/>
                    <a:pt x="1879407" y="1395458"/>
                  </a:cubicBezTo>
                  <a:cubicBezTo>
                    <a:pt x="1870785" y="1395458"/>
                    <a:pt x="1867911" y="1398335"/>
                    <a:pt x="1859290" y="1389703"/>
                  </a:cubicBezTo>
                  <a:cubicBezTo>
                    <a:pt x="1853542" y="1383949"/>
                    <a:pt x="1844920" y="1375317"/>
                    <a:pt x="1844920" y="1383949"/>
                  </a:cubicBezTo>
                  <a:cubicBezTo>
                    <a:pt x="1842046" y="1389703"/>
                    <a:pt x="1827677" y="1389703"/>
                    <a:pt x="1824803" y="1381072"/>
                  </a:cubicBezTo>
                  <a:cubicBezTo>
                    <a:pt x="1819055" y="1375317"/>
                    <a:pt x="1813308" y="1375317"/>
                    <a:pt x="1813308" y="1378194"/>
                  </a:cubicBezTo>
                  <a:cubicBezTo>
                    <a:pt x="1813308" y="1383949"/>
                    <a:pt x="1807560" y="1381072"/>
                    <a:pt x="1798938" y="1378194"/>
                  </a:cubicBezTo>
                  <a:cubicBezTo>
                    <a:pt x="1793191" y="1375317"/>
                    <a:pt x="1796064" y="1389703"/>
                    <a:pt x="1784569" y="1386826"/>
                  </a:cubicBezTo>
                  <a:cubicBezTo>
                    <a:pt x="1775947" y="1386826"/>
                    <a:pt x="1773073" y="1386826"/>
                    <a:pt x="1773073" y="1392581"/>
                  </a:cubicBezTo>
                  <a:cubicBezTo>
                    <a:pt x="1773073" y="1398335"/>
                    <a:pt x="1758704" y="1412722"/>
                    <a:pt x="1750082" y="1412722"/>
                  </a:cubicBezTo>
                  <a:cubicBezTo>
                    <a:pt x="1741461" y="1412722"/>
                    <a:pt x="1735713" y="1412722"/>
                    <a:pt x="1735713" y="1418476"/>
                  </a:cubicBezTo>
                  <a:cubicBezTo>
                    <a:pt x="1735713" y="1424231"/>
                    <a:pt x="1724218" y="1429985"/>
                    <a:pt x="1718470" y="1432862"/>
                  </a:cubicBezTo>
                  <a:cubicBezTo>
                    <a:pt x="1709848" y="1438617"/>
                    <a:pt x="1724218" y="1447249"/>
                    <a:pt x="1712722" y="1455881"/>
                  </a:cubicBezTo>
                  <a:cubicBezTo>
                    <a:pt x="1701227" y="1464512"/>
                    <a:pt x="1718470" y="1467390"/>
                    <a:pt x="1718470" y="1487531"/>
                  </a:cubicBezTo>
                  <a:cubicBezTo>
                    <a:pt x="1715596" y="1484653"/>
                    <a:pt x="1709848" y="1484653"/>
                    <a:pt x="1709848" y="1484653"/>
                  </a:cubicBezTo>
                  <a:cubicBezTo>
                    <a:pt x="1698353" y="1484653"/>
                    <a:pt x="1678236" y="1473144"/>
                    <a:pt x="1675362" y="1473144"/>
                  </a:cubicBezTo>
                  <a:cubicBezTo>
                    <a:pt x="1669614" y="1473144"/>
                    <a:pt x="1672488" y="1461635"/>
                    <a:pt x="1666740" y="1455881"/>
                  </a:cubicBezTo>
                  <a:cubicBezTo>
                    <a:pt x="1663866" y="1453003"/>
                    <a:pt x="1666740" y="1441494"/>
                    <a:pt x="1660992" y="1438617"/>
                  </a:cubicBezTo>
                  <a:cubicBezTo>
                    <a:pt x="1658118" y="1435740"/>
                    <a:pt x="1643749" y="1421353"/>
                    <a:pt x="1638001" y="1406967"/>
                  </a:cubicBezTo>
                  <a:cubicBezTo>
                    <a:pt x="1635127" y="1389703"/>
                    <a:pt x="1606389" y="1381072"/>
                    <a:pt x="1594893" y="1381072"/>
                  </a:cubicBezTo>
                  <a:cubicBezTo>
                    <a:pt x="1586272" y="1381072"/>
                    <a:pt x="1580524" y="1401212"/>
                    <a:pt x="1577650" y="1404090"/>
                  </a:cubicBezTo>
                  <a:cubicBezTo>
                    <a:pt x="1574776" y="1404090"/>
                    <a:pt x="1554659" y="1392581"/>
                    <a:pt x="1548911" y="1389703"/>
                  </a:cubicBezTo>
                  <a:cubicBezTo>
                    <a:pt x="1543164" y="1386826"/>
                    <a:pt x="1540290" y="1381072"/>
                    <a:pt x="1540290" y="1372440"/>
                  </a:cubicBezTo>
                  <a:cubicBezTo>
                    <a:pt x="1540290" y="1366685"/>
                    <a:pt x="1528794" y="1355176"/>
                    <a:pt x="1525920" y="1355176"/>
                  </a:cubicBezTo>
                  <a:cubicBezTo>
                    <a:pt x="1520173" y="1352299"/>
                    <a:pt x="1497182" y="1329281"/>
                    <a:pt x="1497182" y="1329281"/>
                  </a:cubicBezTo>
                  <a:cubicBezTo>
                    <a:pt x="1497182" y="1329281"/>
                    <a:pt x="1497182" y="1329281"/>
                    <a:pt x="1459821" y="1329281"/>
                  </a:cubicBezTo>
                  <a:cubicBezTo>
                    <a:pt x="1459821" y="1329281"/>
                    <a:pt x="1459821" y="1329281"/>
                    <a:pt x="1451200" y="1340790"/>
                  </a:cubicBezTo>
                  <a:cubicBezTo>
                    <a:pt x="1451200" y="1340790"/>
                    <a:pt x="1451200" y="1340790"/>
                    <a:pt x="1382227" y="1340790"/>
                  </a:cubicBezTo>
                  <a:cubicBezTo>
                    <a:pt x="1382227" y="1340790"/>
                    <a:pt x="1330497" y="1320649"/>
                    <a:pt x="1319001" y="1317771"/>
                  </a:cubicBezTo>
                  <a:cubicBezTo>
                    <a:pt x="1310380" y="1317771"/>
                    <a:pt x="1293137" y="1306262"/>
                    <a:pt x="1293137" y="1306262"/>
                  </a:cubicBezTo>
                  <a:cubicBezTo>
                    <a:pt x="1293137" y="1306262"/>
                    <a:pt x="1293137" y="1306262"/>
                    <a:pt x="1238533" y="1312017"/>
                  </a:cubicBezTo>
                  <a:cubicBezTo>
                    <a:pt x="1235659" y="1306262"/>
                    <a:pt x="1232785" y="1300508"/>
                    <a:pt x="1232785" y="1297631"/>
                  </a:cubicBezTo>
                  <a:cubicBezTo>
                    <a:pt x="1229911" y="1286121"/>
                    <a:pt x="1215542" y="1271735"/>
                    <a:pt x="1209794" y="1268858"/>
                  </a:cubicBezTo>
                  <a:cubicBezTo>
                    <a:pt x="1204047" y="1268858"/>
                    <a:pt x="1198299" y="1271735"/>
                    <a:pt x="1189677" y="1265981"/>
                  </a:cubicBezTo>
                  <a:cubicBezTo>
                    <a:pt x="1178182" y="1260226"/>
                    <a:pt x="1169560" y="1254471"/>
                    <a:pt x="1158065" y="1254471"/>
                  </a:cubicBezTo>
                  <a:cubicBezTo>
                    <a:pt x="1149443" y="1254471"/>
                    <a:pt x="1160938" y="1242962"/>
                    <a:pt x="1146569" y="1231453"/>
                  </a:cubicBezTo>
                  <a:cubicBezTo>
                    <a:pt x="1132200" y="1217067"/>
                    <a:pt x="1120704" y="1208435"/>
                    <a:pt x="1120704" y="1202680"/>
                  </a:cubicBezTo>
                  <a:cubicBezTo>
                    <a:pt x="1120704" y="1196926"/>
                    <a:pt x="1126452" y="1188294"/>
                    <a:pt x="1117830" y="1185417"/>
                  </a:cubicBezTo>
                  <a:cubicBezTo>
                    <a:pt x="1109209" y="1179662"/>
                    <a:pt x="1109209" y="1179662"/>
                    <a:pt x="1109209" y="1168153"/>
                  </a:cubicBezTo>
                  <a:cubicBezTo>
                    <a:pt x="1109209" y="1159521"/>
                    <a:pt x="1103461" y="1165276"/>
                    <a:pt x="1097713" y="1156644"/>
                  </a:cubicBezTo>
                  <a:cubicBezTo>
                    <a:pt x="1091965" y="1145135"/>
                    <a:pt x="1086218" y="1139380"/>
                    <a:pt x="1077596" y="1136503"/>
                  </a:cubicBezTo>
                  <a:cubicBezTo>
                    <a:pt x="1071848" y="1130749"/>
                    <a:pt x="1077596" y="1113485"/>
                    <a:pt x="1071848" y="1104853"/>
                  </a:cubicBezTo>
                  <a:cubicBezTo>
                    <a:pt x="1066101" y="1093344"/>
                    <a:pt x="1063227" y="1084712"/>
                    <a:pt x="1068974" y="1073203"/>
                  </a:cubicBezTo>
                  <a:cubicBezTo>
                    <a:pt x="1071848" y="1058817"/>
                    <a:pt x="1066101" y="1044430"/>
                    <a:pt x="1060353" y="1032921"/>
                  </a:cubicBezTo>
                  <a:cubicBezTo>
                    <a:pt x="1051731" y="1021412"/>
                    <a:pt x="1066101" y="1004149"/>
                    <a:pt x="1066101" y="995517"/>
                  </a:cubicBezTo>
                  <a:cubicBezTo>
                    <a:pt x="1068974" y="984008"/>
                    <a:pt x="1068974" y="952358"/>
                    <a:pt x="1068974" y="935094"/>
                  </a:cubicBezTo>
                  <a:cubicBezTo>
                    <a:pt x="1071848" y="917830"/>
                    <a:pt x="1068974" y="912076"/>
                    <a:pt x="1074722" y="912076"/>
                  </a:cubicBezTo>
                  <a:cubicBezTo>
                    <a:pt x="1083344" y="914953"/>
                    <a:pt x="1083344" y="909198"/>
                    <a:pt x="1074722" y="906321"/>
                  </a:cubicBezTo>
                  <a:cubicBezTo>
                    <a:pt x="1066101" y="900567"/>
                    <a:pt x="1071848" y="894812"/>
                    <a:pt x="1063227" y="883303"/>
                  </a:cubicBezTo>
                  <a:cubicBezTo>
                    <a:pt x="1054605" y="871794"/>
                    <a:pt x="1051731" y="857408"/>
                    <a:pt x="1051731" y="851653"/>
                  </a:cubicBezTo>
                  <a:cubicBezTo>
                    <a:pt x="1051731" y="848776"/>
                    <a:pt x="1051731" y="848776"/>
                    <a:pt x="1051731" y="848776"/>
                  </a:cubicBezTo>
                  <a:cubicBezTo>
                    <a:pt x="1066101" y="851653"/>
                    <a:pt x="1077596" y="851653"/>
                    <a:pt x="1089092" y="848776"/>
                  </a:cubicBezTo>
                  <a:cubicBezTo>
                    <a:pt x="1089092" y="854530"/>
                    <a:pt x="1091965" y="857408"/>
                    <a:pt x="1094839" y="857408"/>
                  </a:cubicBezTo>
                  <a:cubicBezTo>
                    <a:pt x="1100587" y="857408"/>
                    <a:pt x="1103461" y="868917"/>
                    <a:pt x="1097713" y="871794"/>
                  </a:cubicBezTo>
                  <a:cubicBezTo>
                    <a:pt x="1091965" y="874671"/>
                    <a:pt x="1091965" y="886180"/>
                    <a:pt x="1100587" y="886180"/>
                  </a:cubicBezTo>
                  <a:cubicBezTo>
                    <a:pt x="1109209" y="886180"/>
                    <a:pt x="1112083" y="868917"/>
                    <a:pt x="1109209" y="860285"/>
                  </a:cubicBezTo>
                  <a:cubicBezTo>
                    <a:pt x="1106335" y="848776"/>
                    <a:pt x="1112083" y="843021"/>
                    <a:pt x="1103461" y="834389"/>
                  </a:cubicBezTo>
                  <a:cubicBezTo>
                    <a:pt x="1103461" y="834389"/>
                    <a:pt x="1103461" y="831512"/>
                    <a:pt x="1100587" y="831512"/>
                  </a:cubicBezTo>
                  <a:cubicBezTo>
                    <a:pt x="1100587" y="831512"/>
                    <a:pt x="1100587" y="831512"/>
                    <a:pt x="1767326" y="828635"/>
                  </a:cubicBezTo>
                  <a:cubicBezTo>
                    <a:pt x="1767326" y="828635"/>
                    <a:pt x="1768942" y="818924"/>
                    <a:pt x="1772175" y="816496"/>
                  </a:cubicBezTo>
                  <a:close/>
                  <a:moveTo>
                    <a:pt x="26828" y="670231"/>
                  </a:moveTo>
                  <a:cubicBezTo>
                    <a:pt x="32658" y="676062"/>
                    <a:pt x="26828" y="684807"/>
                    <a:pt x="15168" y="687722"/>
                  </a:cubicBezTo>
                  <a:cubicBezTo>
                    <a:pt x="3507" y="693552"/>
                    <a:pt x="20998" y="664401"/>
                    <a:pt x="26828" y="670231"/>
                  </a:cubicBezTo>
                  <a:close/>
                  <a:moveTo>
                    <a:pt x="94714" y="642054"/>
                  </a:moveTo>
                  <a:cubicBezTo>
                    <a:pt x="99298" y="640973"/>
                    <a:pt x="103793" y="640792"/>
                    <a:pt x="107389" y="642235"/>
                  </a:cubicBezTo>
                  <a:cubicBezTo>
                    <a:pt x="118896" y="645119"/>
                    <a:pt x="101636" y="650889"/>
                    <a:pt x="93005" y="650889"/>
                  </a:cubicBezTo>
                  <a:cubicBezTo>
                    <a:pt x="84375" y="650889"/>
                    <a:pt x="81499" y="659543"/>
                    <a:pt x="72868" y="656658"/>
                  </a:cubicBezTo>
                  <a:cubicBezTo>
                    <a:pt x="66396" y="656658"/>
                    <a:pt x="80959" y="645300"/>
                    <a:pt x="94714" y="642054"/>
                  </a:cubicBezTo>
                  <a:close/>
                  <a:moveTo>
                    <a:pt x="371702" y="512282"/>
                  </a:moveTo>
                  <a:cubicBezTo>
                    <a:pt x="374927" y="511569"/>
                    <a:pt x="377077" y="512995"/>
                    <a:pt x="377077" y="515847"/>
                  </a:cubicBezTo>
                  <a:cubicBezTo>
                    <a:pt x="377077" y="521550"/>
                    <a:pt x="388543" y="524402"/>
                    <a:pt x="382810" y="527254"/>
                  </a:cubicBezTo>
                  <a:cubicBezTo>
                    <a:pt x="377077" y="530105"/>
                    <a:pt x="365611" y="530105"/>
                    <a:pt x="365611" y="535809"/>
                  </a:cubicBezTo>
                  <a:cubicBezTo>
                    <a:pt x="365611" y="538661"/>
                    <a:pt x="379944" y="541512"/>
                    <a:pt x="374211" y="550067"/>
                  </a:cubicBezTo>
                  <a:cubicBezTo>
                    <a:pt x="368477" y="555771"/>
                    <a:pt x="348412" y="570030"/>
                    <a:pt x="342679" y="570030"/>
                  </a:cubicBezTo>
                  <a:cubicBezTo>
                    <a:pt x="336946" y="570030"/>
                    <a:pt x="336946" y="567178"/>
                    <a:pt x="331213" y="570030"/>
                  </a:cubicBezTo>
                  <a:cubicBezTo>
                    <a:pt x="322613" y="575733"/>
                    <a:pt x="316880" y="561474"/>
                    <a:pt x="319747" y="552919"/>
                  </a:cubicBezTo>
                  <a:cubicBezTo>
                    <a:pt x="322613" y="544364"/>
                    <a:pt x="336946" y="552919"/>
                    <a:pt x="336946" y="547216"/>
                  </a:cubicBezTo>
                  <a:cubicBezTo>
                    <a:pt x="339812" y="541512"/>
                    <a:pt x="348412" y="532957"/>
                    <a:pt x="359878" y="521550"/>
                  </a:cubicBezTo>
                  <a:cubicBezTo>
                    <a:pt x="364178" y="515847"/>
                    <a:pt x="368477" y="512995"/>
                    <a:pt x="371702" y="512282"/>
                  </a:cubicBezTo>
                  <a:close/>
                  <a:moveTo>
                    <a:pt x="23907" y="448441"/>
                  </a:moveTo>
                  <a:cubicBezTo>
                    <a:pt x="29316" y="446984"/>
                    <a:pt x="35086" y="447713"/>
                    <a:pt x="35086" y="452085"/>
                  </a:cubicBezTo>
                  <a:cubicBezTo>
                    <a:pt x="37970" y="460831"/>
                    <a:pt x="46624" y="446255"/>
                    <a:pt x="52394" y="452085"/>
                  </a:cubicBezTo>
                  <a:cubicBezTo>
                    <a:pt x="58163" y="457916"/>
                    <a:pt x="55278" y="466661"/>
                    <a:pt x="49509" y="469576"/>
                  </a:cubicBezTo>
                  <a:cubicBezTo>
                    <a:pt x="37970" y="472491"/>
                    <a:pt x="17778" y="466661"/>
                    <a:pt x="14893" y="457916"/>
                  </a:cubicBezTo>
                  <a:cubicBezTo>
                    <a:pt x="13451" y="453543"/>
                    <a:pt x="18499" y="449899"/>
                    <a:pt x="23907" y="448441"/>
                  </a:cubicBezTo>
                  <a:close/>
                  <a:moveTo>
                    <a:pt x="276620" y="0"/>
                  </a:moveTo>
                  <a:cubicBezTo>
                    <a:pt x="282368" y="2881"/>
                    <a:pt x="296736" y="5761"/>
                    <a:pt x="293862" y="11523"/>
                  </a:cubicBezTo>
                  <a:cubicBezTo>
                    <a:pt x="293862" y="14403"/>
                    <a:pt x="282368" y="17284"/>
                    <a:pt x="285241" y="20165"/>
                  </a:cubicBezTo>
                  <a:cubicBezTo>
                    <a:pt x="290988" y="25926"/>
                    <a:pt x="299609" y="23046"/>
                    <a:pt x="305357" y="17284"/>
                  </a:cubicBezTo>
                  <a:cubicBezTo>
                    <a:pt x="308230" y="11523"/>
                    <a:pt x="316851" y="8642"/>
                    <a:pt x="316851" y="14403"/>
                  </a:cubicBezTo>
                  <a:cubicBezTo>
                    <a:pt x="316851" y="20165"/>
                    <a:pt x="319725" y="25926"/>
                    <a:pt x="328346" y="23046"/>
                  </a:cubicBezTo>
                  <a:cubicBezTo>
                    <a:pt x="336967" y="23046"/>
                    <a:pt x="365703" y="14403"/>
                    <a:pt x="371450" y="23046"/>
                  </a:cubicBezTo>
                  <a:cubicBezTo>
                    <a:pt x="374324" y="31688"/>
                    <a:pt x="368577" y="37449"/>
                    <a:pt x="377197" y="37449"/>
                  </a:cubicBezTo>
                  <a:cubicBezTo>
                    <a:pt x="388692" y="34568"/>
                    <a:pt x="385818" y="46091"/>
                    <a:pt x="394439" y="43211"/>
                  </a:cubicBezTo>
                  <a:cubicBezTo>
                    <a:pt x="400187" y="40330"/>
                    <a:pt x="431797" y="34568"/>
                    <a:pt x="454786" y="37449"/>
                  </a:cubicBezTo>
                  <a:cubicBezTo>
                    <a:pt x="477775" y="43211"/>
                    <a:pt x="489269" y="57614"/>
                    <a:pt x="506511" y="54733"/>
                  </a:cubicBezTo>
                  <a:cubicBezTo>
                    <a:pt x="523753" y="51853"/>
                    <a:pt x="535247" y="54733"/>
                    <a:pt x="543868" y="60495"/>
                  </a:cubicBezTo>
                  <a:cubicBezTo>
                    <a:pt x="552489" y="63376"/>
                    <a:pt x="578352" y="60495"/>
                    <a:pt x="589846" y="57614"/>
                  </a:cubicBezTo>
                  <a:cubicBezTo>
                    <a:pt x="601341" y="54733"/>
                    <a:pt x="624330" y="66256"/>
                    <a:pt x="641572" y="72018"/>
                  </a:cubicBezTo>
                  <a:cubicBezTo>
                    <a:pt x="644445" y="72018"/>
                    <a:pt x="647319" y="72018"/>
                    <a:pt x="653066" y="74898"/>
                  </a:cubicBezTo>
                  <a:cubicBezTo>
                    <a:pt x="653066" y="74898"/>
                    <a:pt x="653066" y="74898"/>
                    <a:pt x="653066" y="446510"/>
                  </a:cubicBezTo>
                  <a:cubicBezTo>
                    <a:pt x="653066" y="446510"/>
                    <a:pt x="661687" y="452271"/>
                    <a:pt x="664561" y="449391"/>
                  </a:cubicBezTo>
                  <a:cubicBezTo>
                    <a:pt x="667435" y="443629"/>
                    <a:pt x="676055" y="449391"/>
                    <a:pt x="687550" y="443629"/>
                  </a:cubicBezTo>
                  <a:cubicBezTo>
                    <a:pt x="699045" y="437868"/>
                    <a:pt x="704792" y="449391"/>
                    <a:pt x="704792" y="455152"/>
                  </a:cubicBezTo>
                  <a:cubicBezTo>
                    <a:pt x="704792" y="460913"/>
                    <a:pt x="722034" y="472436"/>
                    <a:pt x="727781" y="481078"/>
                  </a:cubicBezTo>
                  <a:cubicBezTo>
                    <a:pt x="736402" y="489720"/>
                    <a:pt x="739275" y="498363"/>
                    <a:pt x="747896" y="492601"/>
                  </a:cubicBezTo>
                  <a:cubicBezTo>
                    <a:pt x="753644" y="486840"/>
                    <a:pt x="768012" y="483959"/>
                    <a:pt x="768012" y="475317"/>
                  </a:cubicBezTo>
                  <a:cubicBezTo>
                    <a:pt x="768012" y="466675"/>
                    <a:pt x="802495" y="463794"/>
                    <a:pt x="802495" y="478198"/>
                  </a:cubicBezTo>
                  <a:cubicBezTo>
                    <a:pt x="802495" y="489720"/>
                    <a:pt x="834105" y="504124"/>
                    <a:pt x="854221" y="535812"/>
                  </a:cubicBezTo>
                  <a:cubicBezTo>
                    <a:pt x="871463" y="570380"/>
                    <a:pt x="868589" y="576142"/>
                    <a:pt x="897325" y="587665"/>
                  </a:cubicBezTo>
                  <a:cubicBezTo>
                    <a:pt x="923188" y="599187"/>
                    <a:pt x="923188" y="604949"/>
                    <a:pt x="920314" y="613591"/>
                  </a:cubicBezTo>
                  <a:cubicBezTo>
                    <a:pt x="917441" y="622233"/>
                    <a:pt x="937556" y="627994"/>
                    <a:pt x="926062" y="636637"/>
                  </a:cubicBezTo>
                  <a:cubicBezTo>
                    <a:pt x="920314" y="639517"/>
                    <a:pt x="914567" y="642398"/>
                    <a:pt x="908820" y="648159"/>
                  </a:cubicBezTo>
                  <a:cubicBezTo>
                    <a:pt x="908820" y="645279"/>
                    <a:pt x="908820" y="645279"/>
                    <a:pt x="908820" y="645279"/>
                  </a:cubicBezTo>
                  <a:cubicBezTo>
                    <a:pt x="908820" y="636637"/>
                    <a:pt x="897325" y="648159"/>
                    <a:pt x="897325" y="642398"/>
                  </a:cubicBezTo>
                  <a:cubicBezTo>
                    <a:pt x="897325" y="636637"/>
                    <a:pt x="903073" y="627994"/>
                    <a:pt x="897325" y="625114"/>
                  </a:cubicBezTo>
                  <a:cubicBezTo>
                    <a:pt x="888704" y="625114"/>
                    <a:pt x="888704" y="636637"/>
                    <a:pt x="885831" y="630875"/>
                  </a:cubicBezTo>
                  <a:cubicBezTo>
                    <a:pt x="880083" y="625114"/>
                    <a:pt x="871463" y="622233"/>
                    <a:pt x="871463" y="627994"/>
                  </a:cubicBezTo>
                  <a:cubicBezTo>
                    <a:pt x="871463" y="630875"/>
                    <a:pt x="871463" y="645279"/>
                    <a:pt x="868589" y="639517"/>
                  </a:cubicBezTo>
                  <a:cubicBezTo>
                    <a:pt x="862842" y="636637"/>
                    <a:pt x="854221" y="630875"/>
                    <a:pt x="854221" y="636637"/>
                  </a:cubicBezTo>
                  <a:cubicBezTo>
                    <a:pt x="851347" y="639517"/>
                    <a:pt x="854221" y="651040"/>
                    <a:pt x="845600" y="645279"/>
                  </a:cubicBezTo>
                  <a:cubicBezTo>
                    <a:pt x="836979" y="636637"/>
                    <a:pt x="848473" y="627994"/>
                    <a:pt x="845600" y="619352"/>
                  </a:cubicBezTo>
                  <a:cubicBezTo>
                    <a:pt x="842726" y="613591"/>
                    <a:pt x="834105" y="602068"/>
                    <a:pt x="842726" y="602068"/>
                  </a:cubicBezTo>
                  <a:cubicBezTo>
                    <a:pt x="848473" y="602068"/>
                    <a:pt x="857094" y="619352"/>
                    <a:pt x="862842" y="610710"/>
                  </a:cubicBezTo>
                  <a:cubicBezTo>
                    <a:pt x="868589" y="604949"/>
                    <a:pt x="874336" y="604949"/>
                    <a:pt x="874336" y="599187"/>
                  </a:cubicBezTo>
                  <a:cubicBezTo>
                    <a:pt x="874336" y="593426"/>
                    <a:pt x="862842" y="573261"/>
                    <a:pt x="857094" y="576142"/>
                  </a:cubicBezTo>
                  <a:cubicBezTo>
                    <a:pt x="848473" y="576142"/>
                    <a:pt x="848473" y="587665"/>
                    <a:pt x="857094" y="587665"/>
                  </a:cubicBezTo>
                  <a:cubicBezTo>
                    <a:pt x="862842" y="587665"/>
                    <a:pt x="871463" y="599187"/>
                    <a:pt x="865715" y="599187"/>
                  </a:cubicBezTo>
                  <a:cubicBezTo>
                    <a:pt x="859968" y="602068"/>
                    <a:pt x="848473" y="593426"/>
                    <a:pt x="845600" y="584784"/>
                  </a:cubicBezTo>
                  <a:cubicBezTo>
                    <a:pt x="842726" y="576142"/>
                    <a:pt x="831232" y="596307"/>
                    <a:pt x="828358" y="587665"/>
                  </a:cubicBezTo>
                  <a:cubicBezTo>
                    <a:pt x="828358" y="579022"/>
                    <a:pt x="825484" y="596307"/>
                    <a:pt x="819737" y="596307"/>
                  </a:cubicBezTo>
                  <a:cubicBezTo>
                    <a:pt x="816864" y="596307"/>
                    <a:pt x="813990" y="573261"/>
                    <a:pt x="816864" y="570380"/>
                  </a:cubicBezTo>
                  <a:cubicBezTo>
                    <a:pt x="819737" y="567500"/>
                    <a:pt x="831232" y="570380"/>
                    <a:pt x="831232" y="564619"/>
                  </a:cubicBezTo>
                  <a:cubicBezTo>
                    <a:pt x="831232" y="558858"/>
                    <a:pt x="842726" y="558858"/>
                    <a:pt x="839853" y="547335"/>
                  </a:cubicBezTo>
                  <a:cubicBezTo>
                    <a:pt x="834105" y="535812"/>
                    <a:pt x="828358" y="524289"/>
                    <a:pt x="825484" y="530050"/>
                  </a:cubicBezTo>
                  <a:cubicBezTo>
                    <a:pt x="822611" y="538693"/>
                    <a:pt x="831232" y="550215"/>
                    <a:pt x="825484" y="553096"/>
                  </a:cubicBezTo>
                  <a:cubicBezTo>
                    <a:pt x="816864" y="558858"/>
                    <a:pt x="813990" y="564619"/>
                    <a:pt x="811116" y="561738"/>
                  </a:cubicBezTo>
                  <a:cubicBezTo>
                    <a:pt x="808243" y="558858"/>
                    <a:pt x="813990" y="547335"/>
                    <a:pt x="808243" y="544454"/>
                  </a:cubicBezTo>
                  <a:cubicBezTo>
                    <a:pt x="799622" y="541573"/>
                    <a:pt x="799622" y="553096"/>
                    <a:pt x="802495" y="561738"/>
                  </a:cubicBezTo>
                  <a:cubicBezTo>
                    <a:pt x="808243" y="567500"/>
                    <a:pt x="811116" y="584784"/>
                    <a:pt x="805369" y="587665"/>
                  </a:cubicBezTo>
                  <a:cubicBezTo>
                    <a:pt x="802495" y="590545"/>
                    <a:pt x="802495" y="576142"/>
                    <a:pt x="793874" y="573261"/>
                  </a:cubicBezTo>
                  <a:cubicBezTo>
                    <a:pt x="788127" y="570380"/>
                    <a:pt x="793874" y="558858"/>
                    <a:pt x="788127" y="555977"/>
                  </a:cubicBezTo>
                  <a:cubicBezTo>
                    <a:pt x="779506" y="555977"/>
                    <a:pt x="765138" y="541573"/>
                    <a:pt x="768012" y="532931"/>
                  </a:cubicBezTo>
                  <a:cubicBezTo>
                    <a:pt x="768012" y="524289"/>
                    <a:pt x="785254" y="524289"/>
                    <a:pt x="782380" y="530050"/>
                  </a:cubicBezTo>
                  <a:cubicBezTo>
                    <a:pt x="782380" y="532931"/>
                    <a:pt x="796748" y="541573"/>
                    <a:pt x="802495" y="532931"/>
                  </a:cubicBezTo>
                  <a:cubicBezTo>
                    <a:pt x="805369" y="521408"/>
                    <a:pt x="805369" y="507005"/>
                    <a:pt x="799622" y="501243"/>
                  </a:cubicBezTo>
                  <a:cubicBezTo>
                    <a:pt x="793874" y="492601"/>
                    <a:pt x="785254" y="481078"/>
                    <a:pt x="791001" y="498363"/>
                  </a:cubicBezTo>
                  <a:cubicBezTo>
                    <a:pt x="793874" y="515647"/>
                    <a:pt x="799622" y="530050"/>
                    <a:pt x="788127" y="518528"/>
                  </a:cubicBezTo>
                  <a:cubicBezTo>
                    <a:pt x="776633" y="509885"/>
                    <a:pt x="782380" y="518528"/>
                    <a:pt x="768012" y="509885"/>
                  </a:cubicBezTo>
                  <a:cubicBezTo>
                    <a:pt x="753644" y="498363"/>
                    <a:pt x="770885" y="530050"/>
                    <a:pt x="753644" y="521408"/>
                  </a:cubicBezTo>
                  <a:cubicBezTo>
                    <a:pt x="736402" y="512766"/>
                    <a:pt x="733528" y="504124"/>
                    <a:pt x="724907" y="498363"/>
                  </a:cubicBezTo>
                  <a:cubicBezTo>
                    <a:pt x="719160" y="489720"/>
                    <a:pt x="704792" y="486840"/>
                    <a:pt x="699045" y="483959"/>
                  </a:cubicBezTo>
                  <a:cubicBezTo>
                    <a:pt x="690424" y="481078"/>
                    <a:pt x="681803" y="481078"/>
                    <a:pt x="684676" y="475317"/>
                  </a:cubicBezTo>
                  <a:cubicBezTo>
                    <a:pt x="690424" y="469555"/>
                    <a:pt x="699045" y="466675"/>
                    <a:pt x="690424" y="460913"/>
                  </a:cubicBezTo>
                  <a:cubicBezTo>
                    <a:pt x="681803" y="452271"/>
                    <a:pt x="678929" y="472436"/>
                    <a:pt x="661687" y="469555"/>
                  </a:cubicBezTo>
                  <a:cubicBezTo>
                    <a:pt x="644445" y="466675"/>
                    <a:pt x="647319" y="455152"/>
                    <a:pt x="638698" y="455152"/>
                  </a:cubicBezTo>
                  <a:cubicBezTo>
                    <a:pt x="632951" y="455152"/>
                    <a:pt x="604215" y="458033"/>
                    <a:pt x="586973" y="458033"/>
                  </a:cubicBezTo>
                  <a:cubicBezTo>
                    <a:pt x="569731" y="455152"/>
                    <a:pt x="561110" y="452271"/>
                    <a:pt x="561110" y="449391"/>
                  </a:cubicBezTo>
                  <a:cubicBezTo>
                    <a:pt x="561110" y="443629"/>
                    <a:pt x="561110" y="437868"/>
                    <a:pt x="555363" y="443629"/>
                  </a:cubicBezTo>
                  <a:cubicBezTo>
                    <a:pt x="549616" y="449391"/>
                    <a:pt x="546742" y="452271"/>
                    <a:pt x="540995" y="446510"/>
                  </a:cubicBezTo>
                  <a:cubicBezTo>
                    <a:pt x="532374" y="440748"/>
                    <a:pt x="526626" y="443629"/>
                    <a:pt x="520879" y="449391"/>
                  </a:cubicBezTo>
                  <a:cubicBezTo>
                    <a:pt x="512258" y="455152"/>
                    <a:pt x="509385" y="443629"/>
                    <a:pt x="518006" y="440748"/>
                  </a:cubicBezTo>
                  <a:cubicBezTo>
                    <a:pt x="526626" y="437868"/>
                    <a:pt x="538121" y="440748"/>
                    <a:pt x="529500" y="432106"/>
                  </a:cubicBezTo>
                  <a:cubicBezTo>
                    <a:pt x="520879" y="426345"/>
                    <a:pt x="515132" y="437868"/>
                    <a:pt x="509385" y="429225"/>
                  </a:cubicBezTo>
                  <a:cubicBezTo>
                    <a:pt x="503637" y="417703"/>
                    <a:pt x="497890" y="426345"/>
                    <a:pt x="492143" y="420583"/>
                  </a:cubicBezTo>
                  <a:cubicBezTo>
                    <a:pt x="486396" y="417703"/>
                    <a:pt x="480648" y="414822"/>
                    <a:pt x="477775" y="423464"/>
                  </a:cubicBezTo>
                  <a:cubicBezTo>
                    <a:pt x="477775" y="432106"/>
                    <a:pt x="466280" y="423464"/>
                    <a:pt x="472027" y="434987"/>
                  </a:cubicBezTo>
                  <a:cubicBezTo>
                    <a:pt x="474901" y="443629"/>
                    <a:pt x="486396" y="446510"/>
                    <a:pt x="480648" y="449391"/>
                  </a:cubicBezTo>
                  <a:cubicBezTo>
                    <a:pt x="474901" y="452271"/>
                    <a:pt x="486396" y="460913"/>
                    <a:pt x="480648" y="460913"/>
                  </a:cubicBezTo>
                  <a:cubicBezTo>
                    <a:pt x="474901" y="463794"/>
                    <a:pt x="463407" y="455152"/>
                    <a:pt x="446165" y="463794"/>
                  </a:cubicBezTo>
                  <a:cubicBezTo>
                    <a:pt x="428923" y="472436"/>
                    <a:pt x="411681" y="489720"/>
                    <a:pt x="397313" y="489720"/>
                  </a:cubicBezTo>
                  <a:cubicBezTo>
                    <a:pt x="385818" y="489720"/>
                    <a:pt x="380071" y="483959"/>
                    <a:pt x="388692" y="481078"/>
                  </a:cubicBezTo>
                  <a:cubicBezTo>
                    <a:pt x="397313" y="478198"/>
                    <a:pt x="405934" y="472436"/>
                    <a:pt x="397313" y="469555"/>
                  </a:cubicBezTo>
                  <a:cubicBezTo>
                    <a:pt x="388692" y="469555"/>
                    <a:pt x="388692" y="463794"/>
                    <a:pt x="394439" y="452271"/>
                  </a:cubicBezTo>
                  <a:cubicBezTo>
                    <a:pt x="403060" y="443629"/>
                    <a:pt x="394439" y="440748"/>
                    <a:pt x="405934" y="432106"/>
                  </a:cubicBezTo>
                  <a:cubicBezTo>
                    <a:pt x="414555" y="420583"/>
                    <a:pt x="420302" y="420583"/>
                    <a:pt x="431797" y="426345"/>
                  </a:cubicBezTo>
                  <a:cubicBezTo>
                    <a:pt x="440417" y="432106"/>
                    <a:pt x="443291" y="417703"/>
                    <a:pt x="428923" y="417703"/>
                  </a:cubicBezTo>
                  <a:cubicBezTo>
                    <a:pt x="414555" y="417703"/>
                    <a:pt x="423176" y="406180"/>
                    <a:pt x="414555" y="411941"/>
                  </a:cubicBezTo>
                  <a:cubicBezTo>
                    <a:pt x="408807" y="414822"/>
                    <a:pt x="400187" y="426345"/>
                    <a:pt x="394439" y="426345"/>
                  </a:cubicBezTo>
                  <a:cubicBezTo>
                    <a:pt x="388692" y="426345"/>
                    <a:pt x="388692" y="432106"/>
                    <a:pt x="382945" y="440748"/>
                  </a:cubicBezTo>
                  <a:cubicBezTo>
                    <a:pt x="374324" y="446510"/>
                    <a:pt x="365703" y="449391"/>
                    <a:pt x="365703" y="458033"/>
                  </a:cubicBezTo>
                  <a:cubicBezTo>
                    <a:pt x="365703" y="466675"/>
                    <a:pt x="357082" y="472436"/>
                    <a:pt x="351335" y="472436"/>
                  </a:cubicBezTo>
                  <a:cubicBezTo>
                    <a:pt x="342714" y="472436"/>
                    <a:pt x="328346" y="486840"/>
                    <a:pt x="331219" y="489720"/>
                  </a:cubicBezTo>
                  <a:cubicBezTo>
                    <a:pt x="331219" y="492601"/>
                    <a:pt x="348461" y="492601"/>
                    <a:pt x="348461" y="498363"/>
                  </a:cubicBezTo>
                  <a:cubicBezTo>
                    <a:pt x="348461" y="504124"/>
                    <a:pt x="342714" y="509885"/>
                    <a:pt x="336967" y="512766"/>
                  </a:cubicBezTo>
                  <a:cubicBezTo>
                    <a:pt x="331219" y="512766"/>
                    <a:pt x="334093" y="527170"/>
                    <a:pt x="328346" y="530050"/>
                  </a:cubicBezTo>
                  <a:cubicBezTo>
                    <a:pt x="322598" y="532931"/>
                    <a:pt x="319725" y="530050"/>
                    <a:pt x="311104" y="535812"/>
                  </a:cubicBezTo>
                  <a:cubicBezTo>
                    <a:pt x="302483" y="544454"/>
                    <a:pt x="290988" y="553096"/>
                    <a:pt x="282368" y="553096"/>
                  </a:cubicBezTo>
                  <a:cubicBezTo>
                    <a:pt x="276620" y="553096"/>
                    <a:pt x="279494" y="564619"/>
                    <a:pt x="273747" y="564619"/>
                  </a:cubicBezTo>
                  <a:cubicBezTo>
                    <a:pt x="267999" y="567500"/>
                    <a:pt x="233516" y="584784"/>
                    <a:pt x="230642" y="590545"/>
                  </a:cubicBezTo>
                  <a:cubicBezTo>
                    <a:pt x="227768" y="599187"/>
                    <a:pt x="230642" y="602068"/>
                    <a:pt x="216274" y="604949"/>
                  </a:cubicBezTo>
                  <a:cubicBezTo>
                    <a:pt x="201906" y="607830"/>
                    <a:pt x="199032" y="613591"/>
                    <a:pt x="193285" y="613591"/>
                  </a:cubicBezTo>
                  <a:cubicBezTo>
                    <a:pt x="187538" y="613591"/>
                    <a:pt x="181790" y="610710"/>
                    <a:pt x="176043" y="616472"/>
                  </a:cubicBezTo>
                  <a:cubicBezTo>
                    <a:pt x="170296" y="619352"/>
                    <a:pt x="161675" y="627994"/>
                    <a:pt x="155928" y="622233"/>
                  </a:cubicBezTo>
                  <a:cubicBezTo>
                    <a:pt x="153054" y="619352"/>
                    <a:pt x="147307" y="616472"/>
                    <a:pt x="147307" y="622233"/>
                  </a:cubicBezTo>
                  <a:cubicBezTo>
                    <a:pt x="147307" y="630875"/>
                    <a:pt x="121444" y="642398"/>
                    <a:pt x="118570" y="639517"/>
                  </a:cubicBezTo>
                  <a:cubicBezTo>
                    <a:pt x="112823" y="633756"/>
                    <a:pt x="132939" y="625114"/>
                    <a:pt x="135812" y="613591"/>
                  </a:cubicBezTo>
                  <a:cubicBezTo>
                    <a:pt x="141559" y="599187"/>
                    <a:pt x="170296" y="613591"/>
                    <a:pt x="173169" y="607830"/>
                  </a:cubicBezTo>
                  <a:cubicBezTo>
                    <a:pt x="176043" y="604949"/>
                    <a:pt x="201906" y="579022"/>
                    <a:pt x="213400" y="576142"/>
                  </a:cubicBezTo>
                  <a:cubicBezTo>
                    <a:pt x="227768" y="576142"/>
                    <a:pt x="236389" y="553096"/>
                    <a:pt x="245010" y="550215"/>
                  </a:cubicBezTo>
                  <a:cubicBezTo>
                    <a:pt x="253631" y="547335"/>
                    <a:pt x="242137" y="527170"/>
                    <a:pt x="253631" y="512766"/>
                  </a:cubicBezTo>
                  <a:cubicBezTo>
                    <a:pt x="262252" y="501243"/>
                    <a:pt x="267999" y="492601"/>
                    <a:pt x="253631" y="501243"/>
                  </a:cubicBezTo>
                  <a:cubicBezTo>
                    <a:pt x="236389" y="507005"/>
                    <a:pt x="227768" y="507005"/>
                    <a:pt x="224895" y="498363"/>
                  </a:cubicBezTo>
                  <a:cubicBezTo>
                    <a:pt x="224895" y="489720"/>
                    <a:pt x="216274" y="501243"/>
                    <a:pt x="216274" y="509885"/>
                  </a:cubicBezTo>
                  <a:cubicBezTo>
                    <a:pt x="216274" y="521408"/>
                    <a:pt x="213400" y="518528"/>
                    <a:pt x="201906" y="507005"/>
                  </a:cubicBezTo>
                  <a:cubicBezTo>
                    <a:pt x="190411" y="492601"/>
                    <a:pt x="170296" y="495482"/>
                    <a:pt x="167422" y="504124"/>
                  </a:cubicBezTo>
                  <a:cubicBezTo>
                    <a:pt x="164549" y="509885"/>
                    <a:pt x="141559" y="512766"/>
                    <a:pt x="141559" y="507005"/>
                  </a:cubicBezTo>
                  <a:cubicBezTo>
                    <a:pt x="141559" y="498363"/>
                    <a:pt x="138686" y="486840"/>
                    <a:pt x="144433" y="481078"/>
                  </a:cubicBezTo>
                  <a:cubicBezTo>
                    <a:pt x="150180" y="478198"/>
                    <a:pt x="141559" y="460913"/>
                    <a:pt x="132939" y="455152"/>
                  </a:cubicBezTo>
                  <a:cubicBezTo>
                    <a:pt x="127191" y="449391"/>
                    <a:pt x="132939" y="463794"/>
                    <a:pt x="121444" y="463794"/>
                  </a:cubicBezTo>
                  <a:cubicBezTo>
                    <a:pt x="109949" y="466675"/>
                    <a:pt x="101329" y="475317"/>
                    <a:pt x="92708" y="469555"/>
                  </a:cubicBezTo>
                  <a:cubicBezTo>
                    <a:pt x="84087" y="460913"/>
                    <a:pt x="72592" y="443629"/>
                    <a:pt x="63971" y="440748"/>
                  </a:cubicBezTo>
                  <a:cubicBezTo>
                    <a:pt x="52477" y="437868"/>
                    <a:pt x="75466" y="426345"/>
                    <a:pt x="63971" y="417703"/>
                  </a:cubicBezTo>
                  <a:cubicBezTo>
                    <a:pt x="52477" y="409060"/>
                    <a:pt x="55350" y="420583"/>
                    <a:pt x="40982" y="403299"/>
                  </a:cubicBezTo>
                  <a:cubicBezTo>
                    <a:pt x="29488" y="383134"/>
                    <a:pt x="49603" y="400418"/>
                    <a:pt x="52477" y="380253"/>
                  </a:cubicBezTo>
                  <a:cubicBezTo>
                    <a:pt x="58224" y="362969"/>
                    <a:pt x="78340" y="371611"/>
                    <a:pt x="78340" y="362969"/>
                  </a:cubicBezTo>
                  <a:cubicBezTo>
                    <a:pt x="78340" y="354327"/>
                    <a:pt x="75466" y="339923"/>
                    <a:pt x="86960" y="339923"/>
                  </a:cubicBezTo>
                  <a:cubicBezTo>
                    <a:pt x="101329" y="339923"/>
                    <a:pt x="107076" y="354327"/>
                    <a:pt x="118570" y="348566"/>
                  </a:cubicBezTo>
                  <a:cubicBezTo>
                    <a:pt x="127191" y="339923"/>
                    <a:pt x="124318" y="328401"/>
                    <a:pt x="130065" y="328401"/>
                  </a:cubicBezTo>
                  <a:cubicBezTo>
                    <a:pt x="138686" y="328401"/>
                    <a:pt x="147307" y="334162"/>
                    <a:pt x="161675" y="325520"/>
                  </a:cubicBezTo>
                  <a:cubicBezTo>
                    <a:pt x="173169" y="316878"/>
                    <a:pt x="164549" y="299594"/>
                    <a:pt x="158801" y="293832"/>
                  </a:cubicBezTo>
                  <a:cubicBezTo>
                    <a:pt x="150180" y="285190"/>
                    <a:pt x="176043" y="288071"/>
                    <a:pt x="164549" y="276548"/>
                  </a:cubicBezTo>
                  <a:cubicBezTo>
                    <a:pt x="153054" y="265025"/>
                    <a:pt x="127191" y="285190"/>
                    <a:pt x="121444" y="290951"/>
                  </a:cubicBezTo>
                  <a:cubicBezTo>
                    <a:pt x="115697" y="299594"/>
                    <a:pt x="107076" y="288071"/>
                    <a:pt x="101329" y="288071"/>
                  </a:cubicBezTo>
                  <a:cubicBezTo>
                    <a:pt x="92708" y="288071"/>
                    <a:pt x="61098" y="296713"/>
                    <a:pt x="49603" y="288071"/>
                  </a:cubicBezTo>
                  <a:cubicBezTo>
                    <a:pt x="35235" y="282309"/>
                    <a:pt x="38109" y="273667"/>
                    <a:pt x="29488" y="270786"/>
                  </a:cubicBezTo>
                  <a:cubicBezTo>
                    <a:pt x="20867" y="267906"/>
                    <a:pt x="43856" y="262144"/>
                    <a:pt x="35235" y="259264"/>
                  </a:cubicBezTo>
                  <a:cubicBezTo>
                    <a:pt x="23740" y="256383"/>
                    <a:pt x="-4996" y="253502"/>
                    <a:pt x="751" y="244860"/>
                  </a:cubicBezTo>
                  <a:cubicBezTo>
                    <a:pt x="3625" y="239099"/>
                    <a:pt x="20867" y="233337"/>
                    <a:pt x="32361" y="227576"/>
                  </a:cubicBezTo>
                  <a:cubicBezTo>
                    <a:pt x="43856" y="218934"/>
                    <a:pt x="52477" y="233337"/>
                    <a:pt x="52477" y="224695"/>
                  </a:cubicBezTo>
                  <a:cubicBezTo>
                    <a:pt x="55350" y="216053"/>
                    <a:pt x="49603" y="218934"/>
                    <a:pt x="66845" y="210292"/>
                  </a:cubicBezTo>
                  <a:cubicBezTo>
                    <a:pt x="84087" y="198769"/>
                    <a:pt x="98455" y="204530"/>
                    <a:pt x="95581" y="207411"/>
                  </a:cubicBezTo>
                  <a:cubicBezTo>
                    <a:pt x="95581" y="213172"/>
                    <a:pt x="86960" y="227576"/>
                    <a:pt x="95581" y="224695"/>
                  </a:cubicBezTo>
                  <a:cubicBezTo>
                    <a:pt x="107076" y="224695"/>
                    <a:pt x="124318" y="221814"/>
                    <a:pt x="127191" y="227576"/>
                  </a:cubicBezTo>
                  <a:cubicBezTo>
                    <a:pt x="132939" y="233337"/>
                    <a:pt x="138686" y="227576"/>
                    <a:pt x="147307" y="221814"/>
                  </a:cubicBezTo>
                  <a:cubicBezTo>
                    <a:pt x="158801" y="213172"/>
                    <a:pt x="178917" y="218934"/>
                    <a:pt x="176043" y="213172"/>
                  </a:cubicBezTo>
                  <a:cubicBezTo>
                    <a:pt x="173169" y="204530"/>
                    <a:pt x="161675" y="210292"/>
                    <a:pt x="150180" y="207411"/>
                  </a:cubicBezTo>
                  <a:cubicBezTo>
                    <a:pt x="141559" y="201649"/>
                    <a:pt x="153054" y="187246"/>
                    <a:pt x="144433" y="187246"/>
                  </a:cubicBezTo>
                  <a:cubicBezTo>
                    <a:pt x="132939" y="184365"/>
                    <a:pt x="104202" y="193007"/>
                    <a:pt x="101329" y="184365"/>
                  </a:cubicBezTo>
                  <a:cubicBezTo>
                    <a:pt x="101329" y="178604"/>
                    <a:pt x="84087" y="149797"/>
                    <a:pt x="63971" y="144035"/>
                  </a:cubicBezTo>
                  <a:cubicBezTo>
                    <a:pt x="40982" y="138274"/>
                    <a:pt x="32361" y="132512"/>
                    <a:pt x="35235" y="126751"/>
                  </a:cubicBezTo>
                  <a:cubicBezTo>
                    <a:pt x="40982" y="120990"/>
                    <a:pt x="35235" y="109467"/>
                    <a:pt x="43856" y="109467"/>
                  </a:cubicBezTo>
                  <a:cubicBezTo>
                    <a:pt x="49603" y="109467"/>
                    <a:pt x="89834" y="115228"/>
                    <a:pt x="104202" y="97944"/>
                  </a:cubicBezTo>
                  <a:cubicBezTo>
                    <a:pt x="118570" y="83540"/>
                    <a:pt x="107076" y="77779"/>
                    <a:pt x="112823" y="72018"/>
                  </a:cubicBezTo>
                  <a:cubicBezTo>
                    <a:pt x="118570" y="66256"/>
                    <a:pt x="135812" y="48972"/>
                    <a:pt x="141559" y="48972"/>
                  </a:cubicBezTo>
                  <a:cubicBezTo>
                    <a:pt x="147307" y="48972"/>
                    <a:pt x="170296" y="51853"/>
                    <a:pt x="178917" y="43211"/>
                  </a:cubicBezTo>
                  <a:cubicBezTo>
                    <a:pt x="184664" y="34568"/>
                    <a:pt x="187538" y="51853"/>
                    <a:pt x="196159" y="43211"/>
                  </a:cubicBezTo>
                  <a:cubicBezTo>
                    <a:pt x="201906" y="37449"/>
                    <a:pt x="190411" y="37449"/>
                    <a:pt x="190411" y="31688"/>
                  </a:cubicBezTo>
                  <a:cubicBezTo>
                    <a:pt x="190411" y="25926"/>
                    <a:pt x="201906" y="23046"/>
                    <a:pt x="213400" y="25926"/>
                  </a:cubicBezTo>
                  <a:cubicBezTo>
                    <a:pt x="222021" y="25926"/>
                    <a:pt x="239263" y="25926"/>
                    <a:pt x="250758" y="17284"/>
                  </a:cubicBezTo>
                  <a:cubicBezTo>
                    <a:pt x="262252" y="5761"/>
                    <a:pt x="270873" y="0"/>
                    <a:pt x="276620" y="0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157">
              <a:extLst>
                <a:ext uri="{FF2B5EF4-FFF2-40B4-BE49-F238E27FC236}">
                  <a16:creationId xmlns:a16="http://schemas.microsoft.com/office/drawing/2014/main" id="{9253BB37-B776-CD67-87D6-21233BBC14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9293" y="4637021"/>
              <a:ext cx="1045573" cy="954245"/>
            </a:xfrm>
            <a:custGeom>
              <a:avLst/>
              <a:gdLst>
                <a:gd name="T0" fmla="*/ 342 w 347"/>
                <a:gd name="T1" fmla="*/ 134 h 307"/>
                <a:gd name="T2" fmla="*/ 328 w 347"/>
                <a:gd name="T3" fmla="*/ 120 h 307"/>
                <a:gd name="T4" fmla="*/ 317 w 347"/>
                <a:gd name="T5" fmla="*/ 104 h 307"/>
                <a:gd name="T6" fmla="*/ 307 w 347"/>
                <a:gd name="T7" fmla="*/ 93 h 307"/>
                <a:gd name="T8" fmla="*/ 283 w 347"/>
                <a:gd name="T9" fmla="*/ 69 h 307"/>
                <a:gd name="T10" fmla="*/ 275 w 347"/>
                <a:gd name="T11" fmla="*/ 40 h 307"/>
                <a:gd name="T12" fmla="*/ 260 w 347"/>
                <a:gd name="T13" fmla="*/ 25 h 307"/>
                <a:gd name="T14" fmla="*/ 246 w 347"/>
                <a:gd name="T15" fmla="*/ 7 h 307"/>
                <a:gd name="T16" fmla="*/ 242 w 347"/>
                <a:gd name="T17" fmla="*/ 38 h 307"/>
                <a:gd name="T18" fmla="*/ 222 w 347"/>
                <a:gd name="T19" fmla="*/ 57 h 307"/>
                <a:gd name="T20" fmla="*/ 198 w 347"/>
                <a:gd name="T21" fmla="*/ 44 h 307"/>
                <a:gd name="T22" fmla="*/ 194 w 347"/>
                <a:gd name="T23" fmla="*/ 26 h 307"/>
                <a:gd name="T24" fmla="*/ 200 w 347"/>
                <a:gd name="T25" fmla="*/ 13 h 307"/>
                <a:gd name="T26" fmla="*/ 188 w 347"/>
                <a:gd name="T27" fmla="*/ 14 h 307"/>
                <a:gd name="T28" fmla="*/ 167 w 347"/>
                <a:gd name="T29" fmla="*/ 10 h 307"/>
                <a:gd name="T30" fmla="*/ 145 w 347"/>
                <a:gd name="T31" fmla="*/ 24 h 307"/>
                <a:gd name="T32" fmla="*/ 138 w 347"/>
                <a:gd name="T33" fmla="*/ 38 h 307"/>
                <a:gd name="T34" fmla="*/ 125 w 347"/>
                <a:gd name="T35" fmla="*/ 33 h 307"/>
                <a:gd name="T36" fmla="*/ 111 w 347"/>
                <a:gd name="T37" fmla="*/ 34 h 307"/>
                <a:gd name="T38" fmla="*/ 99 w 347"/>
                <a:gd name="T39" fmla="*/ 41 h 307"/>
                <a:gd name="T40" fmla="*/ 92 w 347"/>
                <a:gd name="T41" fmla="*/ 55 h 307"/>
                <a:gd name="T42" fmla="*/ 80 w 347"/>
                <a:gd name="T43" fmla="*/ 56 h 307"/>
                <a:gd name="T44" fmla="*/ 52 w 347"/>
                <a:gd name="T45" fmla="*/ 82 h 307"/>
                <a:gd name="T46" fmla="*/ 26 w 347"/>
                <a:gd name="T47" fmla="*/ 91 h 307"/>
                <a:gd name="T48" fmla="*/ 10 w 347"/>
                <a:gd name="T49" fmla="*/ 97 h 307"/>
                <a:gd name="T50" fmla="*/ 5 w 347"/>
                <a:gd name="T51" fmla="*/ 127 h 307"/>
                <a:gd name="T52" fmla="*/ 7 w 347"/>
                <a:gd name="T53" fmla="*/ 139 h 307"/>
                <a:gd name="T54" fmla="*/ 17 w 347"/>
                <a:gd name="T55" fmla="*/ 170 h 307"/>
                <a:gd name="T56" fmla="*/ 17 w 347"/>
                <a:gd name="T57" fmla="*/ 207 h 307"/>
                <a:gd name="T58" fmla="*/ 42 w 347"/>
                <a:gd name="T59" fmla="*/ 220 h 307"/>
                <a:gd name="T60" fmla="*/ 78 w 347"/>
                <a:gd name="T61" fmla="*/ 209 h 307"/>
                <a:gd name="T62" fmla="*/ 118 w 347"/>
                <a:gd name="T63" fmla="*/ 194 h 307"/>
                <a:gd name="T64" fmla="*/ 164 w 347"/>
                <a:gd name="T65" fmla="*/ 192 h 307"/>
                <a:gd name="T66" fmla="*/ 180 w 347"/>
                <a:gd name="T67" fmla="*/ 200 h 307"/>
                <a:gd name="T68" fmla="*/ 196 w 347"/>
                <a:gd name="T69" fmla="*/ 214 h 307"/>
                <a:gd name="T70" fmla="*/ 208 w 347"/>
                <a:gd name="T71" fmla="*/ 213 h 307"/>
                <a:gd name="T72" fmla="*/ 215 w 347"/>
                <a:gd name="T73" fmla="*/ 216 h 307"/>
                <a:gd name="T74" fmla="*/ 227 w 347"/>
                <a:gd name="T75" fmla="*/ 237 h 307"/>
                <a:gd name="T76" fmla="*/ 258 w 347"/>
                <a:gd name="T77" fmla="*/ 257 h 307"/>
                <a:gd name="T78" fmla="*/ 273 w 347"/>
                <a:gd name="T79" fmla="*/ 255 h 307"/>
                <a:gd name="T80" fmla="*/ 284 w 347"/>
                <a:gd name="T81" fmla="*/ 260 h 307"/>
                <a:gd name="T82" fmla="*/ 313 w 347"/>
                <a:gd name="T83" fmla="*/ 247 h 307"/>
                <a:gd name="T84" fmla="*/ 331 w 347"/>
                <a:gd name="T85" fmla="*/ 199 h 307"/>
                <a:gd name="T86" fmla="*/ 343 w 347"/>
                <a:gd name="T87" fmla="*/ 170 h 307"/>
                <a:gd name="T88" fmla="*/ 157 w 347"/>
                <a:gd name="T89" fmla="*/ 8 h 307"/>
                <a:gd name="T90" fmla="*/ 199 w 347"/>
                <a:gd name="T91" fmla="*/ 229 h 307"/>
                <a:gd name="T92" fmla="*/ 283 w 347"/>
                <a:gd name="T93" fmla="*/ 281 h 307"/>
                <a:gd name="T94" fmla="*/ 284 w 347"/>
                <a:gd name="T95" fmla="*/ 307 h 307"/>
                <a:gd name="T96" fmla="*/ 296 w 347"/>
                <a:gd name="T97" fmla="*/ 300 h 307"/>
                <a:gd name="T98" fmla="*/ 283 w 347"/>
                <a:gd name="T99" fmla="*/ 28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7" h="307">
                  <a:moveTo>
                    <a:pt x="344" y="154"/>
                  </a:moveTo>
                  <a:cubicBezTo>
                    <a:pt x="346" y="153"/>
                    <a:pt x="343" y="147"/>
                    <a:pt x="342" y="148"/>
                  </a:cubicBezTo>
                  <a:cubicBezTo>
                    <a:pt x="341" y="149"/>
                    <a:pt x="341" y="139"/>
                    <a:pt x="342" y="134"/>
                  </a:cubicBezTo>
                  <a:cubicBezTo>
                    <a:pt x="343" y="130"/>
                    <a:pt x="342" y="130"/>
                    <a:pt x="340" y="133"/>
                  </a:cubicBezTo>
                  <a:cubicBezTo>
                    <a:pt x="337" y="135"/>
                    <a:pt x="335" y="128"/>
                    <a:pt x="334" y="126"/>
                  </a:cubicBezTo>
                  <a:cubicBezTo>
                    <a:pt x="334" y="124"/>
                    <a:pt x="331" y="119"/>
                    <a:pt x="328" y="120"/>
                  </a:cubicBezTo>
                  <a:cubicBezTo>
                    <a:pt x="324" y="120"/>
                    <a:pt x="326" y="115"/>
                    <a:pt x="323" y="116"/>
                  </a:cubicBezTo>
                  <a:cubicBezTo>
                    <a:pt x="320" y="116"/>
                    <a:pt x="320" y="111"/>
                    <a:pt x="320" y="107"/>
                  </a:cubicBezTo>
                  <a:cubicBezTo>
                    <a:pt x="321" y="102"/>
                    <a:pt x="318" y="106"/>
                    <a:pt x="317" y="104"/>
                  </a:cubicBezTo>
                  <a:cubicBezTo>
                    <a:pt x="316" y="102"/>
                    <a:pt x="314" y="104"/>
                    <a:pt x="312" y="105"/>
                  </a:cubicBezTo>
                  <a:cubicBezTo>
                    <a:pt x="310" y="105"/>
                    <a:pt x="310" y="101"/>
                    <a:pt x="310" y="99"/>
                  </a:cubicBezTo>
                  <a:cubicBezTo>
                    <a:pt x="311" y="97"/>
                    <a:pt x="310" y="95"/>
                    <a:pt x="307" y="93"/>
                  </a:cubicBezTo>
                  <a:cubicBezTo>
                    <a:pt x="304" y="91"/>
                    <a:pt x="304" y="89"/>
                    <a:pt x="304" y="86"/>
                  </a:cubicBezTo>
                  <a:cubicBezTo>
                    <a:pt x="304" y="84"/>
                    <a:pt x="288" y="76"/>
                    <a:pt x="285" y="75"/>
                  </a:cubicBezTo>
                  <a:cubicBezTo>
                    <a:pt x="281" y="74"/>
                    <a:pt x="284" y="71"/>
                    <a:pt x="283" y="69"/>
                  </a:cubicBezTo>
                  <a:cubicBezTo>
                    <a:pt x="281" y="68"/>
                    <a:pt x="281" y="63"/>
                    <a:pt x="281" y="59"/>
                  </a:cubicBezTo>
                  <a:cubicBezTo>
                    <a:pt x="281" y="55"/>
                    <a:pt x="275" y="54"/>
                    <a:pt x="276" y="50"/>
                  </a:cubicBezTo>
                  <a:cubicBezTo>
                    <a:pt x="276" y="47"/>
                    <a:pt x="274" y="44"/>
                    <a:pt x="275" y="40"/>
                  </a:cubicBezTo>
                  <a:cubicBezTo>
                    <a:pt x="275" y="36"/>
                    <a:pt x="269" y="35"/>
                    <a:pt x="269" y="33"/>
                  </a:cubicBezTo>
                  <a:cubicBezTo>
                    <a:pt x="269" y="31"/>
                    <a:pt x="266" y="33"/>
                    <a:pt x="262" y="33"/>
                  </a:cubicBezTo>
                  <a:cubicBezTo>
                    <a:pt x="259" y="34"/>
                    <a:pt x="259" y="29"/>
                    <a:pt x="260" y="25"/>
                  </a:cubicBezTo>
                  <a:cubicBezTo>
                    <a:pt x="260" y="21"/>
                    <a:pt x="258" y="14"/>
                    <a:pt x="256" y="12"/>
                  </a:cubicBezTo>
                  <a:cubicBezTo>
                    <a:pt x="253" y="9"/>
                    <a:pt x="253" y="2"/>
                    <a:pt x="252" y="1"/>
                  </a:cubicBezTo>
                  <a:cubicBezTo>
                    <a:pt x="250" y="0"/>
                    <a:pt x="246" y="5"/>
                    <a:pt x="246" y="7"/>
                  </a:cubicBezTo>
                  <a:cubicBezTo>
                    <a:pt x="247" y="10"/>
                    <a:pt x="246" y="13"/>
                    <a:pt x="244" y="14"/>
                  </a:cubicBezTo>
                  <a:cubicBezTo>
                    <a:pt x="243" y="16"/>
                    <a:pt x="245" y="21"/>
                    <a:pt x="243" y="23"/>
                  </a:cubicBezTo>
                  <a:cubicBezTo>
                    <a:pt x="241" y="26"/>
                    <a:pt x="243" y="34"/>
                    <a:pt x="242" y="38"/>
                  </a:cubicBezTo>
                  <a:cubicBezTo>
                    <a:pt x="242" y="43"/>
                    <a:pt x="242" y="48"/>
                    <a:pt x="240" y="51"/>
                  </a:cubicBezTo>
                  <a:cubicBezTo>
                    <a:pt x="238" y="54"/>
                    <a:pt x="237" y="60"/>
                    <a:pt x="233" y="61"/>
                  </a:cubicBezTo>
                  <a:cubicBezTo>
                    <a:pt x="228" y="63"/>
                    <a:pt x="222" y="59"/>
                    <a:pt x="222" y="57"/>
                  </a:cubicBezTo>
                  <a:cubicBezTo>
                    <a:pt x="223" y="54"/>
                    <a:pt x="218" y="53"/>
                    <a:pt x="215" y="53"/>
                  </a:cubicBezTo>
                  <a:cubicBezTo>
                    <a:pt x="212" y="54"/>
                    <a:pt x="211" y="50"/>
                    <a:pt x="207" y="47"/>
                  </a:cubicBezTo>
                  <a:cubicBezTo>
                    <a:pt x="203" y="44"/>
                    <a:pt x="199" y="48"/>
                    <a:pt x="198" y="44"/>
                  </a:cubicBezTo>
                  <a:cubicBezTo>
                    <a:pt x="197" y="40"/>
                    <a:pt x="196" y="40"/>
                    <a:pt x="193" y="37"/>
                  </a:cubicBezTo>
                  <a:cubicBezTo>
                    <a:pt x="190" y="35"/>
                    <a:pt x="191" y="35"/>
                    <a:pt x="193" y="33"/>
                  </a:cubicBezTo>
                  <a:cubicBezTo>
                    <a:pt x="196" y="31"/>
                    <a:pt x="196" y="29"/>
                    <a:pt x="194" y="26"/>
                  </a:cubicBezTo>
                  <a:cubicBezTo>
                    <a:pt x="193" y="24"/>
                    <a:pt x="196" y="24"/>
                    <a:pt x="199" y="22"/>
                  </a:cubicBezTo>
                  <a:cubicBezTo>
                    <a:pt x="203" y="20"/>
                    <a:pt x="199" y="18"/>
                    <a:pt x="202" y="17"/>
                  </a:cubicBezTo>
                  <a:cubicBezTo>
                    <a:pt x="205" y="16"/>
                    <a:pt x="203" y="13"/>
                    <a:pt x="200" y="13"/>
                  </a:cubicBezTo>
                  <a:cubicBezTo>
                    <a:pt x="197" y="12"/>
                    <a:pt x="198" y="16"/>
                    <a:pt x="197" y="16"/>
                  </a:cubicBezTo>
                  <a:cubicBezTo>
                    <a:pt x="196" y="16"/>
                    <a:pt x="195" y="11"/>
                    <a:pt x="194" y="12"/>
                  </a:cubicBezTo>
                  <a:cubicBezTo>
                    <a:pt x="193" y="12"/>
                    <a:pt x="190" y="17"/>
                    <a:pt x="188" y="14"/>
                  </a:cubicBezTo>
                  <a:cubicBezTo>
                    <a:pt x="186" y="12"/>
                    <a:pt x="175" y="10"/>
                    <a:pt x="171" y="9"/>
                  </a:cubicBezTo>
                  <a:cubicBezTo>
                    <a:pt x="167" y="9"/>
                    <a:pt x="166" y="3"/>
                    <a:pt x="163" y="4"/>
                  </a:cubicBezTo>
                  <a:cubicBezTo>
                    <a:pt x="161" y="5"/>
                    <a:pt x="164" y="7"/>
                    <a:pt x="167" y="10"/>
                  </a:cubicBezTo>
                  <a:cubicBezTo>
                    <a:pt x="169" y="13"/>
                    <a:pt x="157" y="15"/>
                    <a:pt x="154" y="14"/>
                  </a:cubicBezTo>
                  <a:cubicBezTo>
                    <a:pt x="150" y="13"/>
                    <a:pt x="154" y="16"/>
                    <a:pt x="151" y="16"/>
                  </a:cubicBezTo>
                  <a:cubicBezTo>
                    <a:pt x="148" y="16"/>
                    <a:pt x="148" y="21"/>
                    <a:pt x="145" y="24"/>
                  </a:cubicBezTo>
                  <a:cubicBezTo>
                    <a:pt x="143" y="26"/>
                    <a:pt x="145" y="28"/>
                    <a:pt x="142" y="30"/>
                  </a:cubicBezTo>
                  <a:cubicBezTo>
                    <a:pt x="139" y="32"/>
                    <a:pt x="139" y="34"/>
                    <a:pt x="142" y="37"/>
                  </a:cubicBezTo>
                  <a:cubicBezTo>
                    <a:pt x="146" y="41"/>
                    <a:pt x="141" y="41"/>
                    <a:pt x="138" y="38"/>
                  </a:cubicBezTo>
                  <a:cubicBezTo>
                    <a:pt x="135" y="35"/>
                    <a:pt x="132" y="35"/>
                    <a:pt x="133" y="38"/>
                  </a:cubicBezTo>
                  <a:cubicBezTo>
                    <a:pt x="133" y="42"/>
                    <a:pt x="129" y="40"/>
                    <a:pt x="130" y="37"/>
                  </a:cubicBezTo>
                  <a:cubicBezTo>
                    <a:pt x="130" y="33"/>
                    <a:pt x="126" y="35"/>
                    <a:pt x="125" y="33"/>
                  </a:cubicBezTo>
                  <a:cubicBezTo>
                    <a:pt x="124" y="31"/>
                    <a:pt x="120" y="27"/>
                    <a:pt x="118" y="27"/>
                  </a:cubicBezTo>
                  <a:cubicBezTo>
                    <a:pt x="116" y="28"/>
                    <a:pt x="116" y="30"/>
                    <a:pt x="113" y="30"/>
                  </a:cubicBezTo>
                  <a:cubicBezTo>
                    <a:pt x="111" y="30"/>
                    <a:pt x="110" y="31"/>
                    <a:pt x="111" y="34"/>
                  </a:cubicBezTo>
                  <a:cubicBezTo>
                    <a:pt x="111" y="37"/>
                    <a:pt x="107" y="34"/>
                    <a:pt x="104" y="34"/>
                  </a:cubicBezTo>
                  <a:cubicBezTo>
                    <a:pt x="101" y="35"/>
                    <a:pt x="104" y="38"/>
                    <a:pt x="103" y="38"/>
                  </a:cubicBezTo>
                  <a:cubicBezTo>
                    <a:pt x="101" y="38"/>
                    <a:pt x="101" y="41"/>
                    <a:pt x="99" y="41"/>
                  </a:cubicBezTo>
                  <a:cubicBezTo>
                    <a:pt x="96" y="41"/>
                    <a:pt x="97" y="46"/>
                    <a:pt x="97" y="49"/>
                  </a:cubicBezTo>
                  <a:cubicBezTo>
                    <a:pt x="97" y="52"/>
                    <a:pt x="93" y="48"/>
                    <a:pt x="91" y="48"/>
                  </a:cubicBezTo>
                  <a:cubicBezTo>
                    <a:pt x="88" y="49"/>
                    <a:pt x="91" y="52"/>
                    <a:pt x="92" y="55"/>
                  </a:cubicBezTo>
                  <a:cubicBezTo>
                    <a:pt x="93" y="58"/>
                    <a:pt x="91" y="58"/>
                    <a:pt x="89" y="59"/>
                  </a:cubicBezTo>
                  <a:cubicBezTo>
                    <a:pt x="88" y="60"/>
                    <a:pt x="86" y="56"/>
                    <a:pt x="86" y="53"/>
                  </a:cubicBezTo>
                  <a:cubicBezTo>
                    <a:pt x="86" y="50"/>
                    <a:pt x="83" y="53"/>
                    <a:pt x="80" y="56"/>
                  </a:cubicBezTo>
                  <a:cubicBezTo>
                    <a:pt x="76" y="60"/>
                    <a:pt x="81" y="65"/>
                    <a:pt x="79" y="66"/>
                  </a:cubicBezTo>
                  <a:cubicBezTo>
                    <a:pt x="78" y="67"/>
                    <a:pt x="71" y="73"/>
                    <a:pt x="67" y="78"/>
                  </a:cubicBezTo>
                  <a:cubicBezTo>
                    <a:pt x="63" y="83"/>
                    <a:pt x="55" y="80"/>
                    <a:pt x="52" y="82"/>
                  </a:cubicBezTo>
                  <a:cubicBezTo>
                    <a:pt x="50" y="84"/>
                    <a:pt x="47" y="83"/>
                    <a:pt x="44" y="85"/>
                  </a:cubicBezTo>
                  <a:cubicBezTo>
                    <a:pt x="42" y="87"/>
                    <a:pt x="37" y="91"/>
                    <a:pt x="36" y="88"/>
                  </a:cubicBezTo>
                  <a:cubicBezTo>
                    <a:pt x="36" y="86"/>
                    <a:pt x="29" y="88"/>
                    <a:pt x="26" y="91"/>
                  </a:cubicBezTo>
                  <a:cubicBezTo>
                    <a:pt x="23" y="94"/>
                    <a:pt x="19" y="96"/>
                    <a:pt x="16" y="96"/>
                  </a:cubicBezTo>
                  <a:cubicBezTo>
                    <a:pt x="12" y="97"/>
                    <a:pt x="12" y="102"/>
                    <a:pt x="11" y="103"/>
                  </a:cubicBezTo>
                  <a:cubicBezTo>
                    <a:pt x="10" y="104"/>
                    <a:pt x="10" y="99"/>
                    <a:pt x="10" y="97"/>
                  </a:cubicBezTo>
                  <a:cubicBezTo>
                    <a:pt x="10" y="96"/>
                    <a:pt x="7" y="100"/>
                    <a:pt x="6" y="104"/>
                  </a:cubicBezTo>
                  <a:cubicBezTo>
                    <a:pt x="5" y="107"/>
                    <a:pt x="9" y="109"/>
                    <a:pt x="6" y="113"/>
                  </a:cubicBezTo>
                  <a:cubicBezTo>
                    <a:pt x="3" y="117"/>
                    <a:pt x="1" y="121"/>
                    <a:pt x="5" y="127"/>
                  </a:cubicBezTo>
                  <a:cubicBezTo>
                    <a:pt x="9" y="132"/>
                    <a:pt x="11" y="135"/>
                    <a:pt x="10" y="138"/>
                  </a:cubicBezTo>
                  <a:cubicBezTo>
                    <a:pt x="8" y="140"/>
                    <a:pt x="5" y="133"/>
                    <a:pt x="5" y="133"/>
                  </a:cubicBezTo>
                  <a:cubicBezTo>
                    <a:pt x="4" y="134"/>
                    <a:pt x="8" y="138"/>
                    <a:pt x="7" y="139"/>
                  </a:cubicBezTo>
                  <a:cubicBezTo>
                    <a:pt x="6" y="141"/>
                    <a:pt x="2" y="133"/>
                    <a:pt x="1" y="135"/>
                  </a:cubicBezTo>
                  <a:cubicBezTo>
                    <a:pt x="0" y="137"/>
                    <a:pt x="9" y="149"/>
                    <a:pt x="10" y="154"/>
                  </a:cubicBezTo>
                  <a:cubicBezTo>
                    <a:pt x="10" y="159"/>
                    <a:pt x="17" y="163"/>
                    <a:pt x="17" y="170"/>
                  </a:cubicBezTo>
                  <a:cubicBezTo>
                    <a:pt x="16" y="177"/>
                    <a:pt x="23" y="187"/>
                    <a:pt x="24" y="189"/>
                  </a:cubicBezTo>
                  <a:cubicBezTo>
                    <a:pt x="25" y="191"/>
                    <a:pt x="22" y="195"/>
                    <a:pt x="22" y="200"/>
                  </a:cubicBezTo>
                  <a:cubicBezTo>
                    <a:pt x="23" y="205"/>
                    <a:pt x="21" y="207"/>
                    <a:pt x="17" y="207"/>
                  </a:cubicBezTo>
                  <a:cubicBezTo>
                    <a:pt x="14" y="207"/>
                    <a:pt x="16" y="212"/>
                    <a:pt x="20" y="213"/>
                  </a:cubicBezTo>
                  <a:cubicBezTo>
                    <a:pt x="23" y="213"/>
                    <a:pt x="22" y="216"/>
                    <a:pt x="26" y="218"/>
                  </a:cubicBezTo>
                  <a:cubicBezTo>
                    <a:pt x="30" y="221"/>
                    <a:pt x="39" y="220"/>
                    <a:pt x="42" y="220"/>
                  </a:cubicBezTo>
                  <a:cubicBezTo>
                    <a:pt x="45" y="220"/>
                    <a:pt x="46" y="215"/>
                    <a:pt x="51" y="215"/>
                  </a:cubicBezTo>
                  <a:cubicBezTo>
                    <a:pt x="55" y="215"/>
                    <a:pt x="55" y="213"/>
                    <a:pt x="57" y="211"/>
                  </a:cubicBezTo>
                  <a:cubicBezTo>
                    <a:pt x="59" y="208"/>
                    <a:pt x="68" y="209"/>
                    <a:pt x="78" y="209"/>
                  </a:cubicBezTo>
                  <a:cubicBezTo>
                    <a:pt x="88" y="210"/>
                    <a:pt x="92" y="207"/>
                    <a:pt x="94" y="203"/>
                  </a:cubicBezTo>
                  <a:cubicBezTo>
                    <a:pt x="95" y="199"/>
                    <a:pt x="102" y="199"/>
                    <a:pt x="105" y="197"/>
                  </a:cubicBezTo>
                  <a:cubicBezTo>
                    <a:pt x="108" y="194"/>
                    <a:pt x="110" y="194"/>
                    <a:pt x="118" y="194"/>
                  </a:cubicBezTo>
                  <a:cubicBezTo>
                    <a:pt x="125" y="195"/>
                    <a:pt x="132" y="191"/>
                    <a:pt x="136" y="189"/>
                  </a:cubicBezTo>
                  <a:cubicBezTo>
                    <a:pt x="141" y="187"/>
                    <a:pt x="150" y="188"/>
                    <a:pt x="154" y="186"/>
                  </a:cubicBezTo>
                  <a:cubicBezTo>
                    <a:pt x="159" y="185"/>
                    <a:pt x="159" y="192"/>
                    <a:pt x="164" y="192"/>
                  </a:cubicBezTo>
                  <a:cubicBezTo>
                    <a:pt x="169" y="191"/>
                    <a:pt x="172" y="193"/>
                    <a:pt x="174" y="193"/>
                  </a:cubicBezTo>
                  <a:cubicBezTo>
                    <a:pt x="177" y="193"/>
                    <a:pt x="177" y="195"/>
                    <a:pt x="179" y="195"/>
                  </a:cubicBezTo>
                  <a:cubicBezTo>
                    <a:pt x="182" y="196"/>
                    <a:pt x="181" y="198"/>
                    <a:pt x="180" y="200"/>
                  </a:cubicBezTo>
                  <a:cubicBezTo>
                    <a:pt x="178" y="203"/>
                    <a:pt x="184" y="203"/>
                    <a:pt x="187" y="208"/>
                  </a:cubicBezTo>
                  <a:cubicBezTo>
                    <a:pt x="191" y="212"/>
                    <a:pt x="187" y="213"/>
                    <a:pt x="189" y="217"/>
                  </a:cubicBezTo>
                  <a:cubicBezTo>
                    <a:pt x="191" y="221"/>
                    <a:pt x="192" y="220"/>
                    <a:pt x="196" y="214"/>
                  </a:cubicBezTo>
                  <a:cubicBezTo>
                    <a:pt x="200" y="209"/>
                    <a:pt x="204" y="213"/>
                    <a:pt x="205" y="208"/>
                  </a:cubicBezTo>
                  <a:cubicBezTo>
                    <a:pt x="205" y="204"/>
                    <a:pt x="209" y="198"/>
                    <a:pt x="212" y="201"/>
                  </a:cubicBezTo>
                  <a:cubicBezTo>
                    <a:pt x="214" y="203"/>
                    <a:pt x="210" y="204"/>
                    <a:pt x="208" y="213"/>
                  </a:cubicBezTo>
                  <a:cubicBezTo>
                    <a:pt x="206" y="221"/>
                    <a:pt x="203" y="217"/>
                    <a:pt x="203" y="219"/>
                  </a:cubicBezTo>
                  <a:cubicBezTo>
                    <a:pt x="202" y="222"/>
                    <a:pt x="211" y="223"/>
                    <a:pt x="211" y="218"/>
                  </a:cubicBezTo>
                  <a:cubicBezTo>
                    <a:pt x="211" y="214"/>
                    <a:pt x="212" y="212"/>
                    <a:pt x="215" y="216"/>
                  </a:cubicBezTo>
                  <a:cubicBezTo>
                    <a:pt x="219" y="220"/>
                    <a:pt x="213" y="223"/>
                    <a:pt x="214" y="225"/>
                  </a:cubicBezTo>
                  <a:cubicBezTo>
                    <a:pt x="215" y="227"/>
                    <a:pt x="219" y="225"/>
                    <a:pt x="220" y="225"/>
                  </a:cubicBezTo>
                  <a:cubicBezTo>
                    <a:pt x="224" y="225"/>
                    <a:pt x="228" y="233"/>
                    <a:pt x="227" y="237"/>
                  </a:cubicBezTo>
                  <a:cubicBezTo>
                    <a:pt x="227" y="240"/>
                    <a:pt x="226" y="244"/>
                    <a:pt x="232" y="247"/>
                  </a:cubicBezTo>
                  <a:cubicBezTo>
                    <a:pt x="238" y="251"/>
                    <a:pt x="236" y="251"/>
                    <a:pt x="241" y="251"/>
                  </a:cubicBezTo>
                  <a:cubicBezTo>
                    <a:pt x="245" y="251"/>
                    <a:pt x="255" y="255"/>
                    <a:pt x="258" y="257"/>
                  </a:cubicBezTo>
                  <a:cubicBezTo>
                    <a:pt x="260" y="259"/>
                    <a:pt x="267" y="255"/>
                    <a:pt x="268" y="251"/>
                  </a:cubicBezTo>
                  <a:cubicBezTo>
                    <a:pt x="269" y="246"/>
                    <a:pt x="274" y="251"/>
                    <a:pt x="272" y="252"/>
                  </a:cubicBezTo>
                  <a:cubicBezTo>
                    <a:pt x="269" y="254"/>
                    <a:pt x="273" y="257"/>
                    <a:pt x="273" y="255"/>
                  </a:cubicBezTo>
                  <a:cubicBezTo>
                    <a:pt x="273" y="252"/>
                    <a:pt x="275" y="250"/>
                    <a:pt x="275" y="253"/>
                  </a:cubicBezTo>
                  <a:cubicBezTo>
                    <a:pt x="276" y="256"/>
                    <a:pt x="280" y="256"/>
                    <a:pt x="281" y="258"/>
                  </a:cubicBezTo>
                  <a:cubicBezTo>
                    <a:pt x="282" y="260"/>
                    <a:pt x="284" y="262"/>
                    <a:pt x="284" y="260"/>
                  </a:cubicBezTo>
                  <a:cubicBezTo>
                    <a:pt x="284" y="258"/>
                    <a:pt x="285" y="257"/>
                    <a:pt x="288" y="256"/>
                  </a:cubicBezTo>
                  <a:cubicBezTo>
                    <a:pt x="291" y="254"/>
                    <a:pt x="292" y="252"/>
                    <a:pt x="296" y="250"/>
                  </a:cubicBezTo>
                  <a:cubicBezTo>
                    <a:pt x="299" y="247"/>
                    <a:pt x="312" y="247"/>
                    <a:pt x="313" y="247"/>
                  </a:cubicBezTo>
                  <a:cubicBezTo>
                    <a:pt x="314" y="247"/>
                    <a:pt x="315" y="235"/>
                    <a:pt x="316" y="230"/>
                  </a:cubicBezTo>
                  <a:cubicBezTo>
                    <a:pt x="317" y="224"/>
                    <a:pt x="322" y="223"/>
                    <a:pt x="322" y="217"/>
                  </a:cubicBezTo>
                  <a:cubicBezTo>
                    <a:pt x="323" y="211"/>
                    <a:pt x="330" y="199"/>
                    <a:pt x="331" y="199"/>
                  </a:cubicBezTo>
                  <a:cubicBezTo>
                    <a:pt x="333" y="198"/>
                    <a:pt x="336" y="196"/>
                    <a:pt x="336" y="193"/>
                  </a:cubicBezTo>
                  <a:cubicBezTo>
                    <a:pt x="337" y="189"/>
                    <a:pt x="341" y="185"/>
                    <a:pt x="341" y="181"/>
                  </a:cubicBezTo>
                  <a:cubicBezTo>
                    <a:pt x="341" y="177"/>
                    <a:pt x="343" y="172"/>
                    <a:pt x="343" y="170"/>
                  </a:cubicBezTo>
                  <a:cubicBezTo>
                    <a:pt x="343" y="169"/>
                    <a:pt x="341" y="165"/>
                    <a:pt x="344" y="162"/>
                  </a:cubicBezTo>
                  <a:cubicBezTo>
                    <a:pt x="347" y="159"/>
                    <a:pt x="343" y="155"/>
                    <a:pt x="344" y="154"/>
                  </a:cubicBezTo>
                  <a:close/>
                  <a:moveTo>
                    <a:pt x="157" y="8"/>
                  </a:moveTo>
                  <a:cubicBezTo>
                    <a:pt x="157" y="6"/>
                    <a:pt x="143" y="9"/>
                    <a:pt x="146" y="11"/>
                  </a:cubicBezTo>
                  <a:cubicBezTo>
                    <a:pt x="148" y="12"/>
                    <a:pt x="157" y="10"/>
                    <a:pt x="157" y="8"/>
                  </a:cubicBezTo>
                  <a:close/>
                  <a:moveTo>
                    <a:pt x="199" y="229"/>
                  </a:moveTo>
                  <a:cubicBezTo>
                    <a:pt x="201" y="231"/>
                    <a:pt x="208" y="231"/>
                    <a:pt x="209" y="228"/>
                  </a:cubicBezTo>
                  <a:cubicBezTo>
                    <a:pt x="210" y="225"/>
                    <a:pt x="197" y="228"/>
                    <a:pt x="199" y="229"/>
                  </a:cubicBezTo>
                  <a:close/>
                  <a:moveTo>
                    <a:pt x="283" y="281"/>
                  </a:moveTo>
                  <a:cubicBezTo>
                    <a:pt x="278" y="282"/>
                    <a:pt x="271" y="277"/>
                    <a:pt x="269" y="277"/>
                  </a:cubicBezTo>
                  <a:cubicBezTo>
                    <a:pt x="267" y="278"/>
                    <a:pt x="276" y="290"/>
                    <a:pt x="273" y="294"/>
                  </a:cubicBezTo>
                  <a:cubicBezTo>
                    <a:pt x="270" y="297"/>
                    <a:pt x="281" y="306"/>
                    <a:pt x="284" y="307"/>
                  </a:cubicBezTo>
                  <a:cubicBezTo>
                    <a:pt x="288" y="307"/>
                    <a:pt x="286" y="303"/>
                    <a:pt x="289" y="304"/>
                  </a:cubicBezTo>
                  <a:cubicBezTo>
                    <a:pt x="291" y="304"/>
                    <a:pt x="290" y="301"/>
                    <a:pt x="291" y="299"/>
                  </a:cubicBezTo>
                  <a:cubicBezTo>
                    <a:pt x="291" y="297"/>
                    <a:pt x="294" y="301"/>
                    <a:pt x="296" y="300"/>
                  </a:cubicBezTo>
                  <a:cubicBezTo>
                    <a:pt x="298" y="299"/>
                    <a:pt x="295" y="291"/>
                    <a:pt x="298" y="291"/>
                  </a:cubicBezTo>
                  <a:cubicBezTo>
                    <a:pt x="301" y="291"/>
                    <a:pt x="299" y="281"/>
                    <a:pt x="298" y="278"/>
                  </a:cubicBezTo>
                  <a:cubicBezTo>
                    <a:pt x="297" y="275"/>
                    <a:pt x="289" y="281"/>
                    <a:pt x="283" y="28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 162">
              <a:extLst>
                <a:ext uri="{FF2B5EF4-FFF2-40B4-BE49-F238E27FC236}">
                  <a16:creationId xmlns:a16="http://schemas.microsoft.com/office/drawing/2014/main" id="{7EC27749-CA55-2194-7D92-C0D8204934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5680" y="1481178"/>
              <a:ext cx="4339127" cy="1717904"/>
            </a:xfrm>
            <a:custGeom>
              <a:avLst/>
              <a:gdLst>
                <a:gd name="T0" fmla="*/ 378 w 1439"/>
                <a:gd name="T1" fmla="*/ 11 h 552"/>
                <a:gd name="T2" fmla="*/ 639 w 1439"/>
                <a:gd name="T3" fmla="*/ 5 h 552"/>
                <a:gd name="T4" fmla="*/ 503 w 1439"/>
                <a:gd name="T5" fmla="*/ 158 h 552"/>
                <a:gd name="T6" fmla="*/ 694 w 1439"/>
                <a:gd name="T7" fmla="*/ 52 h 552"/>
                <a:gd name="T8" fmla="*/ 1050 w 1439"/>
                <a:gd name="T9" fmla="*/ 116 h 552"/>
                <a:gd name="T10" fmla="*/ 1103 w 1439"/>
                <a:gd name="T11" fmla="*/ 123 h 552"/>
                <a:gd name="T12" fmla="*/ 1028 w 1439"/>
                <a:gd name="T13" fmla="*/ 446 h 552"/>
                <a:gd name="T14" fmla="*/ 255 w 1439"/>
                <a:gd name="T15" fmla="*/ 23 h 552"/>
                <a:gd name="T16" fmla="*/ 1395 w 1439"/>
                <a:gd name="T17" fmla="*/ 253 h 552"/>
                <a:gd name="T18" fmla="*/ 1250 w 1439"/>
                <a:gd name="T19" fmla="*/ 212 h 552"/>
                <a:gd name="T20" fmla="*/ 1113 w 1439"/>
                <a:gd name="T21" fmla="*/ 185 h 552"/>
                <a:gd name="T22" fmla="*/ 1019 w 1439"/>
                <a:gd name="T23" fmla="*/ 157 h 552"/>
                <a:gd name="T24" fmla="*/ 945 w 1439"/>
                <a:gd name="T25" fmla="*/ 176 h 552"/>
                <a:gd name="T26" fmla="*/ 884 w 1439"/>
                <a:gd name="T27" fmla="*/ 145 h 552"/>
                <a:gd name="T28" fmla="*/ 783 w 1439"/>
                <a:gd name="T29" fmla="*/ 143 h 552"/>
                <a:gd name="T30" fmla="*/ 772 w 1439"/>
                <a:gd name="T31" fmla="*/ 123 h 552"/>
                <a:gd name="T32" fmla="*/ 732 w 1439"/>
                <a:gd name="T33" fmla="*/ 88 h 552"/>
                <a:gd name="T34" fmla="*/ 660 w 1439"/>
                <a:gd name="T35" fmla="*/ 100 h 552"/>
                <a:gd name="T36" fmla="*/ 572 w 1439"/>
                <a:gd name="T37" fmla="*/ 120 h 552"/>
                <a:gd name="T38" fmla="*/ 544 w 1439"/>
                <a:gd name="T39" fmla="*/ 144 h 552"/>
                <a:gd name="T40" fmla="*/ 501 w 1439"/>
                <a:gd name="T41" fmla="*/ 186 h 552"/>
                <a:gd name="T42" fmla="*/ 477 w 1439"/>
                <a:gd name="T43" fmla="*/ 214 h 552"/>
                <a:gd name="T44" fmla="*/ 442 w 1439"/>
                <a:gd name="T45" fmla="*/ 255 h 552"/>
                <a:gd name="T46" fmla="*/ 458 w 1439"/>
                <a:gd name="T47" fmla="*/ 223 h 552"/>
                <a:gd name="T48" fmla="*/ 405 w 1439"/>
                <a:gd name="T49" fmla="*/ 196 h 552"/>
                <a:gd name="T50" fmla="*/ 342 w 1439"/>
                <a:gd name="T51" fmla="*/ 205 h 552"/>
                <a:gd name="T52" fmla="*/ 281 w 1439"/>
                <a:gd name="T53" fmla="*/ 221 h 552"/>
                <a:gd name="T54" fmla="*/ 205 w 1439"/>
                <a:gd name="T55" fmla="*/ 224 h 552"/>
                <a:gd name="T56" fmla="*/ 157 w 1439"/>
                <a:gd name="T57" fmla="*/ 275 h 552"/>
                <a:gd name="T58" fmla="*/ 108 w 1439"/>
                <a:gd name="T59" fmla="*/ 244 h 552"/>
                <a:gd name="T60" fmla="*/ 112 w 1439"/>
                <a:gd name="T61" fmla="*/ 209 h 552"/>
                <a:gd name="T62" fmla="*/ 82 w 1439"/>
                <a:gd name="T63" fmla="*/ 241 h 552"/>
                <a:gd name="T64" fmla="*/ 74 w 1439"/>
                <a:gd name="T65" fmla="*/ 330 h 552"/>
                <a:gd name="T66" fmla="*/ 77 w 1439"/>
                <a:gd name="T67" fmla="*/ 388 h 552"/>
                <a:gd name="T68" fmla="*/ 120 w 1439"/>
                <a:gd name="T69" fmla="*/ 432 h 552"/>
                <a:gd name="T70" fmla="*/ 168 w 1439"/>
                <a:gd name="T71" fmla="*/ 472 h 552"/>
                <a:gd name="T72" fmla="*/ 172 w 1439"/>
                <a:gd name="T73" fmla="*/ 526 h 552"/>
                <a:gd name="T74" fmla="*/ 250 w 1439"/>
                <a:gd name="T75" fmla="*/ 499 h 552"/>
                <a:gd name="T76" fmla="*/ 248 w 1439"/>
                <a:gd name="T77" fmla="*/ 450 h 552"/>
                <a:gd name="T78" fmla="*/ 341 w 1439"/>
                <a:gd name="T79" fmla="*/ 453 h 552"/>
                <a:gd name="T80" fmla="*/ 391 w 1439"/>
                <a:gd name="T81" fmla="*/ 407 h 552"/>
                <a:gd name="T82" fmla="*/ 472 w 1439"/>
                <a:gd name="T83" fmla="*/ 414 h 552"/>
                <a:gd name="T84" fmla="*/ 567 w 1439"/>
                <a:gd name="T85" fmla="*/ 463 h 552"/>
                <a:gd name="T86" fmla="*/ 654 w 1439"/>
                <a:gd name="T87" fmla="*/ 453 h 552"/>
                <a:gd name="T88" fmla="*/ 729 w 1439"/>
                <a:gd name="T89" fmla="*/ 458 h 552"/>
                <a:gd name="T90" fmla="*/ 842 w 1439"/>
                <a:gd name="T91" fmla="*/ 439 h 552"/>
                <a:gd name="T92" fmla="*/ 930 w 1439"/>
                <a:gd name="T93" fmla="*/ 474 h 552"/>
                <a:gd name="T94" fmla="*/ 941 w 1439"/>
                <a:gd name="T95" fmla="*/ 532 h 552"/>
                <a:gd name="T96" fmla="*/ 1006 w 1439"/>
                <a:gd name="T97" fmla="*/ 412 h 552"/>
                <a:gd name="T98" fmla="*/ 1015 w 1439"/>
                <a:gd name="T99" fmla="*/ 365 h 552"/>
                <a:gd name="T100" fmla="*/ 1129 w 1439"/>
                <a:gd name="T101" fmla="*/ 353 h 552"/>
                <a:gd name="T102" fmla="*/ 1206 w 1439"/>
                <a:gd name="T103" fmla="*/ 313 h 552"/>
                <a:gd name="T104" fmla="*/ 1150 w 1439"/>
                <a:gd name="T105" fmla="*/ 444 h 552"/>
                <a:gd name="T106" fmla="*/ 1205 w 1439"/>
                <a:gd name="T107" fmla="*/ 369 h 552"/>
                <a:gd name="T108" fmla="*/ 1293 w 1439"/>
                <a:gd name="T109" fmla="*/ 324 h 552"/>
                <a:gd name="T110" fmla="*/ 1353 w 1439"/>
                <a:gd name="T111" fmla="*/ 274 h 552"/>
                <a:gd name="T112" fmla="*/ 1411 w 1439"/>
                <a:gd name="T113" fmla="*/ 280 h 552"/>
                <a:gd name="T114" fmla="*/ 740 w 1439"/>
                <a:gd name="T115" fmla="*/ 411 h 552"/>
                <a:gd name="T116" fmla="*/ 289 w 1439"/>
                <a:gd name="T117" fmla="*/ 25 h 552"/>
                <a:gd name="T118" fmla="*/ 295 w 1439"/>
                <a:gd name="T119" fmla="*/ 15 h 552"/>
                <a:gd name="T120" fmla="*/ 314 w 1439"/>
                <a:gd name="T121" fmla="*/ 152 h 552"/>
                <a:gd name="T122" fmla="*/ 314 w 1439"/>
                <a:gd name="T123" fmla="*/ 1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9" h="552">
                  <a:moveTo>
                    <a:pt x="22" y="399"/>
                  </a:moveTo>
                  <a:cubicBezTo>
                    <a:pt x="21" y="399"/>
                    <a:pt x="18" y="398"/>
                    <a:pt x="17" y="397"/>
                  </a:cubicBezTo>
                  <a:cubicBezTo>
                    <a:pt x="16" y="396"/>
                    <a:pt x="14" y="396"/>
                    <a:pt x="12" y="397"/>
                  </a:cubicBezTo>
                  <a:cubicBezTo>
                    <a:pt x="12" y="397"/>
                    <a:pt x="13" y="397"/>
                    <a:pt x="13" y="398"/>
                  </a:cubicBezTo>
                  <a:cubicBezTo>
                    <a:pt x="14" y="400"/>
                    <a:pt x="9" y="400"/>
                    <a:pt x="10" y="402"/>
                  </a:cubicBezTo>
                  <a:cubicBezTo>
                    <a:pt x="12" y="405"/>
                    <a:pt x="6" y="405"/>
                    <a:pt x="6" y="402"/>
                  </a:cubicBezTo>
                  <a:cubicBezTo>
                    <a:pt x="6" y="400"/>
                    <a:pt x="0" y="401"/>
                    <a:pt x="1" y="403"/>
                  </a:cubicBezTo>
                  <a:cubicBezTo>
                    <a:pt x="1" y="403"/>
                    <a:pt x="1" y="404"/>
                    <a:pt x="0" y="405"/>
                  </a:cubicBezTo>
                  <a:cubicBezTo>
                    <a:pt x="2" y="405"/>
                    <a:pt x="4" y="406"/>
                    <a:pt x="4" y="406"/>
                  </a:cubicBezTo>
                  <a:cubicBezTo>
                    <a:pt x="6" y="407"/>
                    <a:pt x="20" y="408"/>
                    <a:pt x="26" y="407"/>
                  </a:cubicBezTo>
                  <a:cubicBezTo>
                    <a:pt x="26" y="406"/>
                    <a:pt x="27" y="403"/>
                    <a:pt x="27" y="402"/>
                  </a:cubicBezTo>
                  <a:cubicBezTo>
                    <a:pt x="27" y="400"/>
                    <a:pt x="23" y="398"/>
                    <a:pt x="22" y="399"/>
                  </a:cubicBezTo>
                  <a:close/>
                  <a:moveTo>
                    <a:pt x="382" y="15"/>
                  </a:moveTo>
                  <a:cubicBezTo>
                    <a:pt x="392" y="14"/>
                    <a:pt x="391" y="9"/>
                    <a:pt x="386" y="8"/>
                  </a:cubicBezTo>
                  <a:cubicBezTo>
                    <a:pt x="381" y="7"/>
                    <a:pt x="381" y="11"/>
                    <a:pt x="378" y="11"/>
                  </a:cubicBezTo>
                  <a:cubicBezTo>
                    <a:pt x="376" y="11"/>
                    <a:pt x="366" y="13"/>
                    <a:pt x="368" y="15"/>
                  </a:cubicBezTo>
                  <a:cubicBezTo>
                    <a:pt x="371" y="17"/>
                    <a:pt x="377" y="16"/>
                    <a:pt x="382" y="15"/>
                  </a:cubicBezTo>
                  <a:close/>
                  <a:moveTo>
                    <a:pt x="430" y="154"/>
                  </a:moveTo>
                  <a:cubicBezTo>
                    <a:pt x="434" y="154"/>
                    <a:pt x="442" y="153"/>
                    <a:pt x="443" y="151"/>
                  </a:cubicBezTo>
                  <a:cubicBezTo>
                    <a:pt x="444" y="149"/>
                    <a:pt x="440" y="147"/>
                    <a:pt x="434" y="147"/>
                  </a:cubicBezTo>
                  <a:cubicBezTo>
                    <a:pt x="428" y="147"/>
                    <a:pt x="427" y="153"/>
                    <a:pt x="430" y="154"/>
                  </a:cubicBezTo>
                  <a:close/>
                  <a:moveTo>
                    <a:pt x="614" y="27"/>
                  </a:moveTo>
                  <a:cubicBezTo>
                    <a:pt x="619" y="29"/>
                    <a:pt x="617" y="30"/>
                    <a:pt x="612" y="30"/>
                  </a:cubicBezTo>
                  <a:cubicBezTo>
                    <a:pt x="607" y="30"/>
                    <a:pt x="603" y="32"/>
                    <a:pt x="606" y="33"/>
                  </a:cubicBezTo>
                  <a:cubicBezTo>
                    <a:pt x="609" y="34"/>
                    <a:pt x="609" y="37"/>
                    <a:pt x="614" y="38"/>
                  </a:cubicBezTo>
                  <a:cubicBezTo>
                    <a:pt x="619" y="39"/>
                    <a:pt x="624" y="35"/>
                    <a:pt x="624" y="32"/>
                  </a:cubicBezTo>
                  <a:cubicBezTo>
                    <a:pt x="623" y="29"/>
                    <a:pt x="642" y="26"/>
                    <a:pt x="647" y="25"/>
                  </a:cubicBezTo>
                  <a:cubicBezTo>
                    <a:pt x="652" y="24"/>
                    <a:pt x="644" y="18"/>
                    <a:pt x="649" y="18"/>
                  </a:cubicBezTo>
                  <a:cubicBezTo>
                    <a:pt x="655" y="17"/>
                    <a:pt x="652" y="15"/>
                    <a:pt x="646" y="14"/>
                  </a:cubicBezTo>
                  <a:cubicBezTo>
                    <a:pt x="639" y="13"/>
                    <a:pt x="642" y="7"/>
                    <a:pt x="639" y="5"/>
                  </a:cubicBezTo>
                  <a:cubicBezTo>
                    <a:pt x="637" y="3"/>
                    <a:pt x="636" y="8"/>
                    <a:pt x="627" y="9"/>
                  </a:cubicBezTo>
                  <a:cubicBezTo>
                    <a:pt x="618" y="11"/>
                    <a:pt x="614" y="13"/>
                    <a:pt x="618" y="15"/>
                  </a:cubicBezTo>
                  <a:cubicBezTo>
                    <a:pt x="621" y="17"/>
                    <a:pt x="618" y="21"/>
                    <a:pt x="614" y="21"/>
                  </a:cubicBezTo>
                  <a:cubicBezTo>
                    <a:pt x="610" y="21"/>
                    <a:pt x="610" y="25"/>
                    <a:pt x="614" y="27"/>
                  </a:cubicBezTo>
                  <a:close/>
                  <a:moveTo>
                    <a:pt x="627" y="34"/>
                  </a:moveTo>
                  <a:cubicBezTo>
                    <a:pt x="627" y="36"/>
                    <a:pt x="619" y="39"/>
                    <a:pt x="622" y="41"/>
                  </a:cubicBezTo>
                  <a:cubicBezTo>
                    <a:pt x="624" y="43"/>
                    <a:pt x="625" y="42"/>
                    <a:pt x="628" y="43"/>
                  </a:cubicBezTo>
                  <a:cubicBezTo>
                    <a:pt x="630" y="43"/>
                    <a:pt x="632" y="50"/>
                    <a:pt x="636" y="49"/>
                  </a:cubicBezTo>
                  <a:cubicBezTo>
                    <a:pt x="641" y="48"/>
                    <a:pt x="653" y="54"/>
                    <a:pt x="660" y="54"/>
                  </a:cubicBezTo>
                  <a:cubicBezTo>
                    <a:pt x="667" y="54"/>
                    <a:pt x="668" y="48"/>
                    <a:pt x="666" y="47"/>
                  </a:cubicBezTo>
                  <a:cubicBezTo>
                    <a:pt x="664" y="47"/>
                    <a:pt x="666" y="44"/>
                    <a:pt x="670" y="38"/>
                  </a:cubicBezTo>
                  <a:cubicBezTo>
                    <a:pt x="673" y="32"/>
                    <a:pt x="657" y="28"/>
                    <a:pt x="657" y="32"/>
                  </a:cubicBezTo>
                  <a:cubicBezTo>
                    <a:pt x="657" y="37"/>
                    <a:pt x="652" y="31"/>
                    <a:pt x="651" y="29"/>
                  </a:cubicBezTo>
                  <a:cubicBezTo>
                    <a:pt x="649" y="26"/>
                    <a:pt x="627" y="31"/>
                    <a:pt x="627" y="34"/>
                  </a:cubicBezTo>
                  <a:close/>
                  <a:moveTo>
                    <a:pt x="503" y="158"/>
                  </a:moveTo>
                  <a:cubicBezTo>
                    <a:pt x="507" y="160"/>
                    <a:pt x="510" y="159"/>
                    <a:pt x="509" y="155"/>
                  </a:cubicBezTo>
                  <a:cubicBezTo>
                    <a:pt x="509" y="151"/>
                    <a:pt x="500" y="156"/>
                    <a:pt x="503" y="158"/>
                  </a:cubicBezTo>
                  <a:close/>
                  <a:moveTo>
                    <a:pt x="608" y="9"/>
                  </a:moveTo>
                  <a:cubicBezTo>
                    <a:pt x="609" y="5"/>
                    <a:pt x="592" y="7"/>
                    <a:pt x="597" y="10"/>
                  </a:cubicBezTo>
                  <a:cubicBezTo>
                    <a:pt x="598" y="12"/>
                    <a:pt x="607" y="13"/>
                    <a:pt x="608" y="9"/>
                  </a:cubicBezTo>
                  <a:close/>
                  <a:moveTo>
                    <a:pt x="1340" y="189"/>
                  </a:moveTo>
                  <a:cubicBezTo>
                    <a:pt x="1345" y="192"/>
                    <a:pt x="1348" y="186"/>
                    <a:pt x="1352" y="189"/>
                  </a:cubicBezTo>
                  <a:cubicBezTo>
                    <a:pt x="1356" y="192"/>
                    <a:pt x="1366" y="188"/>
                    <a:pt x="1370" y="187"/>
                  </a:cubicBezTo>
                  <a:cubicBezTo>
                    <a:pt x="1374" y="186"/>
                    <a:pt x="1372" y="181"/>
                    <a:pt x="1361" y="180"/>
                  </a:cubicBezTo>
                  <a:cubicBezTo>
                    <a:pt x="1350" y="179"/>
                    <a:pt x="1335" y="187"/>
                    <a:pt x="1340" y="189"/>
                  </a:cubicBezTo>
                  <a:close/>
                  <a:moveTo>
                    <a:pt x="666" y="69"/>
                  </a:moveTo>
                  <a:cubicBezTo>
                    <a:pt x="670" y="71"/>
                    <a:pt x="681" y="66"/>
                    <a:pt x="688" y="66"/>
                  </a:cubicBezTo>
                  <a:cubicBezTo>
                    <a:pt x="696" y="67"/>
                    <a:pt x="717" y="61"/>
                    <a:pt x="717" y="57"/>
                  </a:cubicBezTo>
                  <a:cubicBezTo>
                    <a:pt x="718" y="53"/>
                    <a:pt x="710" y="53"/>
                    <a:pt x="706" y="50"/>
                  </a:cubicBezTo>
                  <a:cubicBezTo>
                    <a:pt x="703" y="46"/>
                    <a:pt x="696" y="49"/>
                    <a:pt x="694" y="52"/>
                  </a:cubicBezTo>
                  <a:cubicBezTo>
                    <a:pt x="692" y="55"/>
                    <a:pt x="690" y="52"/>
                    <a:pt x="695" y="48"/>
                  </a:cubicBezTo>
                  <a:cubicBezTo>
                    <a:pt x="700" y="43"/>
                    <a:pt x="690" y="39"/>
                    <a:pt x="690" y="42"/>
                  </a:cubicBezTo>
                  <a:cubicBezTo>
                    <a:pt x="690" y="45"/>
                    <a:pt x="681" y="43"/>
                    <a:pt x="681" y="45"/>
                  </a:cubicBezTo>
                  <a:cubicBezTo>
                    <a:pt x="681" y="48"/>
                    <a:pt x="678" y="49"/>
                    <a:pt x="678" y="52"/>
                  </a:cubicBezTo>
                  <a:cubicBezTo>
                    <a:pt x="678" y="55"/>
                    <a:pt x="672" y="51"/>
                    <a:pt x="672" y="57"/>
                  </a:cubicBezTo>
                  <a:cubicBezTo>
                    <a:pt x="672" y="63"/>
                    <a:pt x="662" y="67"/>
                    <a:pt x="666" y="69"/>
                  </a:cubicBezTo>
                  <a:close/>
                  <a:moveTo>
                    <a:pt x="987" y="120"/>
                  </a:moveTo>
                  <a:cubicBezTo>
                    <a:pt x="991" y="122"/>
                    <a:pt x="992" y="123"/>
                    <a:pt x="994" y="125"/>
                  </a:cubicBezTo>
                  <a:cubicBezTo>
                    <a:pt x="996" y="127"/>
                    <a:pt x="1003" y="124"/>
                    <a:pt x="1006" y="123"/>
                  </a:cubicBezTo>
                  <a:cubicBezTo>
                    <a:pt x="1009" y="122"/>
                    <a:pt x="1010" y="128"/>
                    <a:pt x="1014" y="125"/>
                  </a:cubicBezTo>
                  <a:cubicBezTo>
                    <a:pt x="1019" y="122"/>
                    <a:pt x="1024" y="123"/>
                    <a:pt x="1029" y="123"/>
                  </a:cubicBezTo>
                  <a:cubicBezTo>
                    <a:pt x="1035" y="123"/>
                    <a:pt x="1028" y="117"/>
                    <a:pt x="1029" y="114"/>
                  </a:cubicBezTo>
                  <a:cubicBezTo>
                    <a:pt x="1029" y="111"/>
                    <a:pt x="1035" y="113"/>
                    <a:pt x="1033" y="115"/>
                  </a:cubicBezTo>
                  <a:cubicBezTo>
                    <a:pt x="1031" y="118"/>
                    <a:pt x="1036" y="123"/>
                    <a:pt x="1044" y="123"/>
                  </a:cubicBezTo>
                  <a:cubicBezTo>
                    <a:pt x="1052" y="122"/>
                    <a:pt x="1046" y="118"/>
                    <a:pt x="1050" y="116"/>
                  </a:cubicBezTo>
                  <a:cubicBezTo>
                    <a:pt x="1054" y="114"/>
                    <a:pt x="1053" y="112"/>
                    <a:pt x="1048" y="109"/>
                  </a:cubicBezTo>
                  <a:cubicBezTo>
                    <a:pt x="1042" y="105"/>
                    <a:pt x="1034" y="107"/>
                    <a:pt x="1030" y="105"/>
                  </a:cubicBezTo>
                  <a:cubicBezTo>
                    <a:pt x="1024" y="103"/>
                    <a:pt x="1018" y="103"/>
                    <a:pt x="1018" y="108"/>
                  </a:cubicBezTo>
                  <a:cubicBezTo>
                    <a:pt x="1017" y="114"/>
                    <a:pt x="1007" y="102"/>
                    <a:pt x="1001" y="100"/>
                  </a:cubicBezTo>
                  <a:cubicBezTo>
                    <a:pt x="996" y="99"/>
                    <a:pt x="979" y="116"/>
                    <a:pt x="987" y="120"/>
                  </a:cubicBezTo>
                  <a:close/>
                  <a:moveTo>
                    <a:pt x="1039" y="152"/>
                  </a:moveTo>
                  <a:cubicBezTo>
                    <a:pt x="1044" y="151"/>
                    <a:pt x="1036" y="143"/>
                    <a:pt x="1028" y="141"/>
                  </a:cubicBezTo>
                  <a:cubicBezTo>
                    <a:pt x="1021" y="140"/>
                    <a:pt x="1013" y="147"/>
                    <a:pt x="1014" y="148"/>
                  </a:cubicBezTo>
                  <a:cubicBezTo>
                    <a:pt x="1017" y="151"/>
                    <a:pt x="1035" y="153"/>
                    <a:pt x="1039" y="152"/>
                  </a:cubicBezTo>
                  <a:close/>
                  <a:moveTo>
                    <a:pt x="1019" y="135"/>
                  </a:moveTo>
                  <a:cubicBezTo>
                    <a:pt x="1019" y="132"/>
                    <a:pt x="1006" y="137"/>
                    <a:pt x="1011" y="139"/>
                  </a:cubicBezTo>
                  <a:cubicBezTo>
                    <a:pt x="1014" y="140"/>
                    <a:pt x="1019" y="139"/>
                    <a:pt x="1019" y="135"/>
                  </a:cubicBezTo>
                  <a:close/>
                  <a:moveTo>
                    <a:pt x="1063" y="120"/>
                  </a:moveTo>
                  <a:cubicBezTo>
                    <a:pt x="1069" y="120"/>
                    <a:pt x="1072" y="126"/>
                    <a:pt x="1083" y="127"/>
                  </a:cubicBezTo>
                  <a:cubicBezTo>
                    <a:pt x="1094" y="127"/>
                    <a:pt x="1103" y="125"/>
                    <a:pt x="1103" y="123"/>
                  </a:cubicBezTo>
                  <a:cubicBezTo>
                    <a:pt x="1103" y="120"/>
                    <a:pt x="1093" y="117"/>
                    <a:pt x="1090" y="119"/>
                  </a:cubicBezTo>
                  <a:cubicBezTo>
                    <a:pt x="1086" y="120"/>
                    <a:pt x="1084" y="115"/>
                    <a:pt x="1080" y="117"/>
                  </a:cubicBezTo>
                  <a:cubicBezTo>
                    <a:pt x="1076" y="118"/>
                    <a:pt x="1070" y="118"/>
                    <a:pt x="1068" y="114"/>
                  </a:cubicBezTo>
                  <a:cubicBezTo>
                    <a:pt x="1066" y="111"/>
                    <a:pt x="1060" y="120"/>
                    <a:pt x="1063" y="120"/>
                  </a:cubicBezTo>
                  <a:close/>
                  <a:moveTo>
                    <a:pt x="231" y="19"/>
                  </a:moveTo>
                  <a:cubicBezTo>
                    <a:pt x="237" y="13"/>
                    <a:pt x="244" y="18"/>
                    <a:pt x="245" y="16"/>
                  </a:cubicBezTo>
                  <a:cubicBezTo>
                    <a:pt x="246" y="13"/>
                    <a:pt x="234" y="13"/>
                    <a:pt x="230" y="15"/>
                  </a:cubicBezTo>
                  <a:cubicBezTo>
                    <a:pt x="226" y="17"/>
                    <a:pt x="216" y="15"/>
                    <a:pt x="217" y="18"/>
                  </a:cubicBezTo>
                  <a:cubicBezTo>
                    <a:pt x="218" y="20"/>
                    <a:pt x="225" y="24"/>
                    <a:pt x="231" y="19"/>
                  </a:cubicBezTo>
                  <a:close/>
                  <a:moveTo>
                    <a:pt x="1037" y="439"/>
                  </a:moveTo>
                  <a:cubicBezTo>
                    <a:pt x="1034" y="432"/>
                    <a:pt x="1041" y="425"/>
                    <a:pt x="1036" y="421"/>
                  </a:cubicBezTo>
                  <a:cubicBezTo>
                    <a:pt x="1031" y="418"/>
                    <a:pt x="1033" y="410"/>
                    <a:pt x="1031" y="412"/>
                  </a:cubicBezTo>
                  <a:cubicBezTo>
                    <a:pt x="1028" y="413"/>
                    <a:pt x="1031" y="420"/>
                    <a:pt x="1027" y="420"/>
                  </a:cubicBezTo>
                  <a:cubicBezTo>
                    <a:pt x="1023" y="421"/>
                    <a:pt x="1027" y="424"/>
                    <a:pt x="1025" y="429"/>
                  </a:cubicBezTo>
                  <a:cubicBezTo>
                    <a:pt x="1024" y="434"/>
                    <a:pt x="1026" y="442"/>
                    <a:pt x="1028" y="446"/>
                  </a:cubicBezTo>
                  <a:cubicBezTo>
                    <a:pt x="1030" y="451"/>
                    <a:pt x="1025" y="475"/>
                    <a:pt x="1027" y="479"/>
                  </a:cubicBezTo>
                  <a:cubicBezTo>
                    <a:pt x="1029" y="482"/>
                    <a:pt x="1024" y="500"/>
                    <a:pt x="1026" y="502"/>
                  </a:cubicBezTo>
                  <a:cubicBezTo>
                    <a:pt x="1029" y="506"/>
                    <a:pt x="1027" y="497"/>
                    <a:pt x="1031" y="497"/>
                  </a:cubicBezTo>
                  <a:cubicBezTo>
                    <a:pt x="1035" y="496"/>
                    <a:pt x="1035" y="502"/>
                    <a:pt x="1038" y="503"/>
                  </a:cubicBezTo>
                  <a:cubicBezTo>
                    <a:pt x="1041" y="504"/>
                    <a:pt x="1039" y="495"/>
                    <a:pt x="1037" y="495"/>
                  </a:cubicBezTo>
                  <a:cubicBezTo>
                    <a:pt x="1034" y="496"/>
                    <a:pt x="1032" y="489"/>
                    <a:pt x="1031" y="485"/>
                  </a:cubicBezTo>
                  <a:cubicBezTo>
                    <a:pt x="1030" y="481"/>
                    <a:pt x="1033" y="477"/>
                    <a:pt x="1033" y="472"/>
                  </a:cubicBezTo>
                  <a:cubicBezTo>
                    <a:pt x="1033" y="467"/>
                    <a:pt x="1040" y="467"/>
                    <a:pt x="1043" y="471"/>
                  </a:cubicBezTo>
                  <a:cubicBezTo>
                    <a:pt x="1047" y="475"/>
                    <a:pt x="1048" y="472"/>
                    <a:pt x="1046" y="469"/>
                  </a:cubicBezTo>
                  <a:cubicBezTo>
                    <a:pt x="1045" y="467"/>
                    <a:pt x="1040" y="447"/>
                    <a:pt x="1037" y="439"/>
                  </a:cubicBezTo>
                  <a:close/>
                  <a:moveTo>
                    <a:pt x="254" y="16"/>
                  </a:moveTo>
                  <a:cubicBezTo>
                    <a:pt x="258" y="19"/>
                    <a:pt x="245" y="18"/>
                    <a:pt x="243" y="21"/>
                  </a:cubicBezTo>
                  <a:cubicBezTo>
                    <a:pt x="241" y="23"/>
                    <a:pt x="233" y="22"/>
                    <a:pt x="235" y="25"/>
                  </a:cubicBezTo>
                  <a:cubicBezTo>
                    <a:pt x="236" y="28"/>
                    <a:pt x="249" y="28"/>
                    <a:pt x="249" y="26"/>
                  </a:cubicBezTo>
                  <a:cubicBezTo>
                    <a:pt x="249" y="23"/>
                    <a:pt x="255" y="26"/>
                    <a:pt x="255" y="23"/>
                  </a:cubicBezTo>
                  <a:cubicBezTo>
                    <a:pt x="256" y="21"/>
                    <a:pt x="258" y="19"/>
                    <a:pt x="265" y="18"/>
                  </a:cubicBezTo>
                  <a:cubicBezTo>
                    <a:pt x="272" y="18"/>
                    <a:pt x="272" y="15"/>
                    <a:pt x="266" y="12"/>
                  </a:cubicBezTo>
                  <a:cubicBezTo>
                    <a:pt x="259" y="9"/>
                    <a:pt x="251" y="14"/>
                    <a:pt x="254" y="16"/>
                  </a:cubicBezTo>
                  <a:close/>
                  <a:moveTo>
                    <a:pt x="244" y="218"/>
                  </a:moveTo>
                  <a:cubicBezTo>
                    <a:pt x="250" y="224"/>
                    <a:pt x="256" y="215"/>
                    <a:pt x="259" y="214"/>
                  </a:cubicBezTo>
                  <a:cubicBezTo>
                    <a:pt x="262" y="214"/>
                    <a:pt x="257" y="210"/>
                    <a:pt x="252" y="209"/>
                  </a:cubicBezTo>
                  <a:cubicBezTo>
                    <a:pt x="246" y="207"/>
                    <a:pt x="238" y="213"/>
                    <a:pt x="244" y="218"/>
                  </a:cubicBezTo>
                  <a:close/>
                  <a:moveTo>
                    <a:pt x="1436" y="260"/>
                  </a:moveTo>
                  <a:cubicBezTo>
                    <a:pt x="1434" y="259"/>
                    <a:pt x="1426" y="254"/>
                    <a:pt x="1424" y="251"/>
                  </a:cubicBezTo>
                  <a:cubicBezTo>
                    <a:pt x="1422" y="248"/>
                    <a:pt x="1412" y="247"/>
                    <a:pt x="1412" y="248"/>
                  </a:cubicBezTo>
                  <a:cubicBezTo>
                    <a:pt x="1412" y="250"/>
                    <a:pt x="1409" y="248"/>
                    <a:pt x="1408" y="246"/>
                  </a:cubicBezTo>
                  <a:cubicBezTo>
                    <a:pt x="1408" y="245"/>
                    <a:pt x="1397" y="245"/>
                    <a:pt x="1397" y="246"/>
                  </a:cubicBezTo>
                  <a:cubicBezTo>
                    <a:pt x="1397" y="248"/>
                    <a:pt x="1400" y="248"/>
                    <a:pt x="1401" y="250"/>
                  </a:cubicBezTo>
                  <a:cubicBezTo>
                    <a:pt x="1403" y="252"/>
                    <a:pt x="1399" y="253"/>
                    <a:pt x="1400" y="256"/>
                  </a:cubicBezTo>
                  <a:cubicBezTo>
                    <a:pt x="1401" y="258"/>
                    <a:pt x="1396" y="254"/>
                    <a:pt x="1395" y="253"/>
                  </a:cubicBezTo>
                  <a:cubicBezTo>
                    <a:pt x="1393" y="252"/>
                    <a:pt x="1394" y="247"/>
                    <a:pt x="1394" y="245"/>
                  </a:cubicBezTo>
                  <a:cubicBezTo>
                    <a:pt x="1395" y="242"/>
                    <a:pt x="1391" y="243"/>
                    <a:pt x="1391" y="240"/>
                  </a:cubicBezTo>
                  <a:cubicBezTo>
                    <a:pt x="1391" y="238"/>
                    <a:pt x="1379" y="233"/>
                    <a:pt x="1375" y="231"/>
                  </a:cubicBezTo>
                  <a:cubicBezTo>
                    <a:pt x="1370" y="229"/>
                    <a:pt x="1364" y="227"/>
                    <a:pt x="1362" y="224"/>
                  </a:cubicBezTo>
                  <a:cubicBezTo>
                    <a:pt x="1361" y="222"/>
                    <a:pt x="1352" y="222"/>
                    <a:pt x="1349" y="218"/>
                  </a:cubicBezTo>
                  <a:cubicBezTo>
                    <a:pt x="1346" y="215"/>
                    <a:pt x="1331" y="209"/>
                    <a:pt x="1325" y="209"/>
                  </a:cubicBezTo>
                  <a:cubicBezTo>
                    <a:pt x="1319" y="208"/>
                    <a:pt x="1321" y="205"/>
                    <a:pt x="1318" y="205"/>
                  </a:cubicBezTo>
                  <a:cubicBezTo>
                    <a:pt x="1315" y="206"/>
                    <a:pt x="1302" y="205"/>
                    <a:pt x="1298" y="205"/>
                  </a:cubicBezTo>
                  <a:cubicBezTo>
                    <a:pt x="1294" y="204"/>
                    <a:pt x="1293" y="207"/>
                    <a:pt x="1290" y="206"/>
                  </a:cubicBezTo>
                  <a:cubicBezTo>
                    <a:pt x="1287" y="205"/>
                    <a:pt x="1272" y="199"/>
                    <a:pt x="1271" y="201"/>
                  </a:cubicBezTo>
                  <a:cubicBezTo>
                    <a:pt x="1269" y="203"/>
                    <a:pt x="1270" y="206"/>
                    <a:pt x="1268" y="207"/>
                  </a:cubicBezTo>
                  <a:cubicBezTo>
                    <a:pt x="1266" y="207"/>
                    <a:pt x="1268" y="210"/>
                    <a:pt x="1272" y="213"/>
                  </a:cubicBezTo>
                  <a:cubicBezTo>
                    <a:pt x="1276" y="217"/>
                    <a:pt x="1274" y="220"/>
                    <a:pt x="1270" y="222"/>
                  </a:cubicBezTo>
                  <a:cubicBezTo>
                    <a:pt x="1266" y="223"/>
                    <a:pt x="1260" y="220"/>
                    <a:pt x="1258" y="217"/>
                  </a:cubicBezTo>
                  <a:cubicBezTo>
                    <a:pt x="1257" y="214"/>
                    <a:pt x="1251" y="216"/>
                    <a:pt x="1250" y="212"/>
                  </a:cubicBezTo>
                  <a:cubicBezTo>
                    <a:pt x="1249" y="208"/>
                    <a:pt x="1252" y="208"/>
                    <a:pt x="1254" y="210"/>
                  </a:cubicBezTo>
                  <a:cubicBezTo>
                    <a:pt x="1257" y="212"/>
                    <a:pt x="1260" y="210"/>
                    <a:pt x="1260" y="207"/>
                  </a:cubicBezTo>
                  <a:cubicBezTo>
                    <a:pt x="1261" y="205"/>
                    <a:pt x="1254" y="203"/>
                    <a:pt x="1250" y="203"/>
                  </a:cubicBezTo>
                  <a:cubicBezTo>
                    <a:pt x="1246" y="203"/>
                    <a:pt x="1244" y="209"/>
                    <a:pt x="1240" y="211"/>
                  </a:cubicBezTo>
                  <a:cubicBezTo>
                    <a:pt x="1236" y="213"/>
                    <a:pt x="1220" y="210"/>
                    <a:pt x="1219" y="208"/>
                  </a:cubicBezTo>
                  <a:cubicBezTo>
                    <a:pt x="1217" y="207"/>
                    <a:pt x="1196" y="208"/>
                    <a:pt x="1193" y="210"/>
                  </a:cubicBezTo>
                  <a:cubicBezTo>
                    <a:pt x="1191" y="211"/>
                    <a:pt x="1193" y="217"/>
                    <a:pt x="1192" y="218"/>
                  </a:cubicBezTo>
                  <a:cubicBezTo>
                    <a:pt x="1191" y="218"/>
                    <a:pt x="1189" y="211"/>
                    <a:pt x="1189" y="210"/>
                  </a:cubicBezTo>
                  <a:cubicBezTo>
                    <a:pt x="1189" y="208"/>
                    <a:pt x="1187" y="207"/>
                    <a:pt x="1183" y="207"/>
                  </a:cubicBezTo>
                  <a:cubicBezTo>
                    <a:pt x="1179" y="207"/>
                    <a:pt x="1177" y="207"/>
                    <a:pt x="1179" y="206"/>
                  </a:cubicBezTo>
                  <a:cubicBezTo>
                    <a:pt x="1180" y="204"/>
                    <a:pt x="1177" y="202"/>
                    <a:pt x="1180" y="200"/>
                  </a:cubicBezTo>
                  <a:cubicBezTo>
                    <a:pt x="1183" y="198"/>
                    <a:pt x="1175" y="191"/>
                    <a:pt x="1166" y="188"/>
                  </a:cubicBezTo>
                  <a:cubicBezTo>
                    <a:pt x="1158" y="185"/>
                    <a:pt x="1139" y="187"/>
                    <a:pt x="1134" y="188"/>
                  </a:cubicBezTo>
                  <a:cubicBezTo>
                    <a:pt x="1129" y="190"/>
                    <a:pt x="1120" y="189"/>
                    <a:pt x="1115" y="189"/>
                  </a:cubicBezTo>
                  <a:cubicBezTo>
                    <a:pt x="1110" y="190"/>
                    <a:pt x="1114" y="188"/>
                    <a:pt x="1113" y="185"/>
                  </a:cubicBezTo>
                  <a:cubicBezTo>
                    <a:pt x="1111" y="183"/>
                    <a:pt x="1103" y="180"/>
                    <a:pt x="1102" y="182"/>
                  </a:cubicBezTo>
                  <a:cubicBezTo>
                    <a:pt x="1101" y="184"/>
                    <a:pt x="1099" y="182"/>
                    <a:pt x="1099" y="181"/>
                  </a:cubicBezTo>
                  <a:cubicBezTo>
                    <a:pt x="1099" y="180"/>
                    <a:pt x="1091" y="177"/>
                    <a:pt x="1088" y="177"/>
                  </a:cubicBezTo>
                  <a:cubicBezTo>
                    <a:pt x="1085" y="178"/>
                    <a:pt x="1084" y="175"/>
                    <a:pt x="1087" y="175"/>
                  </a:cubicBezTo>
                  <a:cubicBezTo>
                    <a:pt x="1091" y="175"/>
                    <a:pt x="1097" y="175"/>
                    <a:pt x="1094" y="171"/>
                  </a:cubicBezTo>
                  <a:cubicBezTo>
                    <a:pt x="1091" y="167"/>
                    <a:pt x="1069" y="166"/>
                    <a:pt x="1067" y="167"/>
                  </a:cubicBezTo>
                  <a:cubicBezTo>
                    <a:pt x="1065" y="168"/>
                    <a:pt x="1067" y="171"/>
                    <a:pt x="1062" y="175"/>
                  </a:cubicBezTo>
                  <a:cubicBezTo>
                    <a:pt x="1057" y="180"/>
                    <a:pt x="1052" y="177"/>
                    <a:pt x="1053" y="174"/>
                  </a:cubicBezTo>
                  <a:cubicBezTo>
                    <a:pt x="1054" y="172"/>
                    <a:pt x="1060" y="173"/>
                    <a:pt x="1060" y="170"/>
                  </a:cubicBezTo>
                  <a:cubicBezTo>
                    <a:pt x="1060" y="168"/>
                    <a:pt x="1051" y="169"/>
                    <a:pt x="1050" y="167"/>
                  </a:cubicBezTo>
                  <a:cubicBezTo>
                    <a:pt x="1049" y="166"/>
                    <a:pt x="1052" y="164"/>
                    <a:pt x="1055" y="165"/>
                  </a:cubicBezTo>
                  <a:cubicBezTo>
                    <a:pt x="1058" y="166"/>
                    <a:pt x="1063" y="167"/>
                    <a:pt x="1063" y="165"/>
                  </a:cubicBezTo>
                  <a:cubicBezTo>
                    <a:pt x="1064" y="164"/>
                    <a:pt x="1060" y="164"/>
                    <a:pt x="1055" y="163"/>
                  </a:cubicBezTo>
                  <a:cubicBezTo>
                    <a:pt x="1050" y="162"/>
                    <a:pt x="1038" y="159"/>
                    <a:pt x="1032" y="160"/>
                  </a:cubicBezTo>
                  <a:cubicBezTo>
                    <a:pt x="1026" y="160"/>
                    <a:pt x="1023" y="157"/>
                    <a:pt x="1019" y="157"/>
                  </a:cubicBezTo>
                  <a:cubicBezTo>
                    <a:pt x="1016" y="157"/>
                    <a:pt x="1016" y="159"/>
                    <a:pt x="1017" y="161"/>
                  </a:cubicBezTo>
                  <a:cubicBezTo>
                    <a:pt x="1019" y="163"/>
                    <a:pt x="1014" y="164"/>
                    <a:pt x="1010" y="163"/>
                  </a:cubicBezTo>
                  <a:cubicBezTo>
                    <a:pt x="1006" y="163"/>
                    <a:pt x="1000" y="166"/>
                    <a:pt x="1002" y="169"/>
                  </a:cubicBezTo>
                  <a:cubicBezTo>
                    <a:pt x="1004" y="172"/>
                    <a:pt x="1007" y="168"/>
                    <a:pt x="1009" y="169"/>
                  </a:cubicBezTo>
                  <a:cubicBezTo>
                    <a:pt x="1011" y="170"/>
                    <a:pt x="1004" y="172"/>
                    <a:pt x="1007" y="173"/>
                  </a:cubicBezTo>
                  <a:cubicBezTo>
                    <a:pt x="1010" y="175"/>
                    <a:pt x="1009" y="178"/>
                    <a:pt x="1009" y="179"/>
                  </a:cubicBezTo>
                  <a:cubicBezTo>
                    <a:pt x="1009" y="180"/>
                    <a:pt x="1004" y="181"/>
                    <a:pt x="1002" y="179"/>
                  </a:cubicBezTo>
                  <a:cubicBezTo>
                    <a:pt x="1001" y="177"/>
                    <a:pt x="998" y="179"/>
                    <a:pt x="994" y="179"/>
                  </a:cubicBezTo>
                  <a:cubicBezTo>
                    <a:pt x="991" y="178"/>
                    <a:pt x="988" y="180"/>
                    <a:pt x="992" y="180"/>
                  </a:cubicBezTo>
                  <a:cubicBezTo>
                    <a:pt x="996" y="181"/>
                    <a:pt x="997" y="183"/>
                    <a:pt x="992" y="184"/>
                  </a:cubicBezTo>
                  <a:cubicBezTo>
                    <a:pt x="987" y="184"/>
                    <a:pt x="988" y="179"/>
                    <a:pt x="985" y="180"/>
                  </a:cubicBezTo>
                  <a:cubicBezTo>
                    <a:pt x="982" y="180"/>
                    <a:pt x="976" y="177"/>
                    <a:pt x="972" y="178"/>
                  </a:cubicBezTo>
                  <a:cubicBezTo>
                    <a:pt x="969" y="178"/>
                    <a:pt x="967" y="180"/>
                    <a:pt x="963" y="181"/>
                  </a:cubicBezTo>
                  <a:cubicBezTo>
                    <a:pt x="958" y="181"/>
                    <a:pt x="952" y="178"/>
                    <a:pt x="950" y="176"/>
                  </a:cubicBezTo>
                  <a:cubicBezTo>
                    <a:pt x="948" y="173"/>
                    <a:pt x="947" y="173"/>
                    <a:pt x="945" y="176"/>
                  </a:cubicBezTo>
                  <a:cubicBezTo>
                    <a:pt x="943" y="178"/>
                    <a:pt x="943" y="184"/>
                    <a:pt x="941" y="184"/>
                  </a:cubicBezTo>
                  <a:cubicBezTo>
                    <a:pt x="938" y="185"/>
                    <a:pt x="938" y="189"/>
                    <a:pt x="935" y="191"/>
                  </a:cubicBezTo>
                  <a:cubicBezTo>
                    <a:pt x="933" y="192"/>
                    <a:pt x="933" y="189"/>
                    <a:pt x="930" y="189"/>
                  </a:cubicBezTo>
                  <a:cubicBezTo>
                    <a:pt x="927" y="189"/>
                    <a:pt x="918" y="180"/>
                    <a:pt x="917" y="178"/>
                  </a:cubicBezTo>
                  <a:cubicBezTo>
                    <a:pt x="917" y="175"/>
                    <a:pt x="911" y="170"/>
                    <a:pt x="910" y="169"/>
                  </a:cubicBezTo>
                  <a:cubicBezTo>
                    <a:pt x="908" y="168"/>
                    <a:pt x="911" y="168"/>
                    <a:pt x="913" y="169"/>
                  </a:cubicBezTo>
                  <a:cubicBezTo>
                    <a:pt x="915" y="171"/>
                    <a:pt x="917" y="171"/>
                    <a:pt x="919" y="170"/>
                  </a:cubicBezTo>
                  <a:cubicBezTo>
                    <a:pt x="921" y="169"/>
                    <a:pt x="921" y="164"/>
                    <a:pt x="918" y="164"/>
                  </a:cubicBezTo>
                  <a:cubicBezTo>
                    <a:pt x="914" y="164"/>
                    <a:pt x="916" y="161"/>
                    <a:pt x="917" y="161"/>
                  </a:cubicBezTo>
                  <a:cubicBezTo>
                    <a:pt x="919" y="160"/>
                    <a:pt x="913" y="155"/>
                    <a:pt x="915" y="155"/>
                  </a:cubicBezTo>
                  <a:cubicBezTo>
                    <a:pt x="917" y="154"/>
                    <a:pt x="917" y="152"/>
                    <a:pt x="914" y="152"/>
                  </a:cubicBezTo>
                  <a:cubicBezTo>
                    <a:pt x="911" y="152"/>
                    <a:pt x="908" y="149"/>
                    <a:pt x="908" y="148"/>
                  </a:cubicBezTo>
                  <a:cubicBezTo>
                    <a:pt x="908" y="147"/>
                    <a:pt x="896" y="146"/>
                    <a:pt x="897" y="148"/>
                  </a:cubicBezTo>
                  <a:cubicBezTo>
                    <a:pt x="897" y="150"/>
                    <a:pt x="893" y="150"/>
                    <a:pt x="894" y="148"/>
                  </a:cubicBezTo>
                  <a:cubicBezTo>
                    <a:pt x="894" y="146"/>
                    <a:pt x="890" y="147"/>
                    <a:pt x="884" y="145"/>
                  </a:cubicBezTo>
                  <a:cubicBezTo>
                    <a:pt x="879" y="144"/>
                    <a:pt x="879" y="140"/>
                    <a:pt x="877" y="140"/>
                  </a:cubicBezTo>
                  <a:cubicBezTo>
                    <a:pt x="875" y="139"/>
                    <a:pt x="876" y="145"/>
                    <a:pt x="873" y="144"/>
                  </a:cubicBezTo>
                  <a:cubicBezTo>
                    <a:pt x="870" y="143"/>
                    <a:pt x="867" y="145"/>
                    <a:pt x="869" y="148"/>
                  </a:cubicBezTo>
                  <a:cubicBezTo>
                    <a:pt x="870" y="151"/>
                    <a:pt x="869" y="152"/>
                    <a:pt x="868" y="154"/>
                  </a:cubicBezTo>
                  <a:cubicBezTo>
                    <a:pt x="868" y="157"/>
                    <a:pt x="867" y="156"/>
                    <a:pt x="863" y="155"/>
                  </a:cubicBezTo>
                  <a:cubicBezTo>
                    <a:pt x="860" y="154"/>
                    <a:pt x="860" y="158"/>
                    <a:pt x="853" y="156"/>
                  </a:cubicBezTo>
                  <a:cubicBezTo>
                    <a:pt x="846" y="154"/>
                    <a:pt x="843" y="156"/>
                    <a:pt x="842" y="154"/>
                  </a:cubicBezTo>
                  <a:cubicBezTo>
                    <a:pt x="841" y="151"/>
                    <a:pt x="839" y="151"/>
                    <a:pt x="838" y="153"/>
                  </a:cubicBezTo>
                  <a:cubicBezTo>
                    <a:pt x="838" y="155"/>
                    <a:pt x="827" y="154"/>
                    <a:pt x="826" y="151"/>
                  </a:cubicBezTo>
                  <a:cubicBezTo>
                    <a:pt x="826" y="149"/>
                    <a:pt x="828" y="148"/>
                    <a:pt x="830" y="148"/>
                  </a:cubicBezTo>
                  <a:cubicBezTo>
                    <a:pt x="832" y="147"/>
                    <a:pt x="828" y="146"/>
                    <a:pt x="822" y="146"/>
                  </a:cubicBezTo>
                  <a:cubicBezTo>
                    <a:pt x="817" y="146"/>
                    <a:pt x="813" y="143"/>
                    <a:pt x="807" y="144"/>
                  </a:cubicBezTo>
                  <a:cubicBezTo>
                    <a:pt x="801" y="144"/>
                    <a:pt x="788" y="146"/>
                    <a:pt x="786" y="146"/>
                  </a:cubicBezTo>
                  <a:cubicBezTo>
                    <a:pt x="784" y="147"/>
                    <a:pt x="787" y="151"/>
                    <a:pt x="785" y="151"/>
                  </a:cubicBezTo>
                  <a:cubicBezTo>
                    <a:pt x="782" y="151"/>
                    <a:pt x="784" y="145"/>
                    <a:pt x="783" y="143"/>
                  </a:cubicBezTo>
                  <a:cubicBezTo>
                    <a:pt x="783" y="140"/>
                    <a:pt x="778" y="140"/>
                    <a:pt x="779" y="142"/>
                  </a:cubicBezTo>
                  <a:cubicBezTo>
                    <a:pt x="780" y="144"/>
                    <a:pt x="772" y="145"/>
                    <a:pt x="770" y="143"/>
                  </a:cubicBezTo>
                  <a:cubicBezTo>
                    <a:pt x="768" y="141"/>
                    <a:pt x="765" y="139"/>
                    <a:pt x="761" y="138"/>
                  </a:cubicBezTo>
                  <a:cubicBezTo>
                    <a:pt x="756" y="137"/>
                    <a:pt x="750" y="142"/>
                    <a:pt x="751" y="143"/>
                  </a:cubicBezTo>
                  <a:cubicBezTo>
                    <a:pt x="752" y="145"/>
                    <a:pt x="756" y="144"/>
                    <a:pt x="756" y="145"/>
                  </a:cubicBezTo>
                  <a:cubicBezTo>
                    <a:pt x="756" y="147"/>
                    <a:pt x="746" y="146"/>
                    <a:pt x="746" y="148"/>
                  </a:cubicBezTo>
                  <a:cubicBezTo>
                    <a:pt x="746" y="150"/>
                    <a:pt x="736" y="152"/>
                    <a:pt x="733" y="152"/>
                  </a:cubicBezTo>
                  <a:cubicBezTo>
                    <a:pt x="725" y="153"/>
                    <a:pt x="723" y="153"/>
                    <a:pt x="719" y="156"/>
                  </a:cubicBezTo>
                  <a:cubicBezTo>
                    <a:pt x="715" y="160"/>
                    <a:pt x="718" y="154"/>
                    <a:pt x="721" y="151"/>
                  </a:cubicBezTo>
                  <a:cubicBezTo>
                    <a:pt x="724" y="148"/>
                    <a:pt x="727" y="149"/>
                    <a:pt x="729" y="147"/>
                  </a:cubicBezTo>
                  <a:cubicBezTo>
                    <a:pt x="731" y="144"/>
                    <a:pt x="734" y="144"/>
                    <a:pt x="738" y="144"/>
                  </a:cubicBezTo>
                  <a:cubicBezTo>
                    <a:pt x="743" y="143"/>
                    <a:pt x="743" y="140"/>
                    <a:pt x="745" y="139"/>
                  </a:cubicBezTo>
                  <a:cubicBezTo>
                    <a:pt x="747" y="138"/>
                    <a:pt x="753" y="136"/>
                    <a:pt x="754" y="134"/>
                  </a:cubicBezTo>
                  <a:cubicBezTo>
                    <a:pt x="755" y="132"/>
                    <a:pt x="766" y="128"/>
                    <a:pt x="768" y="128"/>
                  </a:cubicBezTo>
                  <a:cubicBezTo>
                    <a:pt x="770" y="128"/>
                    <a:pt x="771" y="123"/>
                    <a:pt x="772" y="123"/>
                  </a:cubicBezTo>
                  <a:cubicBezTo>
                    <a:pt x="773" y="123"/>
                    <a:pt x="780" y="121"/>
                    <a:pt x="782" y="120"/>
                  </a:cubicBezTo>
                  <a:cubicBezTo>
                    <a:pt x="785" y="118"/>
                    <a:pt x="786" y="116"/>
                    <a:pt x="786" y="114"/>
                  </a:cubicBezTo>
                  <a:cubicBezTo>
                    <a:pt x="786" y="113"/>
                    <a:pt x="783" y="113"/>
                    <a:pt x="783" y="112"/>
                  </a:cubicBezTo>
                  <a:cubicBezTo>
                    <a:pt x="782" y="110"/>
                    <a:pt x="784" y="111"/>
                    <a:pt x="787" y="110"/>
                  </a:cubicBezTo>
                  <a:cubicBezTo>
                    <a:pt x="789" y="109"/>
                    <a:pt x="787" y="106"/>
                    <a:pt x="785" y="106"/>
                  </a:cubicBezTo>
                  <a:cubicBezTo>
                    <a:pt x="783" y="107"/>
                    <a:pt x="786" y="104"/>
                    <a:pt x="784" y="102"/>
                  </a:cubicBezTo>
                  <a:cubicBezTo>
                    <a:pt x="782" y="100"/>
                    <a:pt x="778" y="103"/>
                    <a:pt x="778" y="101"/>
                  </a:cubicBezTo>
                  <a:cubicBezTo>
                    <a:pt x="779" y="99"/>
                    <a:pt x="778" y="96"/>
                    <a:pt x="777" y="94"/>
                  </a:cubicBezTo>
                  <a:cubicBezTo>
                    <a:pt x="775" y="93"/>
                    <a:pt x="772" y="97"/>
                    <a:pt x="769" y="94"/>
                  </a:cubicBezTo>
                  <a:cubicBezTo>
                    <a:pt x="766" y="92"/>
                    <a:pt x="757" y="91"/>
                    <a:pt x="757" y="92"/>
                  </a:cubicBezTo>
                  <a:cubicBezTo>
                    <a:pt x="757" y="93"/>
                    <a:pt x="753" y="90"/>
                    <a:pt x="752" y="91"/>
                  </a:cubicBezTo>
                  <a:cubicBezTo>
                    <a:pt x="751" y="92"/>
                    <a:pt x="744" y="92"/>
                    <a:pt x="742" y="91"/>
                  </a:cubicBezTo>
                  <a:cubicBezTo>
                    <a:pt x="739" y="91"/>
                    <a:pt x="736" y="92"/>
                    <a:pt x="736" y="94"/>
                  </a:cubicBezTo>
                  <a:cubicBezTo>
                    <a:pt x="736" y="97"/>
                    <a:pt x="727" y="96"/>
                    <a:pt x="726" y="95"/>
                  </a:cubicBezTo>
                  <a:cubicBezTo>
                    <a:pt x="724" y="95"/>
                    <a:pt x="732" y="89"/>
                    <a:pt x="732" y="88"/>
                  </a:cubicBezTo>
                  <a:cubicBezTo>
                    <a:pt x="732" y="87"/>
                    <a:pt x="719" y="88"/>
                    <a:pt x="718" y="87"/>
                  </a:cubicBezTo>
                  <a:cubicBezTo>
                    <a:pt x="717" y="85"/>
                    <a:pt x="711" y="85"/>
                    <a:pt x="708" y="85"/>
                  </a:cubicBezTo>
                  <a:cubicBezTo>
                    <a:pt x="705" y="85"/>
                    <a:pt x="708" y="84"/>
                    <a:pt x="710" y="84"/>
                  </a:cubicBezTo>
                  <a:cubicBezTo>
                    <a:pt x="713" y="84"/>
                    <a:pt x="715" y="82"/>
                    <a:pt x="718" y="81"/>
                  </a:cubicBezTo>
                  <a:cubicBezTo>
                    <a:pt x="721" y="81"/>
                    <a:pt x="720" y="80"/>
                    <a:pt x="719" y="78"/>
                  </a:cubicBezTo>
                  <a:cubicBezTo>
                    <a:pt x="718" y="76"/>
                    <a:pt x="715" y="77"/>
                    <a:pt x="712" y="76"/>
                  </a:cubicBezTo>
                  <a:cubicBezTo>
                    <a:pt x="709" y="75"/>
                    <a:pt x="706" y="74"/>
                    <a:pt x="703" y="74"/>
                  </a:cubicBezTo>
                  <a:cubicBezTo>
                    <a:pt x="701" y="74"/>
                    <a:pt x="698" y="75"/>
                    <a:pt x="692" y="76"/>
                  </a:cubicBezTo>
                  <a:cubicBezTo>
                    <a:pt x="686" y="77"/>
                    <a:pt x="686" y="82"/>
                    <a:pt x="683" y="83"/>
                  </a:cubicBezTo>
                  <a:cubicBezTo>
                    <a:pt x="680" y="85"/>
                    <a:pt x="675" y="90"/>
                    <a:pt x="677" y="91"/>
                  </a:cubicBezTo>
                  <a:cubicBezTo>
                    <a:pt x="680" y="91"/>
                    <a:pt x="678" y="93"/>
                    <a:pt x="679" y="94"/>
                  </a:cubicBezTo>
                  <a:cubicBezTo>
                    <a:pt x="679" y="96"/>
                    <a:pt x="677" y="96"/>
                    <a:pt x="674" y="96"/>
                  </a:cubicBezTo>
                  <a:cubicBezTo>
                    <a:pt x="671" y="95"/>
                    <a:pt x="661" y="95"/>
                    <a:pt x="661" y="97"/>
                  </a:cubicBezTo>
                  <a:cubicBezTo>
                    <a:pt x="661" y="100"/>
                    <a:pt x="667" y="101"/>
                    <a:pt x="667" y="102"/>
                  </a:cubicBezTo>
                  <a:cubicBezTo>
                    <a:pt x="666" y="103"/>
                    <a:pt x="662" y="102"/>
                    <a:pt x="660" y="100"/>
                  </a:cubicBezTo>
                  <a:cubicBezTo>
                    <a:pt x="658" y="99"/>
                    <a:pt x="654" y="100"/>
                    <a:pt x="653" y="102"/>
                  </a:cubicBezTo>
                  <a:cubicBezTo>
                    <a:pt x="652" y="104"/>
                    <a:pt x="649" y="104"/>
                    <a:pt x="647" y="103"/>
                  </a:cubicBezTo>
                  <a:cubicBezTo>
                    <a:pt x="646" y="103"/>
                    <a:pt x="644" y="104"/>
                    <a:pt x="642" y="104"/>
                  </a:cubicBezTo>
                  <a:cubicBezTo>
                    <a:pt x="640" y="103"/>
                    <a:pt x="646" y="100"/>
                    <a:pt x="644" y="99"/>
                  </a:cubicBezTo>
                  <a:cubicBezTo>
                    <a:pt x="643" y="97"/>
                    <a:pt x="637" y="99"/>
                    <a:pt x="636" y="101"/>
                  </a:cubicBezTo>
                  <a:cubicBezTo>
                    <a:pt x="636" y="103"/>
                    <a:pt x="632" y="99"/>
                    <a:pt x="631" y="100"/>
                  </a:cubicBezTo>
                  <a:cubicBezTo>
                    <a:pt x="629" y="101"/>
                    <a:pt x="628" y="102"/>
                    <a:pt x="625" y="103"/>
                  </a:cubicBezTo>
                  <a:cubicBezTo>
                    <a:pt x="623" y="104"/>
                    <a:pt x="618" y="102"/>
                    <a:pt x="617" y="104"/>
                  </a:cubicBezTo>
                  <a:cubicBezTo>
                    <a:pt x="616" y="106"/>
                    <a:pt x="622" y="106"/>
                    <a:pt x="622" y="107"/>
                  </a:cubicBezTo>
                  <a:cubicBezTo>
                    <a:pt x="622" y="108"/>
                    <a:pt x="609" y="108"/>
                    <a:pt x="608" y="109"/>
                  </a:cubicBezTo>
                  <a:cubicBezTo>
                    <a:pt x="608" y="111"/>
                    <a:pt x="603" y="111"/>
                    <a:pt x="598" y="111"/>
                  </a:cubicBezTo>
                  <a:cubicBezTo>
                    <a:pt x="592" y="111"/>
                    <a:pt x="594" y="114"/>
                    <a:pt x="590" y="114"/>
                  </a:cubicBezTo>
                  <a:cubicBezTo>
                    <a:pt x="585" y="115"/>
                    <a:pt x="583" y="115"/>
                    <a:pt x="582" y="118"/>
                  </a:cubicBezTo>
                  <a:cubicBezTo>
                    <a:pt x="581" y="120"/>
                    <a:pt x="577" y="120"/>
                    <a:pt x="576" y="119"/>
                  </a:cubicBezTo>
                  <a:cubicBezTo>
                    <a:pt x="574" y="117"/>
                    <a:pt x="570" y="119"/>
                    <a:pt x="572" y="120"/>
                  </a:cubicBezTo>
                  <a:cubicBezTo>
                    <a:pt x="574" y="120"/>
                    <a:pt x="572" y="122"/>
                    <a:pt x="571" y="122"/>
                  </a:cubicBezTo>
                  <a:cubicBezTo>
                    <a:pt x="570" y="121"/>
                    <a:pt x="566" y="124"/>
                    <a:pt x="568" y="124"/>
                  </a:cubicBezTo>
                  <a:cubicBezTo>
                    <a:pt x="570" y="123"/>
                    <a:pt x="571" y="125"/>
                    <a:pt x="570" y="127"/>
                  </a:cubicBezTo>
                  <a:cubicBezTo>
                    <a:pt x="569" y="128"/>
                    <a:pt x="564" y="125"/>
                    <a:pt x="563" y="126"/>
                  </a:cubicBezTo>
                  <a:cubicBezTo>
                    <a:pt x="562" y="128"/>
                    <a:pt x="565" y="129"/>
                    <a:pt x="567" y="129"/>
                  </a:cubicBezTo>
                  <a:cubicBezTo>
                    <a:pt x="570" y="129"/>
                    <a:pt x="571" y="130"/>
                    <a:pt x="571" y="132"/>
                  </a:cubicBezTo>
                  <a:cubicBezTo>
                    <a:pt x="571" y="133"/>
                    <a:pt x="566" y="131"/>
                    <a:pt x="565" y="132"/>
                  </a:cubicBezTo>
                  <a:cubicBezTo>
                    <a:pt x="564" y="134"/>
                    <a:pt x="566" y="134"/>
                    <a:pt x="568" y="134"/>
                  </a:cubicBezTo>
                  <a:cubicBezTo>
                    <a:pt x="570" y="135"/>
                    <a:pt x="569" y="136"/>
                    <a:pt x="571" y="137"/>
                  </a:cubicBezTo>
                  <a:cubicBezTo>
                    <a:pt x="571" y="138"/>
                    <a:pt x="571" y="138"/>
                    <a:pt x="571" y="138"/>
                  </a:cubicBezTo>
                  <a:cubicBezTo>
                    <a:pt x="572" y="139"/>
                    <a:pt x="570" y="140"/>
                    <a:pt x="570" y="141"/>
                  </a:cubicBezTo>
                  <a:cubicBezTo>
                    <a:pt x="571" y="143"/>
                    <a:pt x="568" y="144"/>
                    <a:pt x="568" y="142"/>
                  </a:cubicBezTo>
                  <a:cubicBezTo>
                    <a:pt x="568" y="141"/>
                    <a:pt x="561" y="140"/>
                    <a:pt x="560" y="142"/>
                  </a:cubicBezTo>
                  <a:cubicBezTo>
                    <a:pt x="559" y="143"/>
                    <a:pt x="558" y="145"/>
                    <a:pt x="556" y="143"/>
                  </a:cubicBezTo>
                  <a:cubicBezTo>
                    <a:pt x="554" y="142"/>
                    <a:pt x="550" y="144"/>
                    <a:pt x="544" y="144"/>
                  </a:cubicBezTo>
                  <a:cubicBezTo>
                    <a:pt x="537" y="144"/>
                    <a:pt x="525" y="145"/>
                    <a:pt x="522" y="146"/>
                  </a:cubicBezTo>
                  <a:cubicBezTo>
                    <a:pt x="519" y="147"/>
                    <a:pt x="516" y="151"/>
                    <a:pt x="519" y="154"/>
                  </a:cubicBezTo>
                  <a:cubicBezTo>
                    <a:pt x="522" y="157"/>
                    <a:pt x="519" y="158"/>
                    <a:pt x="519" y="160"/>
                  </a:cubicBezTo>
                  <a:cubicBezTo>
                    <a:pt x="519" y="162"/>
                    <a:pt x="526" y="166"/>
                    <a:pt x="530" y="166"/>
                  </a:cubicBezTo>
                  <a:cubicBezTo>
                    <a:pt x="534" y="166"/>
                    <a:pt x="538" y="171"/>
                    <a:pt x="535" y="174"/>
                  </a:cubicBezTo>
                  <a:cubicBezTo>
                    <a:pt x="533" y="177"/>
                    <a:pt x="526" y="173"/>
                    <a:pt x="521" y="170"/>
                  </a:cubicBezTo>
                  <a:cubicBezTo>
                    <a:pt x="516" y="166"/>
                    <a:pt x="505" y="164"/>
                    <a:pt x="502" y="165"/>
                  </a:cubicBezTo>
                  <a:cubicBezTo>
                    <a:pt x="498" y="165"/>
                    <a:pt x="500" y="161"/>
                    <a:pt x="496" y="162"/>
                  </a:cubicBezTo>
                  <a:cubicBezTo>
                    <a:pt x="491" y="162"/>
                    <a:pt x="487" y="166"/>
                    <a:pt x="490" y="166"/>
                  </a:cubicBezTo>
                  <a:cubicBezTo>
                    <a:pt x="493" y="166"/>
                    <a:pt x="495" y="166"/>
                    <a:pt x="494" y="167"/>
                  </a:cubicBezTo>
                  <a:cubicBezTo>
                    <a:pt x="492" y="169"/>
                    <a:pt x="495" y="168"/>
                    <a:pt x="498" y="170"/>
                  </a:cubicBezTo>
                  <a:cubicBezTo>
                    <a:pt x="502" y="171"/>
                    <a:pt x="495" y="174"/>
                    <a:pt x="491" y="171"/>
                  </a:cubicBezTo>
                  <a:cubicBezTo>
                    <a:pt x="488" y="168"/>
                    <a:pt x="483" y="171"/>
                    <a:pt x="482" y="173"/>
                  </a:cubicBezTo>
                  <a:cubicBezTo>
                    <a:pt x="481" y="175"/>
                    <a:pt x="487" y="181"/>
                    <a:pt x="493" y="182"/>
                  </a:cubicBezTo>
                  <a:cubicBezTo>
                    <a:pt x="500" y="183"/>
                    <a:pt x="498" y="185"/>
                    <a:pt x="501" y="186"/>
                  </a:cubicBezTo>
                  <a:cubicBezTo>
                    <a:pt x="504" y="187"/>
                    <a:pt x="502" y="188"/>
                    <a:pt x="500" y="188"/>
                  </a:cubicBezTo>
                  <a:cubicBezTo>
                    <a:pt x="498" y="188"/>
                    <a:pt x="493" y="185"/>
                    <a:pt x="490" y="183"/>
                  </a:cubicBezTo>
                  <a:cubicBezTo>
                    <a:pt x="487" y="182"/>
                    <a:pt x="478" y="184"/>
                    <a:pt x="476" y="182"/>
                  </a:cubicBezTo>
                  <a:cubicBezTo>
                    <a:pt x="474" y="180"/>
                    <a:pt x="477" y="178"/>
                    <a:pt x="475" y="177"/>
                  </a:cubicBezTo>
                  <a:cubicBezTo>
                    <a:pt x="474" y="175"/>
                    <a:pt x="475" y="172"/>
                    <a:pt x="477" y="168"/>
                  </a:cubicBezTo>
                  <a:cubicBezTo>
                    <a:pt x="480" y="165"/>
                    <a:pt x="477" y="159"/>
                    <a:pt x="474" y="158"/>
                  </a:cubicBezTo>
                  <a:cubicBezTo>
                    <a:pt x="470" y="157"/>
                    <a:pt x="471" y="160"/>
                    <a:pt x="471" y="161"/>
                  </a:cubicBezTo>
                  <a:cubicBezTo>
                    <a:pt x="472" y="162"/>
                    <a:pt x="472" y="167"/>
                    <a:pt x="469" y="170"/>
                  </a:cubicBezTo>
                  <a:cubicBezTo>
                    <a:pt x="467" y="173"/>
                    <a:pt x="459" y="173"/>
                    <a:pt x="459" y="175"/>
                  </a:cubicBezTo>
                  <a:cubicBezTo>
                    <a:pt x="459" y="177"/>
                    <a:pt x="454" y="179"/>
                    <a:pt x="456" y="180"/>
                  </a:cubicBezTo>
                  <a:cubicBezTo>
                    <a:pt x="458" y="182"/>
                    <a:pt x="464" y="190"/>
                    <a:pt x="465" y="192"/>
                  </a:cubicBezTo>
                  <a:cubicBezTo>
                    <a:pt x="466" y="194"/>
                    <a:pt x="459" y="202"/>
                    <a:pt x="461" y="206"/>
                  </a:cubicBezTo>
                  <a:cubicBezTo>
                    <a:pt x="462" y="211"/>
                    <a:pt x="460" y="213"/>
                    <a:pt x="461" y="215"/>
                  </a:cubicBezTo>
                  <a:cubicBezTo>
                    <a:pt x="462" y="217"/>
                    <a:pt x="465" y="215"/>
                    <a:pt x="467" y="216"/>
                  </a:cubicBezTo>
                  <a:cubicBezTo>
                    <a:pt x="469" y="217"/>
                    <a:pt x="473" y="215"/>
                    <a:pt x="477" y="214"/>
                  </a:cubicBezTo>
                  <a:cubicBezTo>
                    <a:pt x="482" y="213"/>
                    <a:pt x="490" y="218"/>
                    <a:pt x="493" y="219"/>
                  </a:cubicBezTo>
                  <a:cubicBezTo>
                    <a:pt x="496" y="221"/>
                    <a:pt x="495" y="223"/>
                    <a:pt x="496" y="226"/>
                  </a:cubicBezTo>
                  <a:cubicBezTo>
                    <a:pt x="498" y="228"/>
                    <a:pt x="493" y="228"/>
                    <a:pt x="493" y="232"/>
                  </a:cubicBezTo>
                  <a:cubicBezTo>
                    <a:pt x="493" y="236"/>
                    <a:pt x="502" y="237"/>
                    <a:pt x="502" y="238"/>
                  </a:cubicBezTo>
                  <a:cubicBezTo>
                    <a:pt x="503" y="240"/>
                    <a:pt x="496" y="239"/>
                    <a:pt x="493" y="238"/>
                  </a:cubicBezTo>
                  <a:cubicBezTo>
                    <a:pt x="490" y="237"/>
                    <a:pt x="490" y="233"/>
                    <a:pt x="489" y="232"/>
                  </a:cubicBezTo>
                  <a:cubicBezTo>
                    <a:pt x="488" y="232"/>
                    <a:pt x="491" y="229"/>
                    <a:pt x="491" y="226"/>
                  </a:cubicBezTo>
                  <a:cubicBezTo>
                    <a:pt x="491" y="224"/>
                    <a:pt x="488" y="222"/>
                    <a:pt x="487" y="221"/>
                  </a:cubicBezTo>
                  <a:cubicBezTo>
                    <a:pt x="486" y="219"/>
                    <a:pt x="484" y="217"/>
                    <a:pt x="482" y="217"/>
                  </a:cubicBezTo>
                  <a:cubicBezTo>
                    <a:pt x="479" y="218"/>
                    <a:pt x="471" y="219"/>
                    <a:pt x="469" y="221"/>
                  </a:cubicBezTo>
                  <a:cubicBezTo>
                    <a:pt x="466" y="223"/>
                    <a:pt x="469" y="229"/>
                    <a:pt x="470" y="233"/>
                  </a:cubicBezTo>
                  <a:cubicBezTo>
                    <a:pt x="472" y="236"/>
                    <a:pt x="463" y="240"/>
                    <a:pt x="463" y="242"/>
                  </a:cubicBezTo>
                  <a:cubicBezTo>
                    <a:pt x="464" y="245"/>
                    <a:pt x="461" y="246"/>
                    <a:pt x="457" y="248"/>
                  </a:cubicBezTo>
                  <a:cubicBezTo>
                    <a:pt x="453" y="250"/>
                    <a:pt x="449" y="252"/>
                    <a:pt x="449" y="255"/>
                  </a:cubicBezTo>
                  <a:cubicBezTo>
                    <a:pt x="449" y="258"/>
                    <a:pt x="444" y="256"/>
                    <a:pt x="442" y="255"/>
                  </a:cubicBezTo>
                  <a:cubicBezTo>
                    <a:pt x="439" y="253"/>
                    <a:pt x="436" y="256"/>
                    <a:pt x="432" y="256"/>
                  </a:cubicBezTo>
                  <a:cubicBezTo>
                    <a:pt x="428" y="255"/>
                    <a:pt x="428" y="252"/>
                    <a:pt x="425" y="253"/>
                  </a:cubicBezTo>
                  <a:cubicBezTo>
                    <a:pt x="422" y="255"/>
                    <a:pt x="420" y="252"/>
                    <a:pt x="421" y="250"/>
                  </a:cubicBezTo>
                  <a:cubicBezTo>
                    <a:pt x="422" y="248"/>
                    <a:pt x="425" y="249"/>
                    <a:pt x="426" y="251"/>
                  </a:cubicBezTo>
                  <a:cubicBezTo>
                    <a:pt x="426" y="253"/>
                    <a:pt x="428" y="252"/>
                    <a:pt x="431" y="250"/>
                  </a:cubicBezTo>
                  <a:cubicBezTo>
                    <a:pt x="433" y="249"/>
                    <a:pt x="432" y="252"/>
                    <a:pt x="435" y="252"/>
                  </a:cubicBezTo>
                  <a:cubicBezTo>
                    <a:pt x="439" y="253"/>
                    <a:pt x="437" y="251"/>
                    <a:pt x="440" y="251"/>
                  </a:cubicBezTo>
                  <a:cubicBezTo>
                    <a:pt x="442" y="251"/>
                    <a:pt x="443" y="250"/>
                    <a:pt x="442" y="249"/>
                  </a:cubicBezTo>
                  <a:cubicBezTo>
                    <a:pt x="441" y="247"/>
                    <a:pt x="444" y="246"/>
                    <a:pt x="445" y="246"/>
                  </a:cubicBezTo>
                  <a:cubicBezTo>
                    <a:pt x="447" y="245"/>
                    <a:pt x="446" y="242"/>
                    <a:pt x="448" y="241"/>
                  </a:cubicBezTo>
                  <a:cubicBezTo>
                    <a:pt x="450" y="240"/>
                    <a:pt x="449" y="239"/>
                    <a:pt x="450" y="239"/>
                  </a:cubicBezTo>
                  <a:cubicBezTo>
                    <a:pt x="452" y="238"/>
                    <a:pt x="453" y="236"/>
                    <a:pt x="454" y="236"/>
                  </a:cubicBezTo>
                  <a:cubicBezTo>
                    <a:pt x="456" y="236"/>
                    <a:pt x="457" y="233"/>
                    <a:pt x="456" y="232"/>
                  </a:cubicBezTo>
                  <a:cubicBezTo>
                    <a:pt x="455" y="230"/>
                    <a:pt x="457" y="227"/>
                    <a:pt x="458" y="226"/>
                  </a:cubicBezTo>
                  <a:cubicBezTo>
                    <a:pt x="460" y="226"/>
                    <a:pt x="460" y="224"/>
                    <a:pt x="458" y="223"/>
                  </a:cubicBezTo>
                  <a:cubicBezTo>
                    <a:pt x="457" y="222"/>
                    <a:pt x="451" y="218"/>
                    <a:pt x="452" y="216"/>
                  </a:cubicBezTo>
                  <a:cubicBezTo>
                    <a:pt x="452" y="213"/>
                    <a:pt x="451" y="209"/>
                    <a:pt x="452" y="207"/>
                  </a:cubicBezTo>
                  <a:cubicBezTo>
                    <a:pt x="452" y="205"/>
                    <a:pt x="452" y="202"/>
                    <a:pt x="451" y="199"/>
                  </a:cubicBezTo>
                  <a:cubicBezTo>
                    <a:pt x="451" y="197"/>
                    <a:pt x="453" y="195"/>
                    <a:pt x="454" y="190"/>
                  </a:cubicBezTo>
                  <a:cubicBezTo>
                    <a:pt x="454" y="186"/>
                    <a:pt x="449" y="182"/>
                    <a:pt x="447" y="181"/>
                  </a:cubicBezTo>
                  <a:cubicBezTo>
                    <a:pt x="444" y="180"/>
                    <a:pt x="446" y="178"/>
                    <a:pt x="449" y="175"/>
                  </a:cubicBezTo>
                  <a:cubicBezTo>
                    <a:pt x="453" y="172"/>
                    <a:pt x="453" y="162"/>
                    <a:pt x="453" y="160"/>
                  </a:cubicBezTo>
                  <a:cubicBezTo>
                    <a:pt x="453" y="158"/>
                    <a:pt x="445" y="156"/>
                    <a:pt x="443" y="157"/>
                  </a:cubicBezTo>
                  <a:cubicBezTo>
                    <a:pt x="440" y="157"/>
                    <a:pt x="429" y="156"/>
                    <a:pt x="427" y="156"/>
                  </a:cubicBezTo>
                  <a:cubicBezTo>
                    <a:pt x="424" y="155"/>
                    <a:pt x="423" y="158"/>
                    <a:pt x="422" y="161"/>
                  </a:cubicBezTo>
                  <a:cubicBezTo>
                    <a:pt x="421" y="163"/>
                    <a:pt x="418" y="167"/>
                    <a:pt x="416" y="173"/>
                  </a:cubicBezTo>
                  <a:cubicBezTo>
                    <a:pt x="415" y="178"/>
                    <a:pt x="408" y="180"/>
                    <a:pt x="405" y="181"/>
                  </a:cubicBezTo>
                  <a:cubicBezTo>
                    <a:pt x="402" y="182"/>
                    <a:pt x="400" y="187"/>
                    <a:pt x="402" y="189"/>
                  </a:cubicBezTo>
                  <a:cubicBezTo>
                    <a:pt x="403" y="191"/>
                    <a:pt x="405" y="189"/>
                    <a:pt x="406" y="190"/>
                  </a:cubicBezTo>
                  <a:cubicBezTo>
                    <a:pt x="408" y="190"/>
                    <a:pt x="406" y="196"/>
                    <a:pt x="405" y="196"/>
                  </a:cubicBezTo>
                  <a:cubicBezTo>
                    <a:pt x="404" y="197"/>
                    <a:pt x="407" y="199"/>
                    <a:pt x="405" y="200"/>
                  </a:cubicBezTo>
                  <a:cubicBezTo>
                    <a:pt x="403" y="202"/>
                    <a:pt x="401" y="205"/>
                    <a:pt x="402" y="206"/>
                  </a:cubicBezTo>
                  <a:cubicBezTo>
                    <a:pt x="403" y="208"/>
                    <a:pt x="409" y="208"/>
                    <a:pt x="412" y="210"/>
                  </a:cubicBezTo>
                  <a:cubicBezTo>
                    <a:pt x="414" y="211"/>
                    <a:pt x="413" y="214"/>
                    <a:pt x="415" y="217"/>
                  </a:cubicBezTo>
                  <a:cubicBezTo>
                    <a:pt x="417" y="219"/>
                    <a:pt x="420" y="218"/>
                    <a:pt x="421" y="219"/>
                  </a:cubicBezTo>
                  <a:cubicBezTo>
                    <a:pt x="422" y="221"/>
                    <a:pt x="417" y="227"/>
                    <a:pt x="415" y="228"/>
                  </a:cubicBezTo>
                  <a:cubicBezTo>
                    <a:pt x="414" y="228"/>
                    <a:pt x="407" y="221"/>
                    <a:pt x="405" y="220"/>
                  </a:cubicBezTo>
                  <a:cubicBezTo>
                    <a:pt x="403" y="218"/>
                    <a:pt x="395" y="216"/>
                    <a:pt x="392" y="214"/>
                  </a:cubicBezTo>
                  <a:cubicBezTo>
                    <a:pt x="388" y="212"/>
                    <a:pt x="385" y="212"/>
                    <a:pt x="380" y="209"/>
                  </a:cubicBezTo>
                  <a:cubicBezTo>
                    <a:pt x="376" y="206"/>
                    <a:pt x="373" y="205"/>
                    <a:pt x="365" y="205"/>
                  </a:cubicBezTo>
                  <a:cubicBezTo>
                    <a:pt x="357" y="205"/>
                    <a:pt x="352" y="203"/>
                    <a:pt x="349" y="204"/>
                  </a:cubicBezTo>
                  <a:cubicBezTo>
                    <a:pt x="347" y="204"/>
                    <a:pt x="348" y="201"/>
                    <a:pt x="343" y="199"/>
                  </a:cubicBezTo>
                  <a:cubicBezTo>
                    <a:pt x="339" y="197"/>
                    <a:pt x="336" y="194"/>
                    <a:pt x="333" y="196"/>
                  </a:cubicBezTo>
                  <a:cubicBezTo>
                    <a:pt x="330" y="197"/>
                    <a:pt x="331" y="202"/>
                    <a:pt x="335" y="203"/>
                  </a:cubicBezTo>
                  <a:cubicBezTo>
                    <a:pt x="339" y="203"/>
                    <a:pt x="337" y="205"/>
                    <a:pt x="342" y="205"/>
                  </a:cubicBezTo>
                  <a:cubicBezTo>
                    <a:pt x="346" y="205"/>
                    <a:pt x="347" y="206"/>
                    <a:pt x="347" y="209"/>
                  </a:cubicBezTo>
                  <a:cubicBezTo>
                    <a:pt x="347" y="212"/>
                    <a:pt x="349" y="214"/>
                    <a:pt x="351" y="216"/>
                  </a:cubicBezTo>
                  <a:cubicBezTo>
                    <a:pt x="353" y="218"/>
                    <a:pt x="352" y="221"/>
                    <a:pt x="348" y="221"/>
                  </a:cubicBezTo>
                  <a:cubicBezTo>
                    <a:pt x="345" y="221"/>
                    <a:pt x="341" y="221"/>
                    <a:pt x="343" y="223"/>
                  </a:cubicBezTo>
                  <a:cubicBezTo>
                    <a:pt x="344" y="226"/>
                    <a:pt x="342" y="226"/>
                    <a:pt x="338" y="225"/>
                  </a:cubicBezTo>
                  <a:cubicBezTo>
                    <a:pt x="335" y="224"/>
                    <a:pt x="337" y="222"/>
                    <a:pt x="338" y="220"/>
                  </a:cubicBezTo>
                  <a:cubicBezTo>
                    <a:pt x="340" y="219"/>
                    <a:pt x="335" y="217"/>
                    <a:pt x="333" y="216"/>
                  </a:cubicBezTo>
                  <a:cubicBezTo>
                    <a:pt x="331" y="216"/>
                    <a:pt x="322" y="222"/>
                    <a:pt x="320" y="223"/>
                  </a:cubicBezTo>
                  <a:cubicBezTo>
                    <a:pt x="318" y="224"/>
                    <a:pt x="312" y="221"/>
                    <a:pt x="306" y="223"/>
                  </a:cubicBezTo>
                  <a:cubicBezTo>
                    <a:pt x="300" y="224"/>
                    <a:pt x="300" y="229"/>
                    <a:pt x="298" y="229"/>
                  </a:cubicBezTo>
                  <a:cubicBezTo>
                    <a:pt x="296" y="228"/>
                    <a:pt x="289" y="229"/>
                    <a:pt x="287" y="228"/>
                  </a:cubicBezTo>
                  <a:cubicBezTo>
                    <a:pt x="284" y="226"/>
                    <a:pt x="286" y="225"/>
                    <a:pt x="289" y="225"/>
                  </a:cubicBezTo>
                  <a:cubicBezTo>
                    <a:pt x="291" y="226"/>
                    <a:pt x="292" y="225"/>
                    <a:pt x="291" y="223"/>
                  </a:cubicBezTo>
                  <a:cubicBezTo>
                    <a:pt x="289" y="221"/>
                    <a:pt x="293" y="218"/>
                    <a:pt x="293" y="217"/>
                  </a:cubicBezTo>
                  <a:cubicBezTo>
                    <a:pt x="293" y="216"/>
                    <a:pt x="283" y="219"/>
                    <a:pt x="281" y="221"/>
                  </a:cubicBezTo>
                  <a:cubicBezTo>
                    <a:pt x="280" y="222"/>
                    <a:pt x="281" y="224"/>
                    <a:pt x="280" y="225"/>
                  </a:cubicBezTo>
                  <a:cubicBezTo>
                    <a:pt x="278" y="226"/>
                    <a:pt x="278" y="224"/>
                    <a:pt x="276" y="223"/>
                  </a:cubicBezTo>
                  <a:cubicBezTo>
                    <a:pt x="274" y="222"/>
                    <a:pt x="259" y="226"/>
                    <a:pt x="257" y="229"/>
                  </a:cubicBezTo>
                  <a:cubicBezTo>
                    <a:pt x="254" y="232"/>
                    <a:pt x="249" y="232"/>
                    <a:pt x="249" y="234"/>
                  </a:cubicBezTo>
                  <a:cubicBezTo>
                    <a:pt x="249" y="236"/>
                    <a:pt x="242" y="235"/>
                    <a:pt x="239" y="237"/>
                  </a:cubicBezTo>
                  <a:cubicBezTo>
                    <a:pt x="237" y="238"/>
                    <a:pt x="238" y="243"/>
                    <a:pt x="237" y="245"/>
                  </a:cubicBezTo>
                  <a:cubicBezTo>
                    <a:pt x="236" y="248"/>
                    <a:pt x="226" y="247"/>
                    <a:pt x="223" y="247"/>
                  </a:cubicBezTo>
                  <a:cubicBezTo>
                    <a:pt x="220" y="247"/>
                    <a:pt x="219" y="241"/>
                    <a:pt x="216" y="241"/>
                  </a:cubicBezTo>
                  <a:cubicBezTo>
                    <a:pt x="214" y="241"/>
                    <a:pt x="215" y="237"/>
                    <a:pt x="216" y="236"/>
                  </a:cubicBezTo>
                  <a:cubicBezTo>
                    <a:pt x="217" y="234"/>
                    <a:pt x="219" y="235"/>
                    <a:pt x="222" y="233"/>
                  </a:cubicBezTo>
                  <a:cubicBezTo>
                    <a:pt x="225" y="231"/>
                    <a:pt x="228" y="234"/>
                    <a:pt x="229" y="233"/>
                  </a:cubicBezTo>
                  <a:cubicBezTo>
                    <a:pt x="231" y="232"/>
                    <a:pt x="225" y="228"/>
                    <a:pt x="224" y="225"/>
                  </a:cubicBezTo>
                  <a:cubicBezTo>
                    <a:pt x="224" y="222"/>
                    <a:pt x="217" y="221"/>
                    <a:pt x="214" y="222"/>
                  </a:cubicBezTo>
                  <a:cubicBezTo>
                    <a:pt x="210" y="223"/>
                    <a:pt x="206" y="222"/>
                    <a:pt x="203" y="221"/>
                  </a:cubicBezTo>
                  <a:cubicBezTo>
                    <a:pt x="201" y="220"/>
                    <a:pt x="201" y="223"/>
                    <a:pt x="205" y="224"/>
                  </a:cubicBezTo>
                  <a:cubicBezTo>
                    <a:pt x="209" y="225"/>
                    <a:pt x="207" y="228"/>
                    <a:pt x="207" y="230"/>
                  </a:cubicBezTo>
                  <a:cubicBezTo>
                    <a:pt x="208" y="232"/>
                    <a:pt x="206" y="236"/>
                    <a:pt x="204" y="239"/>
                  </a:cubicBezTo>
                  <a:cubicBezTo>
                    <a:pt x="202" y="242"/>
                    <a:pt x="203" y="242"/>
                    <a:pt x="207" y="242"/>
                  </a:cubicBezTo>
                  <a:cubicBezTo>
                    <a:pt x="210" y="242"/>
                    <a:pt x="210" y="246"/>
                    <a:pt x="210" y="250"/>
                  </a:cubicBezTo>
                  <a:cubicBezTo>
                    <a:pt x="210" y="253"/>
                    <a:pt x="207" y="254"/>
                    <a:pt x="207" y="256"/>
                  </a:cubicBezTo>
                  <a:cubicBezTo>
                    <a:pt x="207" y="259"/>
                    <a:pt x="204" y="255"/>
                    <a:pt x="204" y="256"/>
                  </a:cubicBezTo>
                  <a:cubicBezTo>
                    <a:pt x="203" y="257"/>
                    <a:pt x="202" y="256"/>
                    <a:pt x="201" y="254"/>
                  </a:cubicBezTo>
                  <a:cubicBezTo>
                    <a:pt x="201" y="252"/>
                    <a:pt x="195" y="253"/>
                    <a:pt x="193" y="252"/>
                  </a:cubicBezTo>
                  <a:cubicBezTo>
                    <a:pt x="190" y="251"/>
                    <a:pt x="189" y="252"/>
                    <a:pt x="187" y="255"/>
                  </a:cubicBezTo>
                  <a:cubicBezTo>
                    <a:pt x="186" y="257"/>
                    <a:pt x="182" y="258"/>
                    <a:pt x="180" y="258"/>
                  </a:cubicBezTo>
                  <a:cubicBezTo>
                    <a:pt x="177" y="258"/>
                    <a:pt x="174" y="262"/>
                    <a:pt x="172" y="264"/>
                  </a:cubicBezTo>
                  <a:cubicBezTo>
                    <a:pt x="169" y="265"/>
                    <a:pt x="169" y="268"/>
                    <a:pt x="172" y="271"/>
                  </a:cubicBezTo>
                  <a:cubicBezTo>
                    <a:pt x="175" y="274"/>
                    <a:pt x="176" y="276"/>
                    <a:pt x="176" y="278"/>
                  </a:cubicBezTo>
                  <a:cubicBezTo>
                    <a:pt x="175" y="279"/>
                    <a:pt x="167" y="279"/>
                    <a:pt x="166" y="277"/>
                  </a:cubicBezTo>
                  <a:cubicBezTo>
                    <a:pt x="164" y="275"/>
                    <a:pt x="159" y="275"/>
                    <a:pt x="157" y="275"/>
                  </a:cubicBezTo>
                  <a:cubicBezTo>
                    <a:pt x="155" y="275"/>
                    <a:pt x="150" y="269"/>
                    <a:pt x="147" y="269"/>
                  </a:cubicBezTo>
                  <a:cubicBezTo>
                    <a:pt x="145" y="269"/>
                    <a:pt x="143" y="272"/>
                    <a:pt x="142" y="274"/>
                  </a:cubicBezTo>
                  <a:cubicBezTo>
                    <a:pt x="141" y="276"/>
                    <a:pt x="143" y="276"/>
                    <a:pt x="145" y="279"/>
                  </a:cubicBezTo>
                  <a:cubicBezTo>
                    <a:pt x="146" y="282"/>
                    <a:pt x="151" y="282"/>
                    <a:pt x="153" y="282"/>
                  </a:cubicBezTo>
                  <a:cubicBezTo>
                    <a:pt x="155" y="282"/>
                    <a:pt x="154" y="285"/>
                    <a:pt x="154" y="287"/>
                  </a:cubicBezTo>
                  <a:cubicBezTo>
                    <a:pt x="153" y="288"/>
                    <a:pt x="149" y="289"/>
                    <a:pt x="147" y="288"/>
                  </a:cubicBezTo>
                  <a:cubicBezTo>
                    <a:pt x="146" y="286"/>
                    <a:pt x="141" y="288"/>
                    <a:pt x="141" y="286"/>
                  </a:cubicBezTo>
                  <a:cubicBezTo>
                    <a:pt x="141" y="284"/>
                    <a:pt x="137" y="281"/>
                    <a:pt x="133" y="281"/>
                  </a:cubicBezTo>
                  <a:cubicBezTo>
                    <a:pt x="129" y="282"/>
                    <a:pt x="128" y="280"/>
                    <a:pt x="129" y="277"/>
                  </a:cubicBezTo>
                  <a:cubicBezTo>
                    <a:pt x="129" y="274"/>
                    <a:pt x="127" y="272"/>
                    <a:pt x="127" y="270"/>
                  </a:cubicBezTo>
                  <a:cubicBezTo>
                    <a:pt x="127" y="269"/>
                    <a:pt x="125" y="266"/>
                    <a:pt x="127" y="265"/>
                  </a:cubicBezTo>
                  <a:cubicBezTo>
                    <a:pt x="129" y="264"/>
                    <a:pt x="127" y="262"/>
                    <a:pt x="128" y="260"/>
                  </a:cubicBezTo>
                  <a:cubicBezTo>
                    <a:pt x="128" y="258"/>
                    <a:pt x="124" y="255"/>
                    <a:pt x="121" y="255"/>
                  </a:cubicBezTo>
                  <a:cubicBezTo>
                    <a:pt x="118" y="255"/>
                    <a:pt x="119" y="252"/>
                    <a:pt x="116" y="251"/>
                  </a:cubicBezTo>
                  <a:cubicBezTo>
                    <a:pt x="113" y="251"/>
                    <a:pt x="108" y="246"/>
                    <a:pt x="108" y="244"/>
                  </a:cubicBezTo>
                  <a:cubicBezTo>
                    <a:pt x="107" y="242"/>
                    <a:pt x="103" y="242"/>
                    <a:pt x="105" y="242"/>
                  </a:cubicBezTo>
                  <a:cubicBezTo>
                    <a:pt x="106" y="241"/>
                    <a:pt x="109" y="242"/>
                    <a:pt x="111" y="244"/>
                  </a:cubicBezTo>
                  <a:cubicBezTo>
                    <a:pt x="114" y="246"/>
                    <a:pt x="117" y="248"/>
                    <a:pt x="123" y="249"/>
                  </a:cubicBezTo>
                  <a:cubicBezTo>
                    <a:pt x="129" y="250"/>
                    <a:pt x="131" y="253"/>
                    <a:pt x="138" y="254"/>
                  </a:cubicBezTo>
                  <a:cubicBezTo>
                    <a:pt x="144" y="255"/>
                    <a:pt x="148" y="256"/>
                    <a:pt x="158" y="257"/>
                  </a:cubicBezTo>
                  <a:cubicBezTo>
                    <a:pt x="167" y="258"/>
                    <a:pt x="179" y="249"/>
                    <a:pt x="182" y="246"/>
                  </a:cubicBezTo>
                  <a:cubicBezTo>
                    <a:pt x="185" y="244"/>
                    <a:pt x="181" y="238"/>
                    <a:pt x="181" y="236"/>
                  </a:cubicBezTo>
                  <a:cubicBezTo>
                    <a:pt x="181" y="234"/>
                    <a:pt x="177" y="234"/>
                    <a:pt x="176" y="233"/>
                  </a:cubicBezTo>
                  <a:cubicBezTo>
                    <a:pt x="176" y="231"/>
                    <a:pt x="173" y="228"/>
                    <a:pt x="169" y="228"/>
                  </a:cubicBezTo>
                  <a:cubicBezTo>
                    <a:pt x="166" y="228"/>
                    <a:pt x="165" y="224"/>
                    <a:pt x="162" y="224"/>
                  </a:cubicBezTo>
                  <a:cubicBezTo>
                    <a:pt x="160" y="225"/>
                    <a:pt x="158" y="223"/>
                    <a:pt x="150" y="218"/>
                  </a:cubicBezTo>
                  <a:cubicBezTo>
                    <a:pt x="143" y="213"/>
                    <a:pt x="132" y="210"/>
                    <a:pt x="130" y="210"/>
                  </a:cubicBezTo>
                  <a:cubicBezTo>
                    <a:pt x="129" y="211"/>
                    <a:pt x="127" y="212"/>
                    <a:pt x="126" y="210"/>
                  </a:cubicBezTo>
                  <a:cubicBezTo>
                    <a:pt x="125" y="208"/>
                    <a:pt x="122" y="208"/>
                    <a:pt x="120" y="210"/>
                  </a:cubicBezTo>
                  <a:cubicBezTo>
                    <a:pt x="118" y="211"/>
                    <a:pt x="116" y="209"/>
                    <a:pt x="112" y="209"/>
                  </a:cubicBezTo>
                  <a:cubicBezTo>
                    <a:pt x="108" y="210"/>
                    <a:pt x="106" y="208"/>
                    <a:pt x="107" y="207"/>
                  </a:cubicBezTo>
                  <a:cubicBezTo>
                    <a:pt x="108" y="206"/>
                    <a:pt x="114" y="207"/>
                    <a:pt x="114" y="205"/>
                  </a:cubicBezTo>
                  <a:cubicBezTo>
                    <a:pt x="113" y="203"/>
                    <a:pt x="111" y="205"/>
                    <a:pt x="108" y="202"/>
                  </a:cubicBezTo>
                  <a:cubicBezTo>
                    <a:pt x="105" y="200"/>
                    <a:pt x="103" y="202"/>
                    <a:pt x="102" y="204"/>
                  </a:cubicBezTo>
                  <a:cubicBezTo>
                    <a:pt x="101" y="205"/>
                    <a:pt x="99" y="205"/>
                    <a:pt x="97" y="203"/>
                  </a:cubicBezTo>
                  <a:cubicBezTo>
                    <a:pt x="97" y="203"/>
                    <a:pt x="97" y="203"/>
                    <a:pt x="96" y="203"/>
                  </a:cubicBezTo>
                  <a:cubicBezTo>
                    <a:pt x="96" y="206"/>
                    <a:pt x="94" y="206"/>
                    <a:pt x="92" y="206"/>
                  </a:cubicBezTo>
                  <a:cubicBezTo>
                    <a:pt x="90" y="205"/>
                    <a:pt x="88" y="209"/>
                    <a:pt x="85" y="209"/>
                  </a:cubicBezTo>
                  <a:cubicBezTo>
                    <a:pt x="83" y="209"/>
                    <a:pt x="80" y="212"/>
                    <a:pt x="79" y="214"/>
                  </a:cubicBezTo>
                  <a:cubicBezTo>
                    <a:pt x="79" y="216"/>
                    <a:pt x="76" y="215"/>
                    <a:pt x="76" y="217"/>
                  </a:cubicBezTo>
                  <a:cubicBezTo>
                    <a:pt x="76" y="218"/>
                    <a:pt x="76" y="220"/>
                    <a:pt x="75" y="221"/>
                  </a:cubicBezTo>
                  <a:cubicBezTo>
                    <a:pt x="74" y="223"/>
                    <a:pt x="75" y="223"/>
                    <a:pt x="76" y="226"/>
                  </a:cubicBezTo>
                  <a:cubicBezTo>
                    <a:pt x="77" y="228"/>
                    <a:pt x="80" y="228"/>
                    <a:pt x="81" y="229"/>
                  </a:cubicBezTo>
                  <a:cubicBezTo>
                    <a:pt x="83" y="230"/>
                    <a:pt x="87" y="234"/>
                    <a:pt x="87" y="235"/>
                  </a:cubicBezTo>
                  <a:cubicBezTo>
                    <a:pt x="87" y="237"/>
                    <a:pt x="84" y="240"/>
                    <a:pt x="82" y="241"/>
                  </a:cubicBezTo>
                  <a:cubicBezTo>
                    <a:pt x="81" y="242"/>
                    <a:pt x="79" y="245"/>
                    <a:pt x="80" y="246"/>
                  </a:cubicBezTo>
                  <a:cubicBezTo>
                    <a:pt x="81" y="248"/>
                    <a:pt x="85" y="254"/>
                    <a:pt x="88" y="259"/>
                  </a:cubicBezTo>
                  <a:cubicBezTo>
                    <a:pt x="90" y="264"/>
                    <a:pt x="87" y="262"/>
                    <a:pt x="85" y="264"/>
                  </a:cubicBezTo>
                  <a:cubicBezTo>
                    <a:pt x="83" y="266"/>
                    <a:pt x="86" y="269"/>
                    <a:pt x="86" y="270"/>
                  </a:cubicBezTo>
                  <a:cubicBezTo>
                    <a:pt x="87" y="272"/>
                    <a:pt x="84" y="272"/>
                    <a:pt x="84" y="273"/>
                  </a:cubicBezTo>
                  <a:cubicBezTo>
                    <a:pt x="84" y="274"/>
                    <a:pt x="88" y="275"/>
                    <a:pt x="88" y="276"/>
                  </a:cubicBezTo>
                  <a:cubicBezTo>
                    <a:pt x="89" y="277"/>
                    <a:pt x="86" y="278"/>
                    <a:pt x="87" y="280"/>
                  </a:cubicBezTo>
                  <a:cubicBezTo>
                    <a:pt x="88" y="282"/>
                    <a:pt x="91" y="282"/>
                    <a:pt x="92" y="284"/>
                  </a:cubicBezTo>
                  <a:cubicBezTo>
                    <a:pt x="92" y="287"/>
                    <a:pt x="86" y="287"/>
                    <a:pt x="86" y="289"/>
                  </a:cubicBezTo>
                  <a:cubicBezTo>
                    <a:pt x="87" y="291"/>
                    <a:pt x="94" y="294"/>
                    <a:pt x="97" y="297"/>
                  </a:cubicBezTo>
                  <a:cubicBezTo>
                    <a:pt x="100" y="301"/>
                    <a:pt x="100" y="302"/>
                    <a:pt x="99" y="304"/>
                  </a:cubicBezTo>
                  <a:cubicBezTo>
                    <a:pt x="98" y="308"/>
                    <a:pt x="89" y="311"/>
                    <a:pt x="87" y="316"/>
                  </a:cubicBezTo>
                  <a:cubicBezTo>
                    <a:pt x="85" y="320"/>
                    <a:pt x="77" y="323"/>
                    <a:pt x="74" y="326"/>
                  </a:cubicBezTo>
                  <a:cubicBezTo>
                    <a:pt x="73" y="328"/>
                    <a:pt x="71" y="330"/>
                    <a:pt x="70" y="332"/>
                  </a:cubicBezTo>
                  <a:cubicBezTo>
                    <a:pt x="71" y="331"/>
                    <a:pt x="73" y="331"/>
                    <a:pt x="74" y="330"/>
                  </a:cubicBezTo>
                  <a:cubicBezTo>
                    <a:pt x="75" y="329"/>
                    <a:pt x="77" y="334"/>
                    <a:pt x="79" y="336"/>
                  </a:cubicBezTo>
                  <a:cubicBezTo>
                    <a:pt x="81" y="337"/>
                    <a:pt x="85" y="336"/>
                    <a:pt x="86" y="337"/>
                  </a:cubicBezTo>
                  <a:cubicBezTo>
                    <a:pt x="88" y="339"/>
                    <a:pt x="85" y="339"/>
                    <a:pt x="82" y="338"/>
                  </a:cubicBezTo>
                  <a:cubicBezTo>
                    <a:pt x="79" y="338"/>
                    <a:pt x="79" y="340"/>
                    <a:pt x="74" y="341"/>
                  </a:cubicBezTo>
                  <a:cubicBezTo>
                    <a:pt x="71" y="342"/>
                    <a:pt x="71" y="344"/>
                    <a:pt x="70" y="344"/>
                  </a:cubicBezTo>
                  <a:cubicBezTo>
                    <a:pt x="72" y="347"/>
                    <a:pt x="69" y="348"/>
                    <a:pt x="68" y="350"/>
                  </a:cubicBezTo>
                  <a:cubicBezTo>
                    <a:pt x="67" y="352"/>
                    <a:pt x="66" y="353"/>
                    <a:pt x="65" y="354"/>
                  </a:cubicBezTo>
                  <a:cubicBezTo>
                    <a:pt x="65" y="356"/>
                    <a:pt x="66" y="357"/>
                    <a:pt x="66" y="359"/>
                  </a:cubicBezTo>
                  <a:cubicBezTo>
                    <a:pt x="66" y="361"/>
                    <a:pt x="67" y="362"/>
                    <a:pt x="68" y="364"/>
                  </a:cubicBezTo>
                  <a:cubicBezTo>
                    <a:pt x="69" y="365"/>
                    <a:pt x="67" y="365"/>
                    <a:pt x="66" y="366"/>
                  </a:cubicBezTo>
                  <a:cubicBezTo>
                    <a:pt x="65" y="367"/>
                    <a:pt x="65" y="369"/>
                    <a:pt x="67" y="371"/>
                  </a:cubicBezTo>
                  <a:cubicBezTo>
                    <a:pt x="68" y="372"/>
                    <a:pt x="68" y="374"/>
                    <a:pt x="68" y="376"/>
                  </a:cubicBezTo>
                  <a:cubicBezTo>
                    <a:pt x="67" y="377"/>
                    <a:pt x="69" y="379"/>
                    <a:pt x="70" y="380"/>
                  </a:cubicBezTo>
                  <a:cubicBezTo>
                    <a:pt x="72" y="382"/>
                    <a:pt x="71" y="385"/>
                    <a:pt x="73" y="386"/>
                  </a:cubicBezTo>
                  <a:cubicBezTo>
                    <a:pt x="74" y="387"/>
                    <a:pt x="75" y="388"/>
                    <a:pt x="77" y="388"/>
                  </a:cubicBezTo>
                  <a:cubicBezTo>
                    <a:pt x="79" y="387"/>
                    <a:pt x="80" y="388"/>
                    <a:pt x="81" y="390"/>
                  </a:cubicBezTo>
                  <a:cubicBezTo>
                    <a:pt x="82" y="391"/>
                    <a:pt x="84" y="390"/>
                    <a:pt x="86" y="390"/>
                  </a:cubicBezTo>
                  <a:cubicBezTo>
                    <a:pt x="88" y="389"/>
                    <a:pt x="93" y="391"/>
                    <a:pt x="94" y="392"/>
                  </a:cubicBezTo>
                  <a:cubicBezTo>
                    <a:pt x="95" y="392"/>
                    <a:pt x="94" y="396"/>
                    <a:pt x="94" y="398"/>
                  </a:cubicBezTo>
                  <a:cubicBezTo>
                    <a:pt x="95" y="400"/>
                    <a:pt x="93" y="402"/>
                    <a:pt x="95" y="404"/>
                  </a:cubicBezTo>
                  <a:cubicBezTo>
                    <a:pt x="97" y="405"/>
                    <a:pt x="97" y="408"/>
                    <a:pt x="99" y="409"/>
                  </a:cubicBezTo>
                  <a:cubicBezTo>
                    <a:pt x="102" y="410"/>
                    <a:pt x="103" y="413"/>
                    <a:pt x="104" y="413"/>
                  </a:cubicBezTo>
                  <a:cubicBezTo>
                    <a:pt x="106" y="414"/>
                    <a:pt x="108" y="416"/>
                    <a:pt x="109" y="418"/>
                  </a:cubicBezTo>
                  <a:cubicBezTo>
                    <a:pt x="109" y="419"/>
                    <a:pt x="106" y="421"/>
                    <a:pt x="104" y="422"/>
                  </a:cubicBezTo>
                  <a:cubicBezTo>
                    <a:pt x="103" y="422"/>
                    <a:pt x="100" y="419"/>
                    <a:pt x="99" y="421"/>
                  </a:cubicBezTo>
                  <a:cubicBezTo>
                    <a:pt x="97" y="422"/>
                    <a:pt x="99" y="424"/>
                    <a:pt x="100" y="429"/>
                  </a:cubicBezTo>
                  <a:cubicBezTo>
                    <a:pt x="101" y="433"/>
                    <a:pt x="102" y="433"/>
                    <a:pt x="103" y="433"/>
                  </a:cubicBezTo>
                  <a:cubicBezTo>
                    <a:pt x="105" y="433"/>
                    <a:pt x="106" y="432"/>
                    <a:pt x="107" y="431"/>
                  </a:cubicBezTo>
                  <a:cubicBezTo>
                    <a:pt x="109" y="430"/>
                    <a:pt x="112" y="431"/>
                    <a:pt x="113" y="431"/>
                  </a:cubicBezTo>
                  <a:cubicBezTo>
                    <a:pt x="114" y="430"/>
                    <a:pt x="119" y="430"/>
                    <a:pt x="120" y="432"/>
                  </a:cubicBezTo>
                  <a:cubicBezTo>
                    <a:pt x="121" y="433"/>
                    <a:pt x="122" y="437"/>
                    <a:pt x="121" y="438"/>
                  </a:cubicBezTo>
                  <a:cubicBezTo>
                    <a:pt x="120" y="439"/>
                    <a:pt x="122" y="441"/>
                    <a:pt x="123" y="443"/>
                  </a:cubicBezTo>
                  <a:cubicBezTo>
                    <a:pt x="124" y="444"/>
                    <a:pt x="128" y="444"/>
                    <a:pt x="129" y="444"/>
                  </a:cubicBezTo>
                  <a:cubicBezTo>
                    <a:pt x="130" y="445"/>
                    <a:pt x="133" y="449"/>
                    <a:pt x="133" y="451"/>
                  </a:cubicBezTo>
                  <a:cubicBezTo>
                    <a:pt x="132" y="452"/>
                    <a:pt x="135" y="453"/>
                    <a:pt x="136" y="452"/>
                  </a:cubicBezTo>
                  <a:cubicBezTo>
                    <a:pt x="137" y="452"/>
                    <a:pt x="138" y="453"/>
                    <a:pt x="140" y="454"/>
                  </a:cubicBezTo>
                  <a:cubicBezTo>
                    <a:pt x="141" y="455"/>
                    <a:pt x="143" y="455"/>
                    <a:pt x="144" y="454"/>
                  </a:cubicBezTo>
                  <a:cubicBezTo>
                    <a:pt x="146" y="453"/>
                    <a:pt x="148" y="452"/>
                    <a:pt x="149" y="453"/>
                  </a:cubicBezTo>
                  <a:cubicBezTo>
                    <a:pt x="150" y="455"/>
                    <a:pt x="153" y="457"/>
                    <a:pt x="153" y="458"/>
                  </a:cubicBezTo>
                  <a:cubicBezTo>
                    <a:pt x="153" y="459"/>
                    <a:pt x="157" y="458"/>
                    <a:pt x="160" y="459"/>
                  </a:cubicBezTo>
                  <a:cubicBezTo>
                    <a:pt x="162" y="460"/>
                    <a:pt x="164" y="460"/>
                    <a:pt x="167" y="461"/>
                  </a:cubicBezTo>
                  <a:cubicBezTo>
                    <a:pt x="169" y="462"/>
                    <a:pt x="171" y="462"/>
                    <a:pt x="172" y="464"/>
                  </a:cubicBezTo>
                  <a:cubicBezTo>
                    <a:pt x="172" y="465"/>
                    <a:pt x="169" y="467"/>
                    <a:pt x="169" y="467"/>
                  </a:cubicBezTo>
                  <a:cubicBezTo>
                    <a:pt x="169" y="468"/>
                    <a:pt x="171" y="469"/>
                    <a:pt x="171" y="470"/>
                  </a:cubicBezTo>
                  <a:cubicBezTo>
                    <a:pt x="171" y="471"/>
                    <a:pt x="169" y="471"/>
                    <a:pt x="168" y="472"/>
                  </a:cubicBezTo>
                  <a:cubicBezTo>
                    <a:pt x="168" y="473"/>
                    <a:pt x="170" y="474"/>
                    <a:pt x="170" y="475"/>
                  </a:cubicBezTo>
                  <a:cubicBezTo>
                    <a:pt x="170" y="476"/>
                    <a:pt x="169" y="479"/>
                    <a:pt x="169" y="480"/>
                  </a:cubicBezTo>
                  <a:cubicBezTo>
                    <a:pt x="169" y="481"/>
                    <a:pt x="163" y="480"/>
                    <a:pt x="162" y="480"/>
                  </a:cubicBezTo>
                  <a:cubicBezTo>
                    <a:pt x="160" y="480"/>
                    <a:pt x="156" y="484"/>
                    <a:pt x="155" y="484"/>
                  </a:cubicBezTo>
                  <a:cubicBezTo>
                    <a:pt x="154" y="485"/>
                    <a:pt x="155" y="487"/>
                    <a:pt x="155" y="488"/>
                  </a:cubicBezTo>
                  <a:cubicBezTo>
                    <a:pt x="159" y="488"/>
                    <a:pt x="163" y="487"/>
                    <a:pt x="164" y="488"/>
                  </a:cubicBezTo>
                  <a:cubicBezTo>
                    <a:pt x="164" y="490"/>
                    <a:pt x="155" y="494"/>
                    <a:pt x="153" y="494"/>
                  </a:cubicBezTo>
                  <a:cubicBezTo>
                    <a:pt x="151" y="495"/>
                    <a:pt x="156" y="498"/>
                    <a:pt x="156" y="499"/>
                  </a:cubicBezTo>
                  <a:cubicBezTo>
                    <a:pt x="156" y="501"/>
                    <a:pt x="151" y="501"/>
                    <a:pt x="151" y="504"/>
                  </a:cubicBezTo>
                  <a:cubicBezTo>
                    <a:pt x="152" y="507"/>
                    <a:pt x="150" y="508"/>
                    <a:pt x="147" y="508"/>
                  </a:cubicBezTo>
                  <a:cubicBezTo>
                    <a:pt x="144" y="508"/>
                    <a:pt x="143" y="509"/>
                    <a:pt x="144" y="509"/>
                  </a:cubicBezTo>
                  <a:cubicBezTo>
                    <a:pt x="146" y="510"/>
                    <a:pt x="146" y="513"/>
                    <a:pt x="151" y="515"/>
                  </a:cubicBezTo>
                  <a:cubicBezTo>
                    <a:pt x="156" y="516"/>
                    <a:pt x="162" y="521"/>
                    <a:pt x="167" y="526"/>
                  </a:cubicBezTo>
                  <a:cubicBezTo>
                    <a:pt x="167" y="527"/>
                    <a:pt x="168" y="527"/>
                    <a:pt x="169" y="528"/>
                  </a:cubicBezTo>
                  <a:cubicBezTo>
                    <a:pt x="170" y="527"/>
                    <a:pt x="171" y="527"/>
                    <a:pt x="172" y="526"/>
                  </a:cubicBezTo>
                  <a:cubicBezTo>
                    <a:pt x="175" y="526"/>
                    <a:pt x="180" y="528"/>
                    <a:pt x="182" y="529"/>
                  </a:cubicBezTo>
                  <a:cubicBezTo>
                    <a:pt x="185" y="531"/>
                    <a:pt x="194" y="529"/>
                    <a:pt x="195" y="531"/>
                  </a:cubicBezTo>
                  <a:cubicBezTo>
                    <a:pt x="196" y="532"/>
                    <a:pt x="199" y="534"/>
                    <a:pt x="200" y="534"/>
                  </a:cubicBezTo>
                  <a:cubicBezTo>
                    <a:pt x="202" y="534"/>
                    <a:pt x="204" y="538"/>
                    <a:pt x="206" y="537"/>
                  </a:cubicBezTo>
                  <a:cubicBezTo>
                    <a:pt x="207" y="535"/>
                    <a:pt x="213" y="535"/>
                    <a:pt x="214" y="535"/>
                  </a:cubicBezTo>
                  <a:cubicBezTo>
                    <a:pt x="216" y="535"/>
                    <a:pt x="216" y="537"/>
                    <a:pt x="217" y="537"/>
                  </a:cubicBezTo>
                  <a:cubicBezTo>
                    <a:pt x="219" y="537"/>
                    <a:pt x="219" y="542"/>
                    <a:pt x="220" y="542"/>
                  </a:cubicBezTo>
                  <a:cubicBezTo>
                    <a:pt x="221" y="541"/>
                    <a:pt x="225" y="545"/>
                    <a:pt x="228" y="545"/>
                  </a:cubicBezTo>
                  <a:cubicBezTo>
                    <a:pt x="230" y="546"/>
                    <a:pt x="233" y="550"/>
                    <a:pt x="234" y="550"/>
                  </a:cubicBezTo>
                  <a:cubicBezTo>
                    <a:pt x="235" y="550"/>
                    <a:pt x="237" y="552"/>
                    <a:pt x="238" y="550"/>
                  </a:cubicBezTo>
                  <a:cubicBezTo>
                    <a:pt x="239" y="548"/>
                    <a:pt x="242" y="549"/>
                    <a:pt x="243" y="546"/>
                  </a:cubicBezTo>
                  <a:cubicBezTo>
                    <a:pt x="239" y="540"/>
                    <a:pt x="233" y="534"/>
                    <a:pt x="234" y="531"/>
                  </a:cubicBezTo>
                  <a:cubicBezTo>
                    <a:pt x="234" y="527"/>
                    <a:pt x="236" y="524"/>
                    <a:pt x="230" y="520"/>
                  </a:cubicBezTo>
                  <a:cubicBezTo>
                    <a:pt x="225" y="515"/>
                    <a:pt x="231" y="512"/>
                    <a:pt x="235" y="508"/>
                  </a:cubicBezTo>
                  <a:cubicBezTo>
                    <a:pt x="238" y="503"/>
                    <a:pt x="245" y="502"/>
                    <a:pt x="250" y="499"/>
                  </a:cubicBezTo>
                  <a:cubicBezTo>
                    <a:pt x="249" y="498"/>
                    <a:pt x="248" y="497"/>
                    <a:pt x="247" y="497"/>
                  </a:cubicBezTo>
                  <a:cubicBezTo>
                    <a:pt x="243" y="495"/>
                    <a:pt x="242" y="494"/>
                    <a:pt x="245" y="493"/>
                  </a:cubicBezTo>
                  <a:cubicBezTo>
                    <a:pt x="248" y="492"/>
                    <a:pt x="246" y="491"/>
                    <a:pt x="244" y="488"/>
                  </a:cubicBezTo>
                  <a:cubicBezTo>
                    <a:pt x="241" y="485"/>
                    <a:pt x="240" y="482"/>
                    <a:pt x="239" y="482"/>
                  </a:cubicBezTo>
                  <a:cubicBezTo>
                    <a:pt x="237" y="482"/>
                    <a:pt x="235" y="482"/>
                    <a:pt x="233" y="482"/>
                  </a:cubicBezTo>
                  <a:cubicBezTo>
                    <a:pt x="230" y="483"/>
                    <a:pt x="231" y="480"/>
                    <a:pt x="231" y="478"/>
                  </a:cubicBezTo>
                  <a:cubicBezTo>
                    <a:pt x="231" y="475"/>
                    <a:pt x="227" y="476"/>
                    <a:pt x="226" y="475"/>
                  </a:cubicBezTo>
                  <a:cubicBezTo>
                    <a:pt x="225" y="473"/>
                    <a:pt x="227" y="470"/>
                    <a:pt x="228" y="469"/>
                  </a:cubicBezTo>
                  <a:cubicBezTo>
                    <a:pt x="229" y="469"/>
                    <a:pt x="231" y="468"/>
                    <a:pt x="231" y="467"/>
                  </a:cubicBezTo>
                  <a:cubicBezTo>
                    <a:pt x="231" y="466"/>
                    <a:pt x="227" y="465"/>
                    <a:pt x="228" y="463"/>
                  </a:cubicBezTo>
                  <a:cubicBezTo>
                    <a:pt x="230" y="460"/>
                    <a:pt x="233" y="460"/>
                    <a:pt x="233" y="457"/>
                  </a:cubicBezTo>
                  <a:cubicBezTo>
                    <a:pt x="233" y="455"/>
                    <a:pt x="235" y="452"/>
                    <a:pt x="238" y="454"/>
                  </a:cubicBezTo>
                  <a:cubicBezTo>
                    <a:pt x="240" y="456"/>
                    <a:pt x="242" y="461"/>
                    <a:pt x="245" y="460"/>
                  </a:cubicBezTo>
                  <a:cubicBezTo>
                    <a:pt x="248" y="459"/>
                    <a:pt x="246" y="456"/>
                    <a:pt x="245" y="455"/>
                  </a:cubicBezTo>
                  <a:cubicBezTo>
                    <a:pt x="245" y="453"/>
                    <a:pt x="244" y="451"/>
                    <a:pt x="248" y="450"/>
                  </a:cubicBezTo>
                  <a:cubicBezTo>
                    <a:pt x="251" y="449"/>
                    <a:pt x="249" y="446"/>
                    <a:pt x="252" y="446"/>
                  </a:cubicBezTo>
                  <a:cubicBezTo>
                    <a:pt x="255" y="446"/>
                    <a:pt x="259" y="443"/>
                    <a:pt x="261" y="442"/>
                  </a:cubicBezTo>
                  <a:cubicBezTo>
                    <a:pt x="262" y="441"/>
                    <a:pt x="266" y="439"/>
                    <a:pt x="267" y="440"/>
                  </a:cubicBezTo>
                  <a:cubicBezTo>
                    <a:pt x="269" y="441"/>
                    <a:pt x="271" y="443"/>
                    <a:pt x="272" y="440"/>
                  </a:cubicBezTo>
                  <a:cubicBezTo>
                    <a:pt x="273" y="438"/>
                    <a:pt x="277" y="439"/>
                    <a:pt x="278" y="440"/>
                  </a:cubicBezTo>
                  <a:cubicBezTo>
                    <a:pt x="278" y="442"/>
                    <a:pt x="285" y="442"/>
                    <a:pt x="287" y="443"/>
                  </a:cubicBezTo>
                  <a:cubicBezTo>
                    <a:pt x="290" y="445"/>
                    <a:pt x="295" y="448"/>
                    <a:pt x="295" y="449"/>
                  </a:cubicBezTo>
                  <a:cubicBezTo>
                    <a:pt x="295" y="451"/>
                    <a:pt x="297" y="453"/>
                    <a:pt x="297" y="450"/>
                  </a:cubicBezTo>
                  <a:cubicBezTo>
                    <a:pt x="297" y="448"/>
                    <a:pt x="299" y="448"/>
                    <a:pt x="302" y="450"/>
                  </a:cubicBezTo>
                  <a:cubicBezTo>
                    <a:pt x="305" y="452"/>
                    <a:pt x="309" y="451"/>
                    <a:pt x="310" y="449"/>
                  </a:cubicBezTo>
                  <a:cubicBezTo>
                    <a:pt x="310" y="448"/>
                    <a:pt x="316" y="445"/>
                    <a:pt x="318" y="447"/>
                  </a:cubicBezTo>
                  <a:cubicBezTo>
                    <a:pt x="320" y="448"/>
                    <a:pt x="320" y="449"/>
                    <a:pt x="323" y="447"/>
                  </a:cubicBezTo>
                  <a:cubicBezTo>
                    <a:pt x="325" y="445"/>
                    <a:pt x="330" y="445"/>
                    <a:pt x="331" y="448"/>
                  </a:cubicBezTo>
                  <a:cubicBezTo>
                    <a:pt x="332" y="450"/>
                    <a:pt x="334" y="450"/>
                    <a:pt x="336" y="450"/>
                  </a:cubicBezTo>
                  <a:cubicBezTo>
                    <a:pt x="339" y="450"/>
                    <a:pt x="339" y="454"/>
                    <a:pt x="341" y="453"/>
                  </a:cubicBezTo>
                  <a:cubicBezTo>
                    <a:pt x="342" y="452"/>
                    <a:pt x="342" y="448"/>
                    <a:pt x="344" y="449"/>
                  </a:cubicBezTo>
                  <a:cubicBezTo>
                    <a:pt x="345" y="449"/>
                    <a:pt x="347" y="451"/>
                    <a:pt x="350" y="451"/>
                  </a:cubicBezTo>
                  <a:cubicBezTo>
                    <a:pt x="353" y="451"/>
                    <a:pt x="355" y="451"/>
                    <a:pt x="355" y="448"/>
                  </a:cubicBezTo>
                  <a:cubicBezTo>
                    <a:pt x="355" y="446"/>
                    <a:pt x="355" y="442"/>
                    <a:pt x="353" y="442"/>
                  </a:cubicBezTo>
                  <a:cubicBezTo>
                    <a:pt x="351" y="442"/>
                    <a:pt x="349" y="441"/>
                    <a:pt x="347" y="441"/>
                  </a:cubicBezTo>
                  <a:cubicBezTo>
                    <a:pt x="345" y="441"/>
                    <a:pt x="342" y="437"/>
                    <a:pt x="345" y="436"/>
                  </a:cubicBezTo>
                  <a:cubicBezTo>
                    <a:pt x="347" y="435"/>
                    <a:pt x="351" y="433"/>
                    <a:pt x="350" y="432"/>
                  </a:cubicBezTo>
                  <a:cubicBezTo>
                    <a:pt x="349" y="430"/>
                    <a:pt x="348" y="426"/>
                    <a:pt x="351" y="426"/>
                  </a:cubicBezTo>
                  <a:cubicBezTo>
                    <a:pt x="354" y="425"/>
                    <a:pt x="361" y="425"/>
                    <a:pt x="360" y="424"/>
                  </a:cubicBezTo>
                  <a:cubicBezTo>
                    <a:pt x="360" y="423"/>
                    <a:pt x="354" y="422"/>
                    <a:pt x="353" y="420"/>
                  </a:cubicBezTo>
                  <a:cubicBezTo>
                    <a:pt x="352" y="418"/>
                    <a:pt x="351" y="414"/>
                    <a:pt x="352" y="413"/>
                  </a:cubicBezTo>
                  <a:cubicBezTo>
                    <a:pt x="354" y="413"/>
                    <a:pt x="357" y="414"/>
                    <a:pt x="360" y="413"/>
                  </a:cubicBezTo>
                  <a:cubicBezTo>
                    <a:pt x="362" y="412"/>
                    <a:pt x="367" y="414"/>
                    <a:pt x="370" y="412"/>
                  </a:cubicBezTo>
                  <a:cubicBezTo>
                    <a:pt x="373" y="410"/>
                    <a:pt x="379" y="409"/>
                    <a:pt x="382" y="409"/>
                  </a:cubicBezTo>
                  <a:cubicBezTo>
                    <a:pt x="386" y="409"/>
                    <a:pt x="388" y="407"/>
                    <a:pt x="391" y="407"/>
                  </a:cubicBezTo>
                  <a:cubicBezTo>
                    <a:pt x="394" y="406"/>
                    <a:pt x="401" y="405"/>
                    <a:pt x="403" y="404"/>
                  </a:cubicBezTo>
                  <a:cubicBezTo>
                    <a:pt x="405" y="404"/>
                    <a:pt x="415" y="402"/>
                    <a:pt x="415" y="400"/>
                  </a:cubicBezTo>
                  <a:cubicBezTo>
                    <a:pt x="416" y="398"/>
                    <a:pt x="424" y="397"/>
                    <a:pt x="426" y="398"/>
                  </a:cubicBezTo>
                  <a:cubicBezTo>
                    <a:pt x="428" y="399"/>
                    <a:pt x="430" y="399"/>
                    <a:pt x="432" y="399"/>
                  </a:cubicBezTo>
                  <a:cubicBezTo>
                    <a:pt x="434" y="398"/>
                    <a:pt x="438" y="400"/>
                    <a:pt x="438" y="402"/>
                  </a:cubicBezTo>
                  <a:cubicBezTo>
                    <a:pt x="437" y="404"/>
                    <a:pt x="439" y="406"/>
                    <a:pt x="439" y="408"/>
                  </a:cubicBezTo>
                  <a:cubicBezTo>
                    <a:pt x="439" y="410"/>
                    <a:pt x="437" y="410"/>
                    <a:pt x="438" y="412"/>
                  </a:cubicBezTo>
                  <a:cubicBezTo>
                    <a:pt x="439" y="413"/>
                    <a:pt x="444" y="412"/>
                    <a:pt x="446" y="410"/>
                  </a:cubicBezTo>
                  <a:cubicBezTo>
                    <a:pt x="447" y="409"/>
                    <a:pt x="449" y="411"/>
                    <a:pt x="449" y="412"/>
                  </a:cubicBezTo>
                  <a:cubicBezTo>
                    <a:pt x="449" y="414"/>
                    <a:pt x="451" y="415"/>
                    <a:pt x="451" y="413"/>
                  </a:cubicBezTo>
                  <a:cubicBezTo>
                    <a:pt x="451" y="411"/>
                    <a:pt x="454" y="412"/>
                    <a:pt x="455" y="413"/>
                  </a:cubicBezTo>
                  <a:cubicBezTo>
                    <a:pt x="456" y="415"/>
                    <a:pt x="460" y="412"/>
                    <a:pt x="460" y="414"/>
                  </a:cubicBezTo>
                  <a:cubicBezTo>
                    <a:pt x="460" y="416"/>
                    <a:pt x="455" y="417"/>
                    <a:pt x="457" y="419"/>
                  </a:cubicBezTo>
                  <a:cubicBezTo>
                    <a:pt x="459" y="421"/>
                    <a:pt x="460" y="417"/>
                    <a:pt x="463" y="418"/>
                  </a:cubicBezTo>
                  <a:cubicBezTo>
                    <a:pt x="466" y="419"/>
                    <a:pt x="470" y="415"/>
                    <a:pt x="472" y="414"/>
                  </a:cubicBezTo>
                  <a:cubicBezTo>
                    <a:pt x="475" y="414"/>
                    <a:pt x="478" y="411"/>
                    <a:pt x="480" y="410"/>
                  </a:cubicBezTo>
                  <a:cubicBezTo>
                    <a:pt x="482" y="409"/>
                    <a:pt x="487" y="409"/>
                    <a:pt x="486" y="410"/>
                  </a:cubicBezTo>
                  <a:cubicBezTo>
                    <a:pt x="484" y="412"/>
                    <a:pt x="482" y="415"/>
                    <a:pt x="488" y="417"/>
                  </a:cubicBezTo>
                  <a:cubicBezTo>
                    <a:pt x="494" y="419"/>
                    <a:pt x="500" y="430"/>
                    <a:pt x="504" y="435"/>
                  </a:cubicBezTo>
                  <a:cubicBezTo>
                    <a:pt x="507" y="441"/>
                    <a:pt x="510" y="450"/>
                    <a:pt x="512" y="450"/>
                  </a:cubicBezTo>
                  <a:cubicBezTo>
                    <a:pt x="514" y="450"/>
                    <a:pt x="515" y="445"/>
                    <a:pt x="517" y="445"/>
                  </a:cubicBezTo>
                  <a:cubicBezTo>
                    <a:pt x="520" y="444"/>
                    <a:pt x="521" y="449"/>
                    <a:pt x="524" y="449"/>
                  </a:cubicBezTo>
                  <a:cubicBezTo>
                    <a:pt x="526" y="450"/>
                    <a:pt x="530" y="452"/>
                    <a:pt x="532" y="451"/>
                  </a:cubicBezTo>
                  <a:cubicBezTo>
                    <a:pt x="534" y="450"/>
                    <a:pt x="539" y="447"/>
                    <a:pt x="540" y="448"/>
                  </a:cubicBezTo>
                  <a:cubicBezTo>
                    <a:pt x="542" y="449"/>
                    <a:pt x="544" y="449"/>
                    <a:pt x="546" y="453"/>
                  </a:cubicBezTo>
                  <a:cubicBezTo>
                    <a:pt x="547" y="456"/>
                    <a:pt x="549" y="457"/>
                    <a:pt x="551" y="457"/>
                  </a:cubicBezTo>
                  <a:cubicBezTo>
                    <a:pt x="552" y="457"/>
                    <a:pt x="553" y="459"/>
                    <a:pt x="553" y="460"/>
                  </a:cubicBezTo>
                  <a:cubicBezTo>
                    <a:pt x="553" y="462"/>
                    <a:pt x="555" y="464"/>
                    <a:pt x="557" y="464"/>
                  </a:cubicBezTo>
                  <a:cubicBezTo>
                    <a:pt x="558" y="464"/>
                    <a:pt x="562" y="463"/>
                    <a:pt x="564" y="463"/>
                  </a:cubicBezTo>
                  <a:cubicBezTo>
                    <a:pt x="565" y="462"/>
                    <a:pt x="566" y="461"/>
                    <a:pt x="567" y="463"/>
                  </a:cubicBezTo>
                  <a:cubicBezTo>
                    <a:pt x="567" y="465"/>
                    <a:pt x="569" y="467"/>
                    <a:pt x="571" y="467"/>
                  </a:cubicBezTo>
                  <a:cubicBezTo>
                    <a:pt x="572" y="467"/>
                    <a:pt x="575" y="469"/>
                    <a:pt x="575" y="467"/>
                  </a:cubicBezTo>
                  <a:cubicBezTo>
                    <a:pt x="576" y="466"/>
                    <a:pt x="580" y="465"/>
                    <a:pt x="581" y="465"/>
                  </a:cubicBezTo>
                  <a:cubicBezTo>
                    <a:pt x="583" y="465"/>
                    <a:pt x="588" y="464"/>
                    <a:pt x="589" y="462"/>
                  </a:cubicBezTo>
                  <a:cubicBezTo>
                    <a:pt x="590" y="459"/>
                    <a:pt x="594" y="459"/>
                    <a:pt x="595" y="458"/>
                  </a:cubicBezTo>
                  <a:cubicBezTo>
                    <a:pt x="597" y="456"/>
                    <a:pt x="600" y="456"/>
                    <a:pt x="601" y="454"/>
                  </a:cubicBezTo>
                  <a:cubicBezTo>
                    <a:pt x="602" y="453"/>
                    <a:pt x="606" y="453"/>
                    <a:pt x="607" y="452"/>
                  </a:cubicBezTo>
                  <a:cubicBezTo>
                    <a:pt x="607" y="450"/>
                    <a:pt x="611" y="450"/>
                    <a:pt x="613" y="451"/>
                  </a:cubicBezTo>
                  <a:cubicBezTo>
                    <a:pt x="614" y="451"/>
                    <a:pt x="623" y="453"/>
                    <a:pt x="624" y="453"/>
                  </a:cubicBezTo>
                  <a:cubicBezTo>
                    <a:pt x="625" y="452"/>
                    <a:pt x="626" y="457"/>
                    <a:pt x="627" y="457"/>
                  </a:cubicBezTo>
                  <a:cubicBezTo>
                    <a:pt x="628" y="458"/>
                    <a:pt x="633" y="461"/>
                    <a:pt x="634" y="460"/>
                  </a:cubicBezTo>
                  <a:cubicBezTo>
                    <a:pt x="635" y="459"/>
                    <a:pt x="638" y="458"/>
                    <a:pt x="641" y="460"/>
                  </a:cubicBezTo>
                  <a:cubicBezTo>
                    <a:pt x="643" y="461"/>
                    <a:pt x="646" y="463"/>
                    <a:pt x="647" y="461"/>
                  </a:cubicBezTo>
                  <a:cubicBezTo>
                    <a:pt x="648" y="460"/>
                    <a:pt x="653" y="459"/>
                    <a:pt x="654" y="458"/>
                  </a:cubicBezTo>
                  <a:cubicBezTo>
                    <a:pt x="654" y="457"/>
                    <a:pt x="655" y="454"/>
                    <a:pt x="654" y="453"/>
                  </a:cubicBezTo>
                  <a:cubicBezTo>
                    <a:pt x="653" y="452"/>
                    <a:pt x="651" y="448"/>
                    <a:pt x="651" y="446"/>
                  </a:cubicBezTo>
                  <a:cubicBezTo>
                    <a:pt x="650" y="444"/>
                    <a:pt x="654" y="443"/>
                    <a:pt x="654" y="442"/>
                  </a:cubicBezTo>
                  <a:cubicBezTo>
                    <a:pt x="655" y="440"/>
                    <a:pt x="658" y="440"/>
                    <a:pt x="659" y="439"/>
                  </a:cubicBezTo>
                  <a:cubicBezTo>
                    <a:pt x="660" y="438"/>
                    <a:pt x="660" y="435"/>
                    <a:pt x="662" y="436"/>
                  </a:cubicBezTo>
                  <a:cubicBezTo>
                    <a:pt x="664" y="436"/>
                    <a:pt x="667" y="438"/>
                    <a:pt x="668" y="438"/>
                  </a:cubicBezTo>
                  <a:cubicBezTo>
                    <a:pt x="669" y="439"/>
                    <a:pt x="672" y="440"/>
                    <a:pt x="673" y="440"/>
                  </a:cubicBezTo>
                  <a:cubicBezTo>
                    <a:pt x="675" y="440"/>
                    <a:pt x="678" y="441"/>
                    <a:pt x="679" y="442"/>
                  </a:cubicBezTo>
                  <a:cubicBezTo>
                    <a:pt x="681" y="443"/>
                    <a:pt x="687" y="443"/>
                    <a:pt x="688" y="445"/>
                  </a:cubicBezTo>
                  <a:cubicBezTo>
                    <a:pt x="689" y="446"/>
                    <a:pt x="687" y="450"/>
                    <a:pt x="689" y="452"/>
                  </a:cubicBezTo>
                  <a:cubicBezTo>
                    <a:pt x="690" y="453"/>
                    <a:pt x="693" y="457"/>
                    <a:pt x="694" y="456"/>
                  </a:cubicBezTo>
                  <a:cubicBezTo>
                    <a:pt x="695" y="455"/>
                    <a:pt x="700" y="458"/>
                    <a:pt x="701" y="458"/>
                  </a:cubicBezTo>
                  <a:cubicBezTo>
                    <a:pt x="703" y="458"/>
                    <a:pt x="706" y="455"/>
                    <a:pt x="707" y="455"/>
                  </a:cubicBezTo>
                  <a:cubicBezTo>
                    <a:pt x="709" y="455"/>
                    <a:pt x="714" y="454"/>
                    <a:pt x="715" y="454"/>
                  </a:cubicBezTo>
                  <a:cubicBezTo>
                    <a:pt x="717" y="454"/>
                    <a:pt x="722" y="456"/>
                    <a:pt x="723" y="456"/>
                  </a:cubicBezTo>
                  <a:cubicBezTo>
                    <a:pt x="724" y="455"/>
                    <a:pt x="729" y="456"/>
                    <a:pt x="729" y="458"/>
                  </a:cubicBezTo>
                  <a:cubicBezTo>
                    <a:pt x="730" y="459"/>
                    <a:pt x="736" y="459"/>
                    <a:pt x="736" y="461"/>
                  </a:cubicBezTo>
                  <a:cubicBezTo>
                    <a:pt x="736" y="463"/>
                    <a:pt x="740" y="464"/>
                    <a:pt x="741" y="466"/>
                  </a:cubicBezTo>
                  <a:cubicBezTo>
                    <a:pt x="742" y="468"/>
                    <a:pt x="750" y="466"/>
                    <a:pt x="751" y="468"/>
                  </a:cubicBezTo>
                  <a:cubicBezTo>
                    <a:pt x="753" y="469"/>
                    <a:pt x="762" y="469"/>
                    <a:pt x="763" y="468"/>
                  </a:cubicBezTo>
                  <a:cubicBezTo>
                    <a:pt x="763" y="467"/>
                    <a:pt x="772" y="466"/>
                    <a:pt x="774" y="465"/>
                  </a:cubicBezTo>
                  <a:cubicBezTo>
                    <a:pt x="775" y="464"/>
                    <a:pt x="780" y="464"/>
                    <a:pt x="780" y="462"/>
                  </a:cubicBezTo>
                  <a:cubicBezTo>
                    <a:pt x="781" y="461"/>
                    <a:pt x="785" y="459"/>
                    <a:pt x="787" y="458"/>
                  </a:cubicBezTo>
                  <a:cubicBezTo>
                    <a:pt x="789" y="456"/>
                    <a:pt x="797" y="457"/>
                    <a:pt x="797" y="458"/>
                  </a:cubicBezTo>
                  <a:cubicBezTo>
                    <a:pt x="798" y="460"/>
                    <a:pt x="803" y="461"/>
                    <a:pt x="805" y="460"/>
                  </a:cubicBezTo>
                  <a:cubicBezTo>
                    <a:pt x="807" y="459"/>
                    <a:pt x="812" y="460"/>
                    <a:pt x="813" y="462"/>
                  </a:cubicBezTo>
                  <a:cubicBezTo>
                    <a:pt x="813" y="464"/>
                    <a:pt x="819" y="465"/>
                    <a:pt x="821" y="464"/>
                  </a:cubicBezTo>
                  <a:cubicBezTo>
                    <a:pt x="822" y="464"/>
                    <a:pt x="827" y="460"/>
                    <a:pt x="829" y="460"/>
                  </a:cubicBezTo>
                  <a:cubicBezTo>
                    <a:pt x="831" y="460"/>
                    <a:pt x="833" y="458"/>
                    <a:pt x="833" y="456"/>
                  </a:cubicBezTo>
                  <a:cubicBezTo>
                    <a:pt x="832" y="454"/>
                    <a:pt x="836" y="449"/>
                    <a:pt x="837" y="447"/>
                  </a:cubicBezTo>
                  <a:cubicBezTo>
                    <a:pt x="837" y="445"/>
                    <a:pt x="841" y="440"/>
                    <a:pt x="842" y="439"/>
                  </a:cubicBezTo>
                  <a:cubicBezTo>
                    <a:pt x="843" y="439"/>
                    <a:pt x="846" y="437"/>
                    <a:pt x="846" y="435"/>
                  </a:cubicBezTo>
                  <a:cubicBezTo>
                    <a:pt x="845" y="434"/>
                    <a:pt x="845" y="429"/>
                    <a:pt x="843" y="429"/>
                  </a:cubicBezTo>
                  <a:cubicBezTo>
                    <a:pt x="842" y="429"/>
                    <a:pt x="839" y="429"/>
                    <a:pt x="842" y="425"/>
                  </a:cubicBezTo>
                  <a:cubicBezTo>
                    <a:pt x="846" y="420"/>
                    <a:pt x="852" y="421"/>
                    <a:pt x="853" y="421"/>
                  </a:cubicBezTo>
                  <a:cubicBezTo>
                    <a:pt x="854" y="421"/>
                    <a:pt x="862" y="419"/>
                    <a:pt x="865" y="420"/>
                  </a:cubicBezTo>
                  <a:cubicBezTo>
                    <a:pt x="869" y="421"/>
                    <a:pt x="871" y="420"/>
                    <a:pt x="875" y="422"/>
                  </a:cubicBezTo>
                  <a:cubicBezTo>
                    <a:pt x="879" y="424"/>
                    <a:pt x="884" y="423"/>
                    <a:pt x="885" y="425"/>
                  </a:cubicBezTo>
                  <a:cubicBezTo>
                    <a:pt x="886" y="426"/>
                    <a:pt x="891" y="428"/>
                    <a:pt x="891" y="431"/>
                  </a:cubicBezTo>
                  <a:cubicBezTo>
                    <a:pt x="890" y="434"/>
                    <a:pt x="893" y="432"/>
                    <a:pt x="895" y="439"/>
                  </a:cubicBezTo>
                  <a:cubicBezTo>
                    <a:pt x="896" y="445"/>
                    <a:pt x="899" y="446"/>
                    <a:pt x="900" y="449"/>
                  </a:cubicBezTo>
                  <a:cubicBezTo>
                    <a:pt x="900" y="452"/>
                    <a:pt x="904" y="457"/>
                    <a:pt x="904" y="459"/>
                  </a:cubicBezTo>
                  <a:cubicBezTo>
                    <a:pt x="903" y="461"/>
                    <a:pt x="903" y="463"/>
                    <a:pt x="907" y="464"/>
                  </a:cubicBezTo>
                  <a:cubicBezTo>
                    <a:pt x="911" y="464"/>
                    <a:pt x="914" y="467"/>
                    <a:pt x="915" y="467"/>
                  </a:cubicBezTo>
                  <a:cubicBezTo>
                    <a:pt x="916" y="466"/>
                    <a:pt x="921" y="468"/>
                    <a:pt x="924" y="470"/>
                  </a:cubicBezTo>
                  <a:cubicBezTo>
                    <a:pt x="926" y="473"/>
                    <a:pt x="930" y="472"/>
                    <a:pt x="930" y="474"/>
                  </a:cubicBezTo>
                  <a:cubicBezTo>
                    <a:pt x="929" y="477"/>
                    <a:pt x="932" y="479"/>
                    <a:pt x="931" y="481"/>
                  </a:cubicBezTo>
                  <a:cubicBezTo>
                    <a:pt x="931" y="484"/>
                    <a:pt x="936" y="485"/>
                    <a:pt x="940" y="485"/>
                  </a:cubicBezTo>
                  <a:cubicBezTo>
                    <a:pt x="943" y="484"/>
                    <a:pt x="946" y="486"/>
                    <a:pt x="947" y="483"/>
                  </a:cubicBezTo>
                  <a:cubicBezTo>
                    <a:pt x="949" y="480"/>
                    <a:pt x="954" y="481"/>
                    <a:pt x="955" y="480"/>
                  </a:cubicBezTo>
                  <a:cubicBezTo>
                    <a:pt x="957" y="479"/>
                    <a:pt x="962" y="477"/>
                    <a:pt x="962" y="482"/>
                  </a:cubicBezTo>
                  <a:cubicBezTo>
                    <a:pt x="962" y="486"/>
                    <a:pt x="965" y="487"/>
                    <a:pt x="962" y="489"/>
                  </a:cubicBezTo>
                  <a:cubicBezTo>
                    <a:pt x="960" y="490"/>
                    <a:pt x="959" y="497"/>
                    <a:pt x="958" y="499"/>
                  </a:cubicBezTo>
                  <a:cubicBezTo>
                    <a:pt x="957" y="502"/>
                    <a:pt x="953" y="503"/>
                    <a:pt x="953" y="506"/>
                  </a:cubicBezTo>
                  <a:cubicBezTo>
                    <a:pt x="952" y="509"/>
                    <a:pt x="949" y="509"/>
                    <a:pt x="949" y="511"/>
                  </a:cubicBezTo>
                  <a:cubicBezTo>
                    <a:pt x="949" y="514"/>
                    <a:pt x="944" y="513"/>
                    <a:pt x="941" y="511"/>
                  </a:cubicBezTo>
                  <a:cubicBezTo>
                    <a:pt x="939" y="510"/>
                    <a:pt x="936" y="515"/>
                    <a:pt x="934" y="515"/>
                  </a:cubicBezTo>
                  <a:cubicBezTo>
                    <a:pt x="932" y="515"/>
                    <a:pt x="933" y="519"/>
                    <a:pt x="933" y="521"/>
                  </a:cubicBezTo>
                  <a:cubicBezTo>
                    <a:pt x="934" y="522"/>
                    <a:pt x="932" y="525"/>
                    <a:pt x="934" y="528"/>
                  </a:cubicBezTo>
                  <a:cubicBezTo>
                    <a:pt x="934" y="529"/>
                    <a:pt x="934" y="532"/>
                    <a:pt x="934" y="536"/>
                  </a:cubicBezTo>
                  <a:cubicBezTo>
                    <a:pt x="937" y="533"/>
                    <a:pt x="940" y="532"/>
                    <a:pt x="941" y="532"/>
                  </a:cubicBezTo>
                  <a:cubicBezTo>
                    <a:pt x="944" y="532"/>
                    <a:pt x="947" y="537"/>
                    <a:pt x="951" y="537"/>
                  </a:cubicBezTo>
                  <a:cubicBezTo>
                    <a:pt x="954" y="537"/>
                    <a:pt x="970" y="527"/>
                    <a:pt x="970" y="525"/>
                  </a:cubicBezTo>
                  <a:cubicBezTo>
                    <a:pt x="971" y="523"/>
                    <a:pt x="980" y="514"/>
                    <a:pt x="984" y="510"/>
                  </a:cubicBezTo>
                  <a:cubicBezTo>
                    <a:pt x="988" y="505"/>
                    <a:pt x="994" y="499"/>
                    <a:pt x="996" y="493"/>
                  </a:cubicBezTo>
                  <a:cubicBezTo>
                    <a:pt x="998" y="490"/>
                    <a:pt x="1004" y="484"/>
                    <a:pt x="1005" y="481"/>
                  </a:cubicBezTo>
                  <a:cubicBezTo>
                    <a:pt x="1007" y="479"/>
                    <a:pt x="1008" y="479"/>
                    <a:pt x="1011" y="473"/>
                  </a:cubicBezTo>
                  <a:cubicBezTo>
                    <a:pt x="1013" y="467"/>
                    <a:pt x="1013" y="452"/>
                    <a:pt x="1014" y="451"/>
                  </a:cubicBezTo>
                  <a:cubicBezTo>
                    <a:pt x="1015" y="450"/>
                    <a:pt x="1015" y="447"/>
                    <a:pt x="1016" y="445"/>
                  </a:cubicBezTo>
                  <a:cubicBezTo>
                    <a:pt x="1017" y="444"/>
                    <a:pt x="1016" y="442"/>
                    <a:pt x="1019" y="439"/>
                  </a:cubicBezTo>
                  <a:cubicBezTo>
                    <a:pt x="1021" y="437"/>
                    <a:pt x="1021" y="435"/>
                    <a:pt x="1020" y="434"/>
                  </a:cubicBezTo>
                  <a:cubicBezTo>
                    <a:pt x="1020" y="432"/>
                    <a:pt x="1020" y="429"/>
                    <a:pt x="1020" y="427"/>
                  </a:cubicBezTo>
                  <a:cubicBezTo>
                    <a:pt x="1019" y="426"/>
                    <a:pt x="1019" y="426"/>
                    <a:pt x="1021" y="425"/>
                  </a:cubicBezTo>
                  <a:cubicBezTo>
                    <a:pt x="1022" y="424"/>
                    <a:pt x="1020" y="422"/>
                    <a:pt x="1018" y="421"/>
                  </a:cubicBezTo>
                  <a:cubicBezTo>
                    <a:pt x="1016" y="420"/>
                    <a:pt x="1013" y="419"/>
                    <a:pt x="1013" y="417"/>
                  </a:cubicBezTo>
                  <a:cubicBezTo>
                    <a:pt x="1012" y="414"/>
                    <a:pt x="1009" y="411"/>
                    <a:pt x="1006" y="412"/>
                  </a:cubicBezTo>
                  <a:cubicBezTo>
                    <a:pt x="1003" y="412"/>
                    <a:pt x="998" y="410"/>
                    <a:pt x="999" y="412"/>
                  </a:cubicBezTo>
                  <a:cubicBezTo>
                    <a:pt x="999" y="414"/>
                    <a:pt x="999" y="415"/>
                    <a:pt x="997" y="415"/>
                  </a:cubicBezTo>
                  <a:cubicBezTo>
                    <a:pt x="996" y="414"/>
                    <a:pt x="995" y="416"/>
                    <a:pt x="994" y="418"/>
                  </a:cubicBezTo>
                  <a:cubicBezTo>
                    <a:pt x="992" y="420"/>
                    <a:pt x="986" y="421"/>
                    <a:pt x="989" y="418"/>
                  </a:cubicBezTo>
                  <a:cubicBezTo>
                    <a:pt x="991" y="416"/>
                    <a:pt x="988" y="416"/>
                    <a:pt x="988" y="413"/>
                  </a:cubicBezTo>
                  <a:cubicBezTo>
                    <a:pt x="989" y="411"/>
                    <a:pt x="991" y="408"/>
                    <a:pt x="988" y="410"/>
                  </a:cubicBezTo>
                  <a:cubicBezTo>
                    <a:pt x="985" y="412"/>
                    <a:pt x="985" y="416"/>
                    <a:pt x="983" y="416"/>
                  </a:cubicBezTo>
                  <a:cubicBezTo>
                    <a:pt x="981" y="417"/>
                    <a:pt x="981" y="409"/>
                    <a:pt x="982" y="407"/>
                  </a:cubicBezTo>
                  <a:cubicBezTo>
                    <a:pt x="983" y="406"/>
                    <a:pt x="978" y="408"/>
                    <a:pt x="972" y="407"/>
                  </a:cubicBezTo>
                  <a:cubicBezTo>
                    <a:pt x="967" y="407"/>
                    <a:pt x="969" y="403"/>
                    <a:pt x="973" y="401"/>
                  </a:cubicBezTo>
                  <a:cubicBezTo>
                    <a:pt x="977" y="399"/>
                    <a:pt x="976" y="397"/>
                    <a:pt x="978" y="396"/>
                  </a:cubicBezTo>
                  <a:cubicBezTo>
                    <a:pt x="980" y="395"/>
                    <a:pt x="986" y="391"/>
                    <a:pt x="989" y="389"/>
                  </a:cubicBezTo>
                  <a:cubicBezTo>
                    <a:pt x="992" y="388"/>
                    <a:pt x="993" y="385"/>
                    <a:pt x="994" y="383"/>
                  </a:cubicBezTo>
                  <a:cubicBezTo>
                    <a:pt x="995" y="381"/>
                    <a:pt x="1001" y="379"/>
                    <a:pt x="1006" y="374"/>
                  </a:cubicBezTo>
                  <a:cubicBezTo>
                    <a:pt x="1011" y="370"/>
                    <a:pt x="1014" y="367"/>
                    <a:pt x="1015" y="365"/>
                  </a:cubicBezTo>
                  <a:cubicBezTo>
                    <a:pt x="1016" y="362"/>
                    <a:pt x="1024" y="359"/>
                    <a:pt x="1024" y="357"/>
                  </a:cubicBezTo>
                  <a:cubicBezTo>
                    <a:pt x="1025" y="355"/>
                    <a:pt x="1034" y="350"/>
                    <a:pt x="1040" y="349"/>
                  </a:cubicBezTo>
                  <a:cubicBezTo>
                    <a:pt x="1047" y="347"/>
                    <a:pt x="1057" y="349"/>
                    <a:pt x="1059" y="351"/>
                  </a:cubicBezTo>
                  <a:cubicBezTo>
                    <a:pt x="1060" y="353"/>
                    <a:pt x="1062" y="352"/>
                    <a:pt x="1063" y="351"/>
                  </a:cubicBezTo>
                  <a:cubicBezTo>
                    <a:pt x="1064" y="350"/>
                    <a:pt x="1066" y="350"/>
                    <a:pt x="1071" y="351"/>
                  </a:cubicBezTo>
                  <a:cubicBezTo>
                    <a:pt x="1075" y="351"/>
                    <a:pt x="1076" y="349"/>
                    <a:pt x="1079" y="350"/>
                  </a:cubicBezTo>
                  <a:cubicBezTo>
                    <a:pt x="1082" y="350"/>
                    <a:pt x="1084" y="351"/>
                    <a:pt x="1086" y="348"/>
                  </a:cubicBezTo>
                  <a:cubicBezTo>
                    <a:pt x="1088" y="344"/>
                    <a:pt x="1096" y="345"/>
                    <a:pt x="1098" y="346"/>
                  </a:cubicBezTo>
                  <a:cubicBezTo>
                    <a:pt x="1099" y="348"/>
                    <a:pt x="1101" y="349"/>
                    <a:pt x="1104" y="347"/>
                  </a:cubicBezTo>
                  <a:cubicBezTo>
                    <a:pt x="1107" y="345"/>
                    <a:pt x="1107" y="350"/>
                    <a:pt x="1110" y="350"/>
                  </a:cubicBezTo>
                  <a:cubicBezTo>
                    <a:pt x="1113" y="351"/>
                    <a:pt x="1111" y="353"/>
                    <a:pt x="1108" y="353"/>
                  </a:cubicBezTo>
                  <a:cubicBezTo>
                    <a:pt x="1106" y="353"/>
                    <a:pt x="1103" y="354"/>
                    <a:pt x="1106" y="356"/>
                  </a:cubicBezTo>
                  <a:cubicBezTo>
                    <a:pt x="1108" y="358"/>
                    <a:pt x="1112" y="354"/>
                    <a:pt x="1114" y="355"/>
                  </a:cubicBezTo>
                  <a:cubicBezTo>
                    <a:pt x="1116" y="355"/>
                    <a:pt x="1120" y="355"/>
                    <a:pt x="1123" y="353"/>
                  </a:cubicBezTo>
                  <a:cubicBezTo>
                    <a:pt x="1126" y="351"/>
                    <a:pt x="1127" y="355"/>
                    <a:pt x="1129" y="353"/>
                  </a:cubicBezTo>
                  <a:cubicBezTo>
                    <a:pt x="1131" y="351"/>
                    <a:pt x="1135" y="351"/>
                    <a:pt x="1138" y="351"/>
                  </a:cubicBezTo>
                  <a:cubicBezTo>
                    <a:pt x="1140" y="351"/>
                    <a:pt x="1138" y="348"/>
                    <a:pt x="1134" y="348"/>
                  </a:cubicBezTo>
                  <a:cubicBezTo>
                    <a:pt x="1130" y="348"/>
                    <a:pt x="1131" y="346"/>
                    <a:pt x="1134" y="341"/>
                  </a:cubicBezTo>
                  <a:cubicBezTo>
                    <a:pt x="1137" y="336"/>
                    <a:pt x="1142" y="333"/>
                    <a:pt x="1146" y="330"/>
                  </a:cubicBezTo>
                  <a:cubicBezTo>
                    <a:pt x="1150" y="327"/>
                    <a:pt x="1152" y="329"/>
                    <a:pt x="1152" y="327"/>
                  </a:cubicBezTo>
                  <a:cubicBezTo>
                    <a:pt x="1152" y="325"/>
                    <a:pt x="1154" y="319"/>
                    <a:pt x="1157" y="319"/>
                  </a:cubicBezTo>
                  <a:cubicBezTo>
                    <a:pt x="1159" y="319"/>
                    <a:pt x="1166" y="320"/>
                    <a:pt x="1170" y="318"/>
                  </a:cubicBezTo>
                  <a:cubicBezTo>
                    <a:pt x="1175" y="315"/>
                    <a:pt x="1174" y="319"/>
                    <a:pt x="1176" y="320"/>
                  </a:cubicBezTo>
                  <a:cubicBezTo>
                    <a:pt x="1178" y="321"/>
                    <a:pt x="1180" y="316"/>
                    <a:pt x="1182" y="318"/>
                  </a:cubicBezTo>
                  <a:cubicBezTo>
                    <a:pt x="1184" y="319"/>
                    <a:pt x="1179" y="322"/>
                    <a:pt x="1178" y="326"/>
                  </a:cubicBezTo>
                  <a:cubicBezTo>
                    <a:pt x="1177" y="329"/>
                    <a:pt x="1181" y="328"/>
                    <a:pt x="1183" y="329"/>
                  </a:cubicBezTo>
                  <a:cubicBezTo>
                    <a:pt x="1185" y="330"/>
                    <a:pt x="1180" y="331"/>
                    <a:pt x="1181" y="332"/>
                  </a:cubicBezTo>
                  <a:cubicBezTo>
                    <a:pt x="1181" y="333"/>
                    <a:pt x="1185" y="333"/>
                    <a:pt x="1191" y="328"/>
                  </a:cubicBezTo>
                  <a:cubicBezTo>
                    <a:pt x="1196" y="322"/>
                    <a:pt x="1201" y="321"/>
                    <a:pt x="1205" y="321"/>
                  </a:cubicBezTo>
                  <a:cubicBezTo>
                    <a:pt x="1208" y="322"/>
                    <a:pt x="1206" y="318"/>
                    <a:pt x="1206" y="313"/>
                  </a:cubicBezTo>
                  <a:cubicBezTo>
                    <a:pt x="1207" y="308"/>
                    <a:pt x="1217" y="306"/>
                    <a:pt x="1221" y="308"/>
                  </a:cubicBezTo>
                  <a:cubicBezTo>
                    <a:pt x="1224" y="309"/>
                    <a:pt x="1224" y="311"/>
                    <a:pt x="1221" y="310"/>
                  </a:cubicBezTo>
                  <a:cubicBezTo>
                    <a:pt x="1217" y="309"/>
                    <a:pt x="1214" y="312"/>
                    <a:pt x="1214" y="316"/>
                  </a:cubicBezTo>
                  <a:cubicBezTo>
                    <a:pt x="1214" y="320"/>
                    <a:pt x="1211" y="322"/>
                    <a:pt x="1213" y="323"/>
                  </a:cubicBezTo>
                  <a:cubicBezTo>
                    <a:pt x="1215" y="325"/>
                    <a:pt x="1211" y="325"/>
                    <a:pt x="1210" y="327"/>
                  </a:cubicBezTo>
                  <a:cubicBezTo>
                    <a:pt x="1210" y="329"/>
                    <a:pt x="1210" y="330"/>
                    <a:pt x="1208" y="331"/>
                  </a:cubicBezTo>
                  <a:cubicBezTo>
                    <a:pt x="1206" y="332"/>
                    <a:pt x="1197" y="333"/>
                    <a:pt x="1197" y="336"/>
                  </a:cubicBezTo>
                  <a:cubicBezTo>
                    <a:pt x="1197" y="339"/>
                    <a:pt x="1192" y="339"/>
                    <a:pt x="1190" y="343"/>
                  </a:cubicBezTo>
                  <a:cubicBezTo>
                    <a:pt x="1188" y="347"/>
                    <a:pt x="1180" y="350"/>
                    <a:pt x="1175" y="358"/>
                  </a:cubicBezTo>
                  <a:cubicBezTo>
                    <a:pt x="1169" y="366"/>
                    <a:pt x="1161" y="366"/>
                    <a:pt x="1161" y="367"/>
                  </a:cubicBezTo>
                  <a:cubicBezTo>
                    <a:pt x="1161" y="369"/>
                    <a:pt x="1155" y="369"/>
                    <a:pt x="1153" y="369"/>
                  </a:cubicBezTo>
                  <a:cubicBezTo>
                    <a:pt x="1151" y="369"/>
                    <a:pt x="1155" y="374"/>
                    <a:pt x="1150" y="379"/>
                  </a:cubicBezTo>
                  <a:cubicBezTo>
                    <a:pt x="1145" y="384"/>
                    <a:pt x="1142" y="391"/>
                    <a:pt x="1142" y="398"/>
                  </a:cubicBezTo>
                  <a:cubicBezTo>
                    <a:pt x="1142" y="405"/>
                    <a:pt x="1145" y="426"/>
                    <a:pt x="1147" y="429"/>
                  </a:cubicBezTo>
                  <a:cubicBezTo>
                    <a:pt x="1149" y="433"/>
                    <a:pt x="1148" y="442"/>
                    <a:pt x="1150" y="444"/>
                  </a:cubicBezTo>
                  <a:cubicBezTo>
                    <a:pt x="1151" y="446"/>
                    <a:pt x="1151" y="449"/>
                    <a:pt x="1152" y="450"/>
                  </a:cubicBezTo>
                  <a:cubicBezTo>
                    <a:pt x="1153" y="451"/>
                    <a:pt x="1157" y="445"/>
                    <a:pt x="1161" y="442"/>
                  </a:cubicBezTo>
                  <a:cubicBezTo>
                    <a:pt x="1164" y="440"/>
                    <a:pt x="1163" y="439"/>
                    <a:pt x="1165" y="437"/>
                  </a:cubicBezTo>
                  <a:cubicBezTo>
                    <a:pt x="1167" y="436"/>
                    <a:pt x="1166" y="430"/>
                    <a:pt x="1167" y="429"/>
                  </a:cubicBezTo>
                  <a:cubicBezTo>
                    <a:pt x="1167" y="427"/>
                    <a:pt x="1171" y="427"/>
                    <a:pt x="1172" y="425"/>
                  </a:cubicBezTo>
                  <a:cubicBezTo>
                    <a:pt x="1174" y="423"/>
                    <a:pt x="1177" y="424"/>
                    <a:pt x="1179" y="424"/>
                  </a:cubicBezTo>
                  <a:cubicBezTo>
                    <a:pt x="1180" y="423"/>
                    <a:pt x="1179" y="419"/>
                    <a:pt x="1178" y="417"/>
                  </a:cubicBezTo>
                  <a:cubicBezTo>
                    <a:pt x="1177" y="414"/>
                    <a:pt x="1183" y="411"/>
                    <a:pt x="1186" y="409"/>
                  </a:cubicBezTo>
                  <a:cubicBezTo>
                    <a:pt x="1189" y="407"/>
                    <a:pt x="1193" y="410"/>
                    <a:pt x="1196" y="407"/>
                  </a:cubicBezTo>
                  <a:cubicBezTo>
                    <a:pt x="1199" y="404"/>
                    <a:pt x="1196" y="400"/>
                    <a:pt x="1195" y="399"/>
                  </a:cubicBezTo>
                  <a:cubicBezTo>
                    <a:pt x="1193" y="397"/>
                    <a:pt x="1198" y="389"/>
                    <a:pt x="1201" y="389"/>
                  </a:cubicBezTo>
                  <a:cubicBezTo>
                    <a:pt x="1203" y="388"/>
                    <a:pt x="1205" y="390"/>
                    <a:pt x="1207" y="388"/>
                  </a:cubicBezTo>
                  <a:cubicBezTo>
                    <a:pt x="1209" y="386"/>
                    <a:pt x="1205" y="382"/>
                    <a:pt x="1203" y="383"/>
                  </a:cubicBezTo>
                  <a:cubicBezTo>
                    <a:pt x="1201" y="383"/>
                    <a:pt x="1201" y="376"/>
                    <a:pt x="1205" y="373"/>
                  </a:cubicBezTo>
                  <a:cubicBezTo>
                    <a:pt x="1209" y="370"/>
                    <a:pt x="1207" y="369"/>
                    <a:pt x="1205" y="369"/>
                  </a:cubicBezTo>
                  <a:cubicBezTo>
                    <a:pt x="1202" y="368"/>
                    <a:pt x="1201" y="369"/>
                    <a:pt x="1199" y="369"/>
                  </a:cubicBezTo>
                  <a:cubicBezTo>
                    <a:pt x="1197" y="369"/>
                    <a:pt x="1195" y="365"/>
                    <a:pt x="1198" y="360"/>
                  </a:cubicBezTo>
                  <a:cubicBezTo>
                    <a:pt x="1201" y="356"/>
                    <a:pt x="1205" y="357"/>
                    <a:pt x="1205" y="353"/>
                  </a:cubicBezTo>
                  <a:cubicBezTo>
                    <a:pt x="1206" y="349"/>
                    <a:pt x="1210" y="344"/>
                    <a:pt x="1212" y="342"/>
                  </a:cubicBezTo>
                  <a:cubicBezTo>
                    <a:pt x="1213" y="340"/>
                    <a:pt x="1217" y="342"/>
                    <a:pt x="1219" y="342"/>
                  </a:cubicBezTo>
                  <a:cubicBezTo>
                    <a:pt x="1221" y="342"/>
                    <a:pt x="1220" y="345"/>
                    <a:pt x="1222" y="343"/>
                  </a:cubicBezTo>
                  <a:cubicBezTo>
                    <a:pt x="1224" y="342"/>
                    <a:pt x="1228" y="335"/>
                    <a:pt x="1231" y="335"/>
                  </a:cubicBezTo>
                  <a:cubicBezTo>
                    <a:pt x="1234" y="335"/>
                    <a:pt x="1232" y="340"/>
                    <a:pt x="1232" y="343"/>
                  </a:cubicBezTo>
                  <a:cubicBezTo>
                    <a:pt x="1233" y="345"/>
                    <a:pt x="1235" y="342"/>
                    <a:pt x="1240" y="338"/>
                  </a:cubicBezTo>
                  <a:cubicBezTo>
                    <a:pt x="1246" y="334"/>
                    <a:pt x="1258" y="335"/>
                    <a:pt x="1261" y="337"/>
                  </a:cubicBezTo>
                  <a:cubicBezTo>
                    <a:pt x="1265" y="338"/>
                    <a:pt x="1266" y="342"/>
                    <a:pt x="1268" y="342"/>
                  </a:cubicBezTo>
                  <a:cubicBezTo>
                    <a:pt x="1271" y="341"/>
                    <a:pt x="1268" y="338"/>
                    <a:pt x="1271" y="337"/>
                  </a:cubicBezTo>
                  <a:cubicBezTo>
                    <a:pt x="1274" y="336"/>
                    <a:pt x="1279" y="333"/>
                    <a:pt x="1283" y="330"/>
                  </a:cubicBezTo>
                  <a:cubicBezTo>
                    <a:pt x="1287" y="327"/>
                    <a:pt x="1286" y="329"/>
                    <a:pt x="1288" y="327"/>
                  </a:cubicBezTo>
                  <a:cubicBezTo>
                    <a:pt x="1290" y="324"/>
                    <a:pt x="1292" y="325"/>
                    <a:pt x="1293" y="324"/>
                  </a:cubicBezTo>
                  <a:cubicBezTo>
                    <a:pt x="1294" y="322"/>
                    <a:pt x="1299" y="319"/>
                    <a:pt x="1307" y="317"/>
                  </a:cubicBezTo>
                  <a:cubicBezTo>
                    <a:pt x="1315" y="315"/>
                    <a:pt x="1325" y="310"/>
                    <a:pt x="1325" y="309"/>
                  </a:cubicBezTo>
                  <a:cubicBezTo>
                    <a:pt x="1324" y="307"/>
                    <a:pt x="1328" y="306"/>
                    <a:pt x="1328" y="308"/>
                  </a:cubicBezTo>
                  <a:cubicBezTo>
                    <a:pt x="1329" y="309"/>
                    <a:pt x="1331" y="309"/>
                    <a:pt x="1336" y="310"/>
                  </a:cubicBezTo>
                  <a:cubicBezTo>
                    <a:pt x="1340" y="311"/>
                    <a:pt x="1342" y="312"/>
                    <a:pt x="1345" y="309"/>
                  </a:cubicBezTo>
                  <a:cubicBezTo>
                    <a:pt x="1348" y="306"/>
                    <a:pt x="1344" y="305"/>
                    <a:pt x="1345" y="302"/>
                  </a:cubicBezTo>
                  <a:cubicBezTo>
                    <a:pt x="1345" y="300"/>
                    <a:pt x="1339" y="297"/>
                    <a:pt x="1340" y="294"/>
                  </a:cubicBezTo>
                  <a:cubicBezTo>
                    <a:pt x="1340" y="292"/>
                    <a:pt x="1335" y="285"/>
                    <a:pt x="1334" y="286"/>
                  </a:cubicBezTo>
                  <a:cubicBezTo>
                    <a:pt x="1332" y="288"/>
                    <a:pt x="1329" y="285"/>
                    <a:pt x="1329" y="283"/>
                  </a:cubicBezTo>
                  <a:cubicBezTo>
                    <a:pt x="1329" y="281"/>
                    <a:pt x="1329" y="279"/>
                    <a:pt x="1326" y="280"/>
                  </a:cubicBezTo>
                  <a:cubicBezTo>
                    <a:pt x="1324" y="282"/>
                    <a:pt x="1320" y="281"/>
                    <a:pt x="1319" y="279"/>
                  </a:cubicBezTo>
                  <a:cubicBezTo>
                    <a:pt x="1319" y="276"/>
                    <a:pt x="1324" y="275"/>
                    <a:pt x="1328" y="276"/>
                  </a:cubicBezTo>
                  <a:cubicBezTo>
                    <a:pt x="1331" y="278"/>
                    <a:pt x="1330" y="279"/>
                    <a:pt x="1332" y="280"/>
                  </a:cubicBezTo>
                  <a:cubicBezTo>
                    <a:pt x="1334" y="282"/>
                    <a:pt x="1339" y="281"/>
                    <a:pt x="1342" y="280"/>
                  </a:cubicBezTo>
                  <a:cubicBezTo>
                    <a:pt x="1344" y="279"/>
                    <a:pt x="1352" y="276"/>
                    <a:pt x="1353" y="274"/>
                  </a:cubicBezTo>
                  <a:cubicBezTo>
                    <a:pt x="1354" y="272"/>
                    <a:pt x="1353" y="271"/>
                    <a:pt x="1355" y="270"/>
                  </a:cubicBezTo>
                  <a:cubicBezTo>
                    <a:pt x="1358" y="269"/>
                    <a:pt x="1356" y="266"/>
                    <a:pt x="1354" y="265"/>
                  </a:cubicBezTo>
                  <a:cubicBezTo>
                    <a:pt x="1352" y="264"/>
                    <a:pt x="1352" y="261"/>
                    <a:pt x="1354" y="261"/>
                  </a:cubicBezTo>
                  <a:cubicBezTo>
                    <a:pt x="1357" y="261"/>
                    <a:pt x="1356" y="258"/>
                    <a:pt x="1358" y="258"/>
                  </a:cubicBezTo>
                  <a:cubicBezTo>
                    <a:pt x="1359" y="258"/>
                    <a:pt x="1359" y="259"/>
                    <a:pt x="1362" y="258"/>
                  </a:cubicBezTo>
                  <a:cubicBezTo>
                    <a:pt x="1365" y="256"/>
                    <a:pt x="1362" y="260"/>
                    <a:pt x="1361" y="262"/>
                  </a:cubicBezTo>
                  <a:cubicBezTo>
                    <a:pt x="1360" y="265"/>
                    <a:pt x="1363" y="267"/>
                    <a:pt x="1364" y="268"/>
                  </a:cubicBezTo>
                  <a:cubicBezTo>
                    <a:pt x="1364" y="269"/>
                    <a:pt x="1370" y="270"/>
                    <a:pt x="1373" y="268"/>
                  </a:cubicBezTo>
                  <a:cubicBezTo>
                    <a:pt x="1376" y="267"/>
                    <a:pt x="1385" y="270"/>
                    <a:pt x="1386" y="272"/>
                  </a:cubicBezTo>
                  <a:cubicBezTo>
                    <a:pt x="1386" y="275"/>
                    <a:pt x="1388" y="278"/>
                    <a:pt x="1392" y="280"/>
                  </a:cubicBezTo>
                  <a:cubicBezTo>
                    <a:pt x="1396" y="282"/>
                    <a:pt x="1399" y="281"/>
                    <a:pt x="1400" y="283"/>
                  </a:cubicBezTo>
                  <a:cubicBezTo>
                    <a:pt x="1401" y="285"/>
                    <a:pt x="1402" y="286"/>
                    <a:pt x="1405" y="285"/>
                  </a:cubicBezTo>
                  <a:cubicBezTo>
                    <a:pt x="1407" y="285"/>
                    <a:pt x="1408" y="287"/>
                    <a:pt x="1410" y="286"/>
                  </a:cubicBezTo>
                  <a:cubicBezTo>
                    <a:pt x="1411" y="284"/>
                    <a:pt x="1412" y="286"/>
                    <a:pt x="1414" y="285"/>
                  </a:cubicBezTo>
                  <a:cubicBezTo>
                    <a:pt x="1416" y="283"/>
                    <a:pt x="1410" y="281"/>
                    <a:pt x="1411" y="280"/>
                  </a:cubicBezTo>
                  <a:cubicBezTo>
                    <a:pt x="1411" y="278"/>
                    <a:pt x="1413" y="281"/>
                    <a:pt x="1415" y="281"/>
                  </a:cubicBezTo>
                  <a:cubicBezTo>
                    <a:pt x="1417" y="281"/>
                    <a:pt x="1414" y="277"/>
                    <a:pt x="1416" y="277"/>
                  </a:cubicBezTo>
                  <a:cubicBezTo>
                    <a:pt x="1417" y="276"/>
                    <a:pt x="1416" y="269"/>
                    <a:pt x="1414" y="269"/>
                  </a:cubicBezTo>
                  <a:cubicBezTo>
                    <a:pt x="1413" y="268"/>
                    <a:pt x="1414" y="265"/>
                    <a:pt x="1417" y="268"/>
                  </a:cubicBezTo>
                  <a:cubicBezTo>
                    <a:pt x="1420" y="270"/>
                    <a:pt x="1424" y="270"/>
                    <a:pt x="1426" y="270"/>
                  </a:cubicBezTo>
                  <a:cubicBezTo>
                    <a:pt x="1428" y="270"/>
                    <a:pt x="1426" y="268"/>
                    <a:pt x="1424" y="267"/>
                  </a:cubicBezTo>
                  <a:cubicBezTo>
                    <a:pt x="1422" y="267"/>
                    <a:pt x="1425" y="265"/>
                    <a:pt x="1426" y="266"/>
                  </a:cubicBezTo>
                  <a:cubicBezTo>
                    <a:pt x="1428" y="268"/>
                    <a:pt x="1431" y="268"/>
                    <a:pt x="1431" y="267"/>
                  </a:cubicBezTo>
                  <a:cubicBezTo>
                    <a:pt x="1431" y="265"/>
                    <a:pt x="1433" y="262"/>
                    <a:pt x="1435" y="262"/>
                  </a:cubicBezTo>
                  <a:cubicBezTo>
                    <a:pt x="1438" y="262"/>
                    <a:pt x="1439" y="261"/>
                    <a:pt x="1436" y="260"/>
                  </a:cubicBezTo>
                  <a:close/>
                  <a:moveTo>
                    <a:pt x="742" y="423"/>
                  </a:moveTo>
                  <a:cubicBezTo>
                    <a:pt x="735" y="430"/>
                    <a:pt x="721" y="431"/>
                    <a:pt x="721" y="436"/>
                  </a:cubicBezTo>
                  <a:cubicBezTo>
                    <a:pt x="721" y="442"/>
                    <a:pt x="703" y="444"/>
                    <a:pt x="702" y="442"/>
                  </a:cubicBezTo>
                  <a:cubicBezTo>
                    <a:pt x="701" y="440"/>
                    <a:pt x="715" y="439"/>
                    <a:pt x="718" y="432"/>
                  </a:cubicBezTo>
                  <a:cubicBezTo>
                    <a:pt x="721" y="424"/>
                    <a:pt x="734" y="421"/>
                    <a:pt x="740" y="411"/>
                  </a:cubicBezTo>
                  <a:cubicBezTo>
                    <a:pt x="745" y="404"/>
                    <a:pt x="749" y="393"/>
                    <a:pt x="751" y="393"/>
                  </a:cubicBezTo>
                  <a:cubicBezTo>
                    <a:pt x="754" y="394"/>
                    <a:pt x="749" y="417"/>
                    <a:pt x="742" y="423"/>
                  </a:cubicBezTo>
                  <a:close/>
                  <a:moveTo>
                    <a:pt x="774" y="131"/>
                  </a:moveTo>
                  <a:cubicBezTo>
                    <a:pt x="773" y="133"/>
                    <a:pt x="767" y="133"/>
                    <a:pt x="769" y="135"/>
                  </a:cubicBezTo>
                  <a:cubicBezTo>
                    <a:pt x="771" y="138"/>
                    <a:pt x="784" y="136"/>
                    <a:pt x="784" y="132"/>
                  </a:cubicBezTo>
                  <a:cubicBezTo>
                    <a:pt x="784" y="128"/>
                    <a:pt x="775" y="129"/>
                    <a:pt x="774" y="131"/>
                  </a:cubicBezTo>
                  <a:close/>
                  <a:moveTo>
                    <a:pt x="320" y="8"/>
                  </a:moveTo>
                  <a:cubicBezTo>
                    <a:pt x="326" y="8"/>
                    <a:pt x="324" y="4"/>
                    <a:pt x="328" y="5"/>
                  </a:cubicBezTo>
                  <a:cubicBezTo>
                    <a:pt x="332" y="5"/>
                    <a:pt x="338" y="5"/>
                    <a:pt x="336" y="2"/>
                  </a:cubicBezTo>
                  <a:cubicBezTo>
                    <a:pt x="334" y="0"/>
                    <a:pt x="319" y="1"/>
                    <a:pt x="321" y="3"/>
                  </a:cubicBezTo>
                  <a:cubicBezTo>
                    <a:pt x="322" y="5"/>
                    <a:pt x="309" y="4"/>
                    <a:pt x="309" y="5"/>
                  </a:cubicBezTo>
                  <a:cubicBezTo>
                    <a:pt x="310" y="6"/>
                    <a:pt x="314" y="8"/>
                    <a:pt x="320" y="8"/>
                  </a:cubicBezTo>
                  <a:close/>
                  <a:moveTo>
                    <a:pt x="289" y="25"/>
                  </a:moveTo>
                  <a:cubicBezTo>
                    <a:pt x="289" y="21"/>
                    <a:pt x="276" y="25"/>
                    <a:pt x="279" y="26"/>
                  </a:cubicBezTo>
                  <a:cubicBezTo>
                    <a:pt x="281" y="27"/>
                    <a:pt x="289" y="29"/>
                    <a:pt x="289" y="25"/>
                  </a:cubicBezTo>
                  <a:close/>
                  <a:moveTo>
                    <a:pt x="321" y="21"/>
                  </a:moveTo>
                  <a:cubicBezTo>
                    <a:pt x="322" y="23"/>
                    <a:pt x="320" y="24"/>
                    <a:pt x="315" y="24"/>
                  </a:cubicBezTo>
                  <a:cubicBezTo>
                    <a:pt x="310" y="24"/>
                    <a:pt x="308" y="26"/>
                    <a:pt x="310" y="29"/>
                  </a:cubicBezTo>
                  <a:cubicBezTo>
                    <a:pt x="313" y="31"/>
                    <a:pt x="326" y="30"/>
                    <a:pt x="329" y="27"/>
                  </a:cubicBezTo>
                  <a:cubicBezTo>
                    <a:pt x="331" y="24"/>
                    <a:pt x="337" y="27"/>
                    <a:pt x="338" y="24"/>
                  </a:cubicBezTo>
                  <a:cubicBezTo>
                    <a:pt x="339" y="21"/>
                    <a:pt x="321" y="19"/>
                    <a:pt x="321" y="21"/>
                  </a:cubicBezTo>
                  <a:close/>
                  <a:moveTo>
                    <a:pt x="364" y="17"/>
                  </a:moveTo>
                  <a:cubicBezTo>
                    <a:pt x="366" y="14"/>
                    <a:pt x="361" y="14"/>
                    <a:pt x="360" y="12"/>
                  </a:cubicBezTo>
                  <a:cubicBezTo>
                    <a:pt x="360" y="10"/>
                    <a:pt x="346" y="9"/>
                    <a:pt x="347" y="12"/>
                  </a:cubicBezTo>
                  <a:cubicBezTo>
                    <a:pt x="347" y="14"/>
                    <a:pt x="337" y="17"/>
                    <a:pt x="340" y="20"/>
                  </a:cubicBezTo>
                  <a:cubicBezTo>
                    <a:pt x="346" y="24"/>
                    <a:pt x="362" y="19"/>
                    <a:pt x="364" y="17"/>
                  </a:cubicBezTo>
                  <a:close/>
                  <a:moveTo>
                    <a:pt x="324" y="13"/>
                  </a:moveTo>
                  <a:cubicBezTo>
                    <a:pt x="325" y="7"/>
                    <a:pt x="316" y="12"/>
                    <a:pt x="310" y="9"/>
                  </a:cubicBezTo>
                  <a:cubicBezTo>
                    <a:pt x="304" y="6"/>
                    <a:pt x="300" y="6"/>
                    <a:pt x="304" y="10"/>
                  </a:cubicBezTo>
                  <a:cubicBezTo>
                    <a:pt x="306" y="12"/>
                    <a:pt x="293" y="13"/>
                    <a:pt x="295" y="15"/>
                  </a:cubicBezTo>
                  <a:cubicBezTo>
                    <a:pt x="300" y="20"/>
                    <a:pt x="324" y="18"/>
                    <a:pt x="324" y="13"/>
                  </a:cubicBezTo>
                  <a:close/>
                  <a:moveTo>
                    <a:pt x="287" y="151"/>
                  </a:moveTo>
                  <a:cubicBezTo>
                    <a:pt x="288" y="153"/>
                    <a:pt x="286" y="155"/>
                    <a:pt x="281" y="155"/>
                  </a:cubicBezTo>
                  <a:cubicBezTo>
                    <a:pt x="277" y="155"/>
                    <a:pt x="284" y="158"/>
                    <a:pt x="284" y="161"/>
                  </a:cubicBezTo>
                  <a:cubicBezTo>
                    <a:pt x="285" y="164"/>
                    <a:pt x="279" y="162"/>
                    <a:pt x="279" y="166"/>
                  </a:cubicBezTo>
                  <a:cubicBezTo>
                    <a:pt x="279" y="170"/>
                    <a:pt x="270" y="166"/>
                    <a:pt x="269" y="171"/>
                  </a:cubicBezTo>
                  <a:cubicBezTo>
                    <a:pt x="267" y="177"/>
                    <a:pt x="273" y="176"/>
                    <a:pt x="277" y="176"/>
                  </a:cubicBezTo>
                  <a:cubicBezTo>
                    <a:pt x="281" y="177"/>
                    <a:pt x="276" y="180"/>
                    <a:pt x="279" y="182"/>
                  </a:cubicBezTo>
                  <a:cubicBezTo>
                    <a:pt x="282" y="185"/>
                    <a:pt x="284" y="184"/>
                    <a:pt x="282" y="180"/>
                  </a:cubicBezTo>
                  <a:cubicBezTo>
                    <a:pt x="280" y="176"/>
                    <a:pt x="292" y="181"/>
                    <a:pt x="289" y="184"/>
                  </a:cubicBezTo>
                  <a:cubicBezTo>
                    <a:pt x="285" y="188"/>
                    <a:pt x="295" y="190"/>
                    <a:pt x="299" y="190"/>
                  </a:cubicBezTo>
                  <a:cubicBezTo>
                    <a:pt x="304" y="191"/>
                    <a:pt x="321" y="194"/>
                    <a:pt x="321" y="190"/>
                  </a:cubicBezTo>
                  <a:cubicBezTo>
                    <a:pt x="321" y="188"/>
                    <a:pt x="315" y="186"/>
                    <a:pt x="310" y="180"/>
                  </a:cubicBezTo>
                  <a:cubicBezTo>
                    <a:pt x="305" y="175"/>
                    <a:pt x="301" y="166"/>
                    <a:pt x="307" y="162"/>
                  </a:cubicBezTo>
                  <a:cubicBezTo>
                    <a:pt x="313" y="158"/>
                    <a:pt x="308" y="157"/>
                    <a:pt x="314" y="152"/>
                  </a:cubicBezTo>
                  <a:cubicBezTo>
                    <a:pt x="319" y="148"/>
                    <a:pt x="316" y="144"/>
                    <a:pt x="321" y="144"/>
                  </a:cubicBezTo>
                  <a:cubicBezTo>
                    <a:pt x="326" y="143"/>
                    <a:pt x="320" y="139"/>
                    <a:pt x="325" y="138"/>
                  </a:cubicBezTo>
                  <a:cubicBezTo>
                    <a:pt x="330" y="137"/>
                    <a:pt x="331" y="132"/>
                    <a:pt x="331" y="130"/>
                  </a:cubicBezTo>
                  <a:cubicBezTo>
                    <a:pt x="330" y="128"/>
                    <a:pt x="336" y="130"/>
                    <a:pt x="339" y="127"/>
                  </a:cubicBezTo>
                  <a:cubicBezTo>
                    <a:pt x="341" y="124"/>
                    <a:pt x="348" y="126"/>
                    <a:pt x="350" y="122"/>
                  </a:cubicBezTo>
                  <a:cubicBezTo>
                    <a:pt x="352" y="118"/>
                    <a:pt x="380" y="108"/>
                    <a:pt x="397" y="104"/>
                  </a:cubicBezTo>
                  <a:cubicBezTo>
                    <a:pt x="413" y="100"/>
                    <a:pt x="424" y="94"/>
                    <a:pt x="418" y="89"/>
                  </a:cubicBezTo>
                  <a:cubicBezTo>
                    <a:pt x="413" y="85"/>
                    <a:pt x="396" y="91"/>
                    <a:pt x="392" y="94"/>
                  </a:cubicBezTo>
                  <a:cubicBezTo>
                    <a:pt x="388" y="97"/>
                    <a:pt x="383" y="95"/>
                    <a:pt x="379" y="97"/>
                  </a:cubicBezTo>
                  <a:cubicBezTo>
                    <a:pt x="375" y="100"/>
                    <a:pt x="366" y="102"/>
                    <a:pt x="362" y="99"/>
                  </a:cubicBezTo>
                  <a:cubicBezTo>
                    <a:pt x="358" y="96"/>
                    <a:pt x="353" y="102"/>
                    <a:pt x="350" y="102"/>
                  </a:cubicBezTo>
                  <a:cubicBezTo>
                    <a:pt x="346" y="102"/>
                    <a:pt x="343" y="105"/>
                    <a:pt x="339" y="105"/>
                  </a:cubicBezTo>
                  <a:cubicBezTo>
                    <a:pt x="336" y="105"/>
                    <a:pt x="329" y="108"/>
                    <a:pt x="328" y="110"/>
                  </a:cubicBezTo>
                  <a:cubicBezTo>
                    <a:pt x="328" y="112"/>
                    <a:pt x="322" y="111"/>
                    <a:pt x="322" y="114"/>
                  </a:cubicBezTo>
                  <a:cubicBezTo>
                    <a:pt x="322" y="116"/>
                    <a:pt x="317" y="118"/>
                    <a:pt x="314" y="116"/>
                  </a:cubicBezTo>
                  <a:cubicBezTo>
                    <a:pt x="312" y="114"/>
                    <a:pt x="309" y="119"/>
                    <a:pt x="313" y="122"/>
                  </a:cubicBezTo>
                  <a:cubicBezTo>
                    <a:pt x="316" y="125"/>
                    <a:pt x="306" y="125"/>
                    <a:pt x="308" y="127"/>
                  </a:cubicBezTo>
                  <a:cubicBezTo>
                    <a:pt x="310" y="129"/>
                    <a:pt x="304" y="130"/>
                    <a:pt x="305" y="133"/>
                  </a:cubicBezTo>
                  <a:cubicBezTo>
                    <a:pt x="307" y="135"/>
                    <a:pt x="302" y="136"/>
                    <a:pt x="298" y="136"/>
                  </a:cubicBezTo>
                  <a:cubicBezTo>
                    <a:pt x="294" y="137"/>
                    <a:pt x="292" y="142"/>
                    <a:pt x="297" y="142"/>
                  </a:cubicBezTo>
                  <a:cubicBezTo>
                    <a:pt x="302" y="143"/>
                    <a:pt x="294" y="143"/>
                    <a:pt x="295" y="147"/>
                  </a:cubicBezTo>
                  <a:cubicBezTo>
                    <a:pt x="295" y="151"/>
                    <a:pt x="287" y="148"/>
                    <a:pt x="287" y="151"/>
                  </a:cubicBezTo>
                  <a:close/>
                </a:path>
              </a:pathLst>
            </a:custGeom>
            <a:grpFill/>
            <a:ln w="3175" cap="rnd">
              <a:solidFill>
                <a:srgbClr val="00519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016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Zitat/Text &amp; Deutschland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961EE1DE-0366-0B13-2D89-9228C85F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77780" y="770708"/>
            <a:ext cx="6173777" cy="6144575"/>
          </a:xfrm>
          <a:prstGeom prst="rect">
            <a:avLst/>
          </a:prstGeom>
          <a:solidFill>
            <a:srgbClr val="00519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platzhalter 8">
            <a:extLst>
              <a:ext uri="{FF2B5EF4-FFF2-40B4-BE49-F238E27FC236}">
                <a16:creationId xmlns:a16="http://schemas.microsoft.com/office/drawing/2014/main" id="{B95CB020-D48D-87A9-C113-A82506A195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2257" y="2415458"/>
            <a:ext cx="3391370" cy="222182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Zitat/Text einfügen: </a:t>
            </a:r>
          </a:p>
          <a:p>
            <a:r>
              <a:rPr lang="en-GB" b="0" dirty="0" err="1">
                <a:cs typeface="Arial" panose="020B0604020202020204" pitchFamily="34" charset="0"/>
              </a:rPr>
              <a:t>Zitat</a:t>
            </a:r>
            <a:r>
              <a:rPr lang="en-GB" b="0" dirty="0">
                <a:cs typeface="Arial" panose="020B0604020202020204" pitchFamily="34" charset="0"/>
              </a:rPr>
              <a:t> Lorem ipsum </a:t>
            </a:r>
            <a:r>
              <a:rPr lang="en-GB" b="0" dirty="0" err="1">
                <a:cs typeface="Arial" panose="020B0604020202020204" pitchFamily="34" charset="0"/>
              </a:rPr>
              <a:t>dolor</a:t>
            </a:r>
            <a:r>
              <a:rPr lang="en-GB" b="0" dirty="0">
                <a:cs typeface="Arial" panose="020B0604020202020204" pitchFamily="34" charset="0"/>
              </a:rPr>
              <a:t> sit </a:t>
            </a:r>
            <a:r>
              <a:rPr lang="en-GB" b="0" dirty="0" err="1">
                <a:cs typeface="Arial" panose="020B0604020202020204" pitchFamily="34" charset="0"/>
              </a:rPr>
              <a:t>amet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consetetur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sadi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pscing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elitr</a:t>
            </a:r>
            <a:r>
              <a:rPr lang="en-GB" b="0" dirty="0">
                <a:cs typeface="Arial" panose="020B0604020202020204" pitchFamily="34" charset="0"/>
              </a:rPr>
              <a:t>, </a:t>
            </a:r>
            <a:r>
              <a:rPr lang="en-GB" b="0" dirty="0" err="1">
                <a:cs typeface="Arial" panose="020B0604020202020204" pitchFamily="34" charset="0"/>
              </a:rPr>
              <a:t>sed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diam</a:t>
            </a:r>
            <a:r>
              <a:rPr lang="en-GB" b="0" dirty="0">
                <a:cs typeface="Arial" panose="020B0604020202020204" pitchFamily="34" charset="0"/>
              </a:rPr>
              <a:t> </a:t>
            </a:r>
            <a:r>
              <a:rPr lang="en-GB" b="0" dirty="0" err="1">
                <a:cs typeface="Arial" panose="020B0604020202020204" pitchFamily="34" charset="0"/>
              </a:rPr>
              <a:t>nonumy</a:t>
            </a:r>
            <a:endParaRPr lang="en-GB" b="0" dirty="0">
              <a:cs typeface="Arial" panose="020B0604020202020204" pitchFamily="34" charset="0"/>
            </a:endParaRPr>
          </a:p>
        </p:txBody>
      </p:sp>
      <p:sp>
        <p:nvSpPr>
          <p:cNvPr id="26" name="Textplatzhalter 8">
            <a:extLst>
              <a:ext uri="{FF2B5EF4-FFF2-40B4-BE49-F238E27FC236}">
                <a16:creationId xmlns:a16="http://schemas.microsoft.com/office/drawing/2014/main" id="{FC517DCC-F6BA-1D3C-5023-AC2EF62526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2257" y="4864018"/>
            <a:ext cx="3391370" cy="106837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de-DE" b="0" dirty="0">
                <a:cs typeface="Arial" panose="020B0604020202020204" pitchFamily="34" charset="0"/>
              </a:rPr>
              <a:t>Zitat Quelle</a:t>
            </a:r>
            <a:endParaRPr lang="en-GB" b="0" dirty="0">
              <a:cs typeface="Arial" panose="020B0604020202020204" pitchFamily="34" charset="0"/>
            </a:endParaRPr>
          </a:p>
        </p:txBody>
      </p:sp>
      <p:grpSp>
        <p:nvGrpSpPr>
          <p:cNvPr id="7" name="Gruppieren 6" descr="Grafische Darstellung einer Deutschlandkarte mit Bundesländern in hellgrau">
            <a:extLst>
              <a:ext uri="{FF2B5EF4-FFF2-40B4-BE49-F238E27FC236}">
                <a16:creationId xmlns:a16="http://schemas.microsoft.com/office/drawing/2014/main" id="{0D623468-E1A3-E352-C394-F7D6C408495D}"/>
              </a:ext>
            </a:extLst>
          </p:cNvPr>
          <p:cNvGrpSpPr/>
          <p:nvPr userDrawn="1"/>
        </p:nvGrpSpPr>
        <p:grpSpPr>
          <a:xfrm>
            <a:off x="7175926" y="996485"/>
            <a:ext cx="4058131" cy="5493215"/>
            <a:chOff x="7175926" y="996485"/>
            <a:chExt cx="4058131" cy="5493215"/>
          </a:xfrm>
        </p:grpSpPr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B188F8CD-6708-CF60-2E8A-97FB95CAAE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4102" y="4811157"/>
              <a:ext cx="1319956" cy="1506949"/>
            </a:xfrm>
            <a:custGeom>
              <a:avLst/>
              <a:gdLst>
                <a:gd name="T0" fmla="*/ 960 w 1800"/>
                <a:gd name="T1" fmla="*/ 199 h 2055"/>
                <a:gd name="T2" fmla="*/ 1060 w 1800"/>
                <a:gd name="T3" fmla="*/ 147 h 2055"/>
                <a:gd name="T4" fmla="*/ 1152 w 1800"/>
                <a:gd name="T5" fmla="*/ 95 h 2055"/>
                <a:gd name="T6" fmla="*/ 1093 w 1800"/>
                <a:gd name="T7" fmla="*/ 43 h 2055"/>
                <a:gd name="T8" fmla="*/ 1199 w 1800"/>
                <a:gd name="T9" fmla="*/ 2 h 2055"/>
                <a:gd name="T10" fmla="*/ 1287 w 1800"/>
                <a:gd name="T11" fmla="*/ 17 h 2055"/>
                <a:gd name="T12" fmla="*/ 1292 w 1800"/>
                <a:gd name="T13" fmla="*/ 97 h 2055"/>
                <a:gd name="T14" fmla="*/ 1337 w 1800"/>
                <a:gd name="T15" fmla="*/ 95 h 2055"/>
                <a:gd name="T16" fmla="*/ 1412 w 1800"/>
                <a:gd name="T17" fmla="*/ 137 h 2055"/>
                <a:gd name="T18" fmla="*/ 1448 w 1800"/>
                <a:gd name="T19" fmla="*/ 194 h 2055"/>
                <a:gd name="T20" fmla="*/ 1457 w 1800"/>
                <a:gd name="T21" fmla="*/ 284 h 2055"/>
                <a:gd name="T22" fmla="*/ 1573 w 1800"/>
                <a:gd name="T23" fmla="*/ 260 h 2055"/>
                <a:gd name="T24" fmla="*/ 1575 w 1800"/>
                <a:gd name="T25" fmla="*/ 409 h 2055"/>
                <a:gd name="T26" fmla="*/ 1575 w 1800"/>
                <a:gd name="T27" fmla="*/ 478 h 2055"/>
                <a:gd name="T28" fmla="*/ 1601 w 1800"/>
                <a:gd name="T29" fmla="*/ 568 h 2055"/>
                <a:gd name="T30" fmla="*/ 1637 w 1800"/>
                <a:gd name="T31" fmla="*/ 648 h 2055"/>
                <a:gd name="T32" fmla="*/ 1715 w 1800"/>
                <a:gd name="T33" fmla="*/ 726 h 2055"/>
                <a:gd name="T34" fmla="*/ 1760 w 1800"/>
                <a:gd name="T35" fmla="*/ 778 h 2055"/>
                <a:gd name="T36" fmla="*/ 1772 w 1800"/>
                <a:gd name="T37" fmla="*/ 884 h 2055"/>
                <a:gd name="T38" fmla="*/ 1781 w 1800"/>
                <a:gd name="T39" fmla="*/ 972 h 2055"/>
                <a:gd name="T40" fmla="*/ 1755 w 1800"/>
                <a:gd name="T41" fmla="*/ 1012 h 2055"/>
                <a:gd name="T42" fmla="*/ 1665 w 1800"/>
                <a:gd name="T43" fmla="*/ 1017 h 2055"/>
                <a:gd name="T44" fmla="*/ 1689 w 1800"/>
                <a:gd name="T45" fmla="*/ 1166 h 2055"/>
                <a:gd name="T46" fmla="*/ 1564 w 1800"/>
                <a:gd name="T47" fmla="*/ 1206 h 2055"/>
                <a:gd name="T48" fmla="*/ 1500 w 1800"/>
                <a:gd name="T49" fmla="*/ 1324 h 2055"/>
                <a:gd name="T50" fmla="*/ 1587 w 1800"/>
                <a:gd name="T51" fmla="*/ 1584 h 2055"/>
                <a:gd name="T52" fmla="*/ 1568 w 1800"/>
                <a:gd name="T53" fmla="*/ 1698 h 2055"/>
                <a:gd name="T54" fmla="*/ 1564 w 1800"/>
                <a:gd name="T55" fmla="*/ 1769 h 2055"/>
                <a:gd name="T56" fmla="*/ 1571 w 1800"/>
                <a:gd name="T57" fmla="*/ 1889 h 2055"/>
                <a:gd name="T58" fmla="*/ 1516 w 1800"/>
                <a:gd name="T59" fmla="*/ 1918 h 2055"/>
                <a:gd name="T60" fmla="*/ 1389 w 1800"/>
                <a:gd name="T61" fmla="*/ 1951 h 2055"/>
                <a:gd name="T62" fmla="*/ 1258 w 1800"/>
                <a:gd name="T63" fmla="*/ 2041 h 2055"/>
                <a:gd name="T64" fmla="*/ 809 w 1800"/>
                <a:gd name="T65" fmla="*/ 1911 h 2055"/>
                <a:gd name="T66" fmla="*/ 774 w 1800"/>
                <a:gd name="T67" fmla="*/ 1930 h 2055"/>
                <a:gd name="T68" fmla="*/ 707 w 1800"/>
                <a:gd name="T69" fmla="*/ 1830 h 2055"/>
                <a:gd name="T70" fmla="*/ 634 w 1800"/>
                <a:gd name="T71" fmla="*/ 1823 h 2055"/>
                <a:gd name="T72" fmla="*/ 549 w 1800"/>
                <a:gd name="T73" fmla="*/ 1920 h 2055"/>
                <a:gd name="T74" fmla="*/ 613 w 1800"/>
                <a:gd name="T75" fmla="*/ 1941 h 2055"/>
                <a:gd name="T76" fmla="*/ 653 w 1800"/>
                <a:gd name="T77" fmla="*/ 1958 h 2055"/>
                <a:gd name="T78" fmla="*/ 577 w 1800"/>
                <a:gd name="T79" fmla="*/ 2010 h 2055"/>
                <a:gd name="T80" fmla="*/ 450 w 1800"/>
                <a:gd name="T81" fmla="*/ 1982 h 2055"/>
                <a:gd name="T82" fmla="*/ 270 w 1800"/>
                <a:gd name="T83" fmla="*/ 2034 h 2055"/>
                <a:gd name="T84" fmla="*/ 74 w 1800"/>
                <a:gd name="T85" fmla="*/ 2029 h 2055"/>
                <a:gd name="T86" fmla="*/ 33 w 1800"/>
                <a:gd name="T87" fmla="*/ 1967 h 2055"/>
                <a:gd name="T88" fmla="*/ 43 w 1800"/>
                <a:gd name="T89" fmla="*/ 1700 h 2055"/>
                <a:gd name="T90" fmla="*/ 133 w 1800"/>
                <a:gd name="T91" fmla="*/ 1282 h 2055"/>
                <a:gd name="T92" fmla="*/ 277 w 1800"/>
                <a:gd name="T93" fmla="*/ 953 h 2055"/>
                <a:gd name="T94" fmla="*/ 435 w 1800"/>
                <a:gd name="T95" fmla="*/ 761 h 2055"/>
                <a:gd name="T96" fmla="*/ 540 w 1800"/>
                <a:gd name="T97" fmla="*/ 530 h 2055"/>
                <a:gd name="T98" fmla="*/ 575 w 1800"/>
                <a:gd name="T99" fmla="*/ 378 h 2055"/>
                <a:gd name="T100" fmla="*/ 566 w 1800"/>
                <a:gd name="T101" fmla="*/ 187 h 2055"/>
                <a:gd name="T102" fmla="*/ 710 w 1800"/>
                <a:gd name="T103" fmla="*/ 170 h 2055"/>
                <a:gd name="T104" fmla="*/ 738 w 1800"/>
                <a:gd name="T105" fmla="*/ 253 h 2055"/>
                <a:gd name="T106" fmla="*/ 838 w 1800"/>
                <a:gd name="T107" fmla="*/ 267 h 2055"/>
                <a:gd name="T108" fmla="*/ 788 w 1800"/>
                <a:gd name="T109" fmla="*/ 364 h 2055"/>
                <a:gd name="T110" fmla="*/ 861 w 1800"/>
                <a:gd name="T111" fmla="*/ 284 h 2055"/>
                <a:gd name="T112" fmla="*/ 930 w 1800"/>
                <a:gd name="T113" fmla="*/ 258 h 2055"/>
                <a:gd name="T114" fmla="*/ 958 w 1800"/>
                <a:gd name="T115" fmla="*/ 213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0" h="2055">
                  <a:moveTo>
                    <a:pt x="719" y="1896"/>
                  </a:moveTo>
                  <a:lnTo>
                    <a:pt x="724" y="1915"/>
                  </a:lnTo>
                  <a:lnTo>
                    <a:pt x="712" y="1911"/>
                  </a:lnTo>
                  <a:lnTo>
                    <a:pt x="691" y="1918"/>
                  </a:lnTo>
                  <a:lnTo>
                    <a:pt x="700" y="1906"/>
                  </a:lnTo>
                  <a:lnTo>
                    <a:pt x="696" y="1894"/>
                  </a:lnTo>
                  <a:lnTo>
                    <a:pt x="719" y="1896"/>
                  </a:lnTo>
                  <a:close/>
                  <a:moveTo>
                    <a:pt x="960" y="199"/>
                  </a:moveTo>
                  <a:lnTo>
                    <a:pt x="1015" y="201"/>
                  </a:lnTo>
                  <a:lnTo>
                    <a:pt x="1041" y="194"/>
                  </a:lnTo>
                  <a:lnTo>
                    <a:pt x="1048" y="182"/>
                  </a:lnTo>
                  <a:lnTo>
                    <a:pt x="1048" y="182"/>
                  </a:lnTo>
                  <a:lnTo>
                    <a:pt x="1053" y="182"/>
                  </a:lnTo>
                  <a:lnTo>
                    <a:pt x="1053" y="182"/>
                  </a:lnTo>
                  <a:lnTo>
                    <a:pt x="1069" y="163"/>
                  </a:lnTo>
                  <a:lnTo>
                    <a:pt x="1060" y="147"/>
                  </a:lnTo>
                  <a:lnTo>
                    <a:pt x="1081" y="125"/>
                  </a:lnTo>
                  <a:lnTo>
                    <a:pt x="1105" y="137"/>
                  </a:lnTo>
                  <a:lnTo>
                    <a:pt x="1119" y="123"/>
                  </a:lnTo>
                  <a:lnTo>
                    <a:pt x="1128" y="137"/>
                  </a:lnTo>
                  <a:lnTo>
                    <a:pt x="1143" y="135"/>
                  </a:lnTo>
                  <a:lnTo>
                    <a:pt x="1150" y="123"/>
                  </a:lnTo>
                  <a:lnTo>
                    <a:pt x="1138" y="109"/>
                  </a:lnTo>
                  <a:lnTo>
                    <a:pt x="1152" y="95"/>
                  </a:lnTo>
                  <a:lnTo>
                    <a:pt x="1150" y="73"/>
                  </a:lnTo>
                  <a:lnTo>
                    <a:pt x="1131" y="57"/>
                  </a:lnTo>
                  <a:lnTo>
                    <a:pt x="1128" y="80"/>
                  </a:lnTo>
                  <a:lnTo>
                    <a:pt x="1114" y="80"/>
                  </a:lnTo>
                  <a:lnTo>
                    <a:pt x="1105" y="66"/>
                  </a:lnTo>
                  <a:lnTo>
                    <a:pt x="1121" y="57"/>
                  </a:lnTo>
                  <a:lnTo>
                    <a:pt x="1076" y="50"/>
                  </a:lnTo>
                  <a:lnTo>
                    <a:pt x="1093" y="43"/>
                  </a:lnTo>
                  <a:lnTo>
                    <a:pt x="1088" y="21"/>
                  </a:lnTo>
                  <a:lnTo>
                    <a:pt x="1109" y="21"/>
                  </a:lnTo>
                  <a:lnTo>
                    <a:pt x="1121" y="12"/>
                  </a:lnTo>
                  <a:lnTo>
                    <a:pt x="1133" y="19"/>
                  </a:lnTo>
                  <a:lnTo>
                    <a:pt x="1154" y="0"/>
                  </a:lnTo>
                  <a:lnTo>
                    <a:pt x="1173" y="19"/>
                  </a:lnTo>
                  <a:lnTo>
                    <a:pt x="1185" y="2"/>
                  </a:lnTo>
                  <a:lnTo>
                    <a:pt x="1199" y="2"/>
                  </a:lnTo>
                  <a:lnTo>
                    <a:pt x="1206" y="24"/>
                  </a:lnTo>
                  <a:lnTo>
                    <a:pt x="1225" y="21"/>
                  </a:lnTo>
                  <a:lnTo>
                    <a:pt x="1237" y="43"/>
                  </a:lnTo>
                  <a:lnTo>
                    <a:pt x="1232" y="14"/>
                  </a:lnTo>
                  <a:lnTo>
                    <a:pt x="1240" y="7"/>
                  </a:lnTo>
                  <a:lnTo>
                    <a:pt x="1249" y="12"/>
                  </a:lnTo>
                  <a:lnTo>
                    <a:pt x="1289" y="0"/>
                  </a:lnTo>
                  <a:lnTo>
                    <a:pt x="1287" y="17"/>
                  </a:lnTo>
                  <a:lnTo>
                    <a:pt x="1287" y="17"/>
                  </a:lnTo>
                  <a:lnTo>
                    <a:pt x="1284" y="31"/>
                  </a:lnTo>
                  <a:lnTo>
                    <a:pt x="1284" y="31"/>
                  </a:lnTo>
                  <a:lnTo>
                    <a:pt x="1287" y="50"/>
                  </a:lnTo>
                  <a:lnTo>
                    <a:pt x="1275" y="54"/>
                  </a:lnTo>
                  <a:lnTo>
                    <a:pt x="1284" y="62"/>
                  </a:lnTo>
                  <a:lnTo>
                    <a:pt x="1275" y="80"/>
                  </a:lnTo>
                  <a:lnTo>
                    <a:pt x="1292" y="97"/>
                  </a:lnTo>
                  <a:lnTo>
                    <a:pt x="1292" y="97"/>
                  </a:lnTo>
                  <a:lnTo>
                    <a:pt x="1296" y="95"/>
                  </a:lnTo>
                  <a:lnTo>
                    <a:pt x="1296" y="95"/>
                  </a:lnTo>
                  <a:lnTo>
                    <a:pt x="1306" y="90"/>
                  </a:lnTo>
                  <a:lnTo>
                    <a:pt x="1306" y="69"/>
                  </a:lnTo>
                  <a:lnTo>
                    <a:pt x="1325" y="59"/>
                  </a:lnTo>
                  <a:lnTo>
                    <a:pt x="1337" y="95"/>
                  </a:lnTo>
                  <a:lnTo>
                    <a:pt x="1337" y="95"/>
                  </a:lnTo>
                  <a:lnTo>
                    <a:pt x="1341" y="95"/>
                  </a:lnTo>
                  <a:lnTo>
                    <a:pt x="1341" y="95"/>
                  </a:lnTo>
                  <a:lnTo>
                    <a:pt x="1351" y="76"/>
                  </a:lnTo>
                  <a:lnTo>
                    <a:pt x="1379" y="54"/>
                  </a:lnTo>
                  <a:lnTo>
                    <a:pt x="1377" y="64"/>
                  </a:lnTo>
                  <a:lnTo>
                    <a:pt x="1400" y="83"/>
                  </a:lnTo>
                  <a:lnTo>
                    <a:pt x="1398" y="128"/>
                  </a:lnTo>
                  <a:lnTo>
                    <a:pt x="1412" y="137"/>
                  </a:lnTo>
                  <a:lnTo>
                    <a:pt x="1424" y="168"/>
                  </a:lnTo>
                  <a:lnTo>
                    <a:pt x="1405" y="182"/>
                  </a:lnTo>
                  <a:lnTo>
                    <a:pt x="1407" y="199"/>
                  </a:lnTo>
                  <a:lnTo>
                    <a:pt x="1386" y="220"/>
                  </a:lnTo>
                  <a:lnTo>
                    <a:pt x="1415" y="227"/>
                  </a:lnTo>
                  <a:lnTo>
                    <a:pt x="1419" y="208"/>
                  </a:lnTo>
                  <a:lnTo>
                    <a:pt x="1438" y="189"/>
                  </a:lnTo>
                  <a:lnTo>
                    <a:pt x="1448" y="194"/>
                  </a:lnTo>
                  <a:lnTo>
                    <a:pt x="1438" y="213"/>
                  </a:lnTo>
                  <a:lnTo>
                    <a:pt x="1452" y="213"/>
                  </a:lnTo>
                  <a:lnTo>
                    <a:pt x="1452" y="220"/>
                  </a:lnTo>
                  <a:lnTo>
                    <a:pt x="1452" y="220"/>
                  </a:lnTo>
                  <a:lnTo>
                    <a:pt x="1455" y="220"/>
                  </a:lnTo>
                  <a:lnTo>
                    <a:pt x="1455" y="220"/>
                  </a:lnTo>
                  <a:lnTo>
                    <a:pt x="1448" y="277"/>
                  </a:lnTo>
                  <a:lnTo>
                    <a:pt x="1457" y="284"/>
                  </a:lnTo>
                  <a:lnTo>
                    <a:pt x="1512" y="284"/>
                  </a:lnTo>
                  <a:lnTo>
                    <a:pt x="1519" y="267"/>
                  </a:lnTo>
                  <a:lnTo>
                    <a:pt x="1535" y="253"/>
                  </a:lnTo>
                  <a:lnTo>
                    <a:pt x="1523" y="241"/>
                  </a:lnTo>
                  <a:lnTo>
                    <a:pt x="1540" y="227"/>
                  </a:lnTo>
                  <a:lnTo>
                    <a:pt x="1554" y="237"/>
                  </a:lnTo>
                  <a:lnTo>
                    <a:pt x="1552" y="258"/>
                  </a:lnTo>
                  <a:lnTo>
                    <a:pt x="1573" y="260"/>
                  </a:lnTo>
                  <a:lnTo>
                    <a:pt x="1561" y="279"/>
                  </a:lnTo>
                  <a:lnTo>
                    <a:pt x="1573" y="303"/>
                  </a:lnTo>
                  <a:lnTo>
                    <a:pt x="1564" y="305"/>
                  </a:lnTo>
                  <a:lnTo>
                    <a:pt x="1556" y="319"/>
                  </a:lnTo>
                  <a:lnTo>
                    <a:pt x="1580" y="326"/>
                  </a:lnTo>
                  <a:lnTo>
                    <a:pt x="1599" y="367"/>
                  </a:lnTo>
                  <a:lnTo>
                    <a:pt x="1566" y="381"/>
                  </a:lnTo>
                  <a:lnTo>
                    <a:pt x="1575" y="409"/>
                  </a:lnTo>
                  <a:lnTo>
                    <a:pt x="1564" y="407"/>
                  </a:lnTo>
                  <a:lnTo>
                    <a:pt x="1564" y="416"/>
                  </a:lnTo>
                  <a:lnTo>
                    <a:pt x="1566" y="428"/>
                  </a:lnTo>
                  <a:lnTo>
                    <a:pt x="1587" y="433"/>
                  </a:lnTo>
                  <a:lnTo>
                    <a:pt x="1580" y="454"/>
                  </a:lnTo>
                  <a:lnTo>
                    <a:pt x="1594" y="473"/>
                  </a:lnTo>
                  <a:lnTo>
                    <a:pt x="1582" y="490"/>
                  </a:lnTo>
                  <a:lnTo>
                    <a:pt x="1575" y="478"/>
                  </a:lnTo>
                  <a:lnTo>
                    <a:pt x="1566" y="492"/>
                  </a:lnTo>
                  <a:lnTo>
                    <a:pt x="1580" y="499"/>
                  </a:lnTo>
                  <a:lnTo>
                    <a:pt x="1573" y="504"/>
                  </a:lnTo>
                  <a:lnTo>
                    <a:pt x="1585" y="537"/>
                  </a:lnTo>
                  <a:lnTo>
                    <a:pt x="1575" y="537"/>
                  </a:lnTo>
                  <a:lnTo>
                    <a:pt x="1575" y="546"/>
                  </a:lnTo>
                  <a:lnTo>
                    <a:pt x="1594" y="553"/>
                  </a:lnTo>
                  <a:lnTo>
                    <a:pt x="1601" y="568"/>
                  </a:lnTo>
                  <a:lnTo>
                    <a:pt x="1608" y="563"/>
                  </a:lnTo>
                  <a:lnTo>
                    <a:pt x="1620" y="589"/>
                  </a:lnTo>
                  <a:lnTo>
                    <a:pt x="1632" y="579"/>
                  </a:lnTo>
                  <a:lnTo>
                    <a:pt x="1649" y="594"/>
                  </a:lnTo>
                  <a:lnTo>
                    <a:pt x="1653" y="612"/>
                  </a:lnTo>
                  <a:lnTo>
                    <a:pt x="1637" y="622"/>
                  </a:lnTo>
                  <a:lnTo>
                    <a:pt x="1627" y="638"/>
                  </a:lnTo>
                  <a:lnTo>
                    <a:pt x="1637" y="648"/>
                  </a:lnTo>
                  <a:lnTo>
                    <a:pt x="1651" y="646"/>
                  </a:lnTo>
                  <a:lnTo>
                    <a:pt x="1642" y="660"/>
                  </a:lnTo>
                  <a:lnTo>
                    <a:pt x="1658" y="672"/>
                  </a:lnTo>
                  <a:lnTo>
                    <a:pt x="1651" y="693"/>
                  </a:lnTo>
                  <a:lnTo>
                    <a:pt x="1677" y="691"/>
                  </a:lnTo>
                  <a:lnTo>
                    <a:pt x="1694" y="707"/>
                  </a:lnTo>
                  <a:lnTo>
                    <a:pt x="1710" y="705"/>
                  </a:lnTo>
                  <a:lnTo>
                    <a:pt x="1715" y="726"/>
                  </a:lnTo>
                  <a:lnTo>
                    <a:pt x="1729" y="731"/>
                  </a:lnTo>
                  <a:lnTo>
                    <a:pt x="1729" y="740"/>
                  </a:lnTo>
                  <a:lnTo>
                    <a:pt x="1739" y="740"/>
                  </a:lnTo>
                  <a:lnTo>
                    <a:pt x="1746" y="750"/>
                  </a:lnTo>
                  <a:lnTo>
                    <a:pt x="1750" y="745"/>
                  </a:lnTo>
                  <a:lnTo>
                    <a:pt x="1743" y="761"/>
                  </a:lnTo>
                  <a:lnTo>
                    <a:pt x="1753" y="759"/>
                  </a:lnTo>
                  <a:lnTo>
                    <a:pt x="1760" y="778"/>
                  </a:lnTo>
                  <a:lnTo>
                    <a:pt x="1772" y="787"/>
                  </a:lnTo>
                  <a:lnTo>
                    <a:pt x="1765" y="790"/>
                  </a:lnTo>
                  <a:lnTo>
                    <a:pt x="1776" y="806"/>
                  </a:lnTo>
                  <a:lnTo>
                    <a:pt x="1755" y="816"/>
                  </a:lnTo>
                  <a:lnTo>
                    <a:pt x="1774" y="832"/>
                  </a:lnTo>
                  <a:lnTo>
                    <a:pt x="1774" y="858"/>
                  </a:lnTo>
                  <a:lnTo>
                    <a:pt x="1757" y="873"/>
                  </a:lnTo>
                  <a:lnTo>
                    <a:pt x="1772" y="884"/>
                  </a:lnTo>
                  <a:lnTo>
                    <a:pt x="1772" y="903"/>
                  </a:lnTo>
                  <a:lnTo>
                    <a:pt x="1755" y="915"/>
                  </a:lnTo>
                  <a:lnTo>
                    <a:pt x="1762" y="934"/>
                  </a:lnTo>
                  <a:lnTo>
                    <a:pt x="1750" y="939"/>
                  </a:lnTo>
                  <a:lnTo>
                    <a:pt x="1760" y="953"/>
                  </a:lnTo>
                  <a:lnTo>
                    <a:pt x="1753" y="962"/>
                  </a:lnTo>
                  <a:lnTo>
                    <a:pt x="1769" y="979"/>
                  </a:lnTo>
                  <a:lnTo>
                    <a:pt x="1781" y="972"/>
                  </a:lnTo>
                  <a:lnTo>
                    <a:pt x="1774" y="979"/>
                  </a:lnTo>
                  <a:lnTo>
                    <a:pt x="1791" y="998"/>
                  </a:lnTo>
                  <a:lnTo>
                    <a:pt x="1786" y="1003"/>
                  </a:lnTo>
                  <a:lnTo>
                    <a:pt x="1800" y="1017"/>
                  </a:lnTo>
                  <a:lnTo>
                    <a:pt x="1781" y="1031"/>
                  </a:lnTo>
                  <a:lnTo>
                    <a:pt x="1748" y="1040"/>
                  </a:lnTo>
                  <a:lnTo>
                    <a:pt x="1757" y="1029"/>
                  </a:lnTo>
                  <a:lnTo>
                    <a:pt x="1755" y="1012"/>
                  </a:lnTo>
                  <a:lnTo>
                    <a:pt x="1765" y="1010"/>
                  </a:lnTo>
                  <a:lnTo>
                    <a:pt x="1746" y="1007"/>
                  </a:lnTo>
                  <a:lnTo>
                    <a:pt x="1734" y="1036"/>
                  </a:lnTo>
                  <a:lnTo>
                    <a:pt x="1717" y="1048"/>
                  </a:lnTo>
                  <a:lnTo>
                    <a:pt x="1703" y="1014"/>
                  </a:lnTo>
                  <a:lnTo>
                    <a:pt x="1684" y="1017"/>
                  </a:lnTo>
                  <a:lnTo>
                    <a:pt x="1663" y="1003"/>
                  </a:lnTo>
                  <a:lnTo>
                    <a:pt x="1665" y="1017"/>
                  </a:lnTo>
                  <a:lnTo>
                    <a:pt x="1656" y="1022"/>
                  </a:lnTo>
                  <a:lnTo>
                    <a:pt x="1653" y="1036"/>
                  </a:lnTo>
                  <a:lnTo>
                    <a:pt x="1696" y="1088"/>
                  </a:lnTo>
                  <a:lnTo>
                    <a:pt x="1679" y="1092"/>
                  </a:lnTo>
                  <a:lnTo>
                    <a:pt x="1677" y="1104"/>
                  </a:lnTo>
                  <a:lnTo>
                    <a:pt x="1689" y="1128"/>
                  </a:lnTo>
                  <a:lnTo>
                    <a:pt x="1682" y="1147"/>
                  </a:lnTo>
                  <a:lnTo>
                    <a:pt x="1689" y="1166"/>
                  </a:lnTo>
                  <a:lnTo>
                    <a:pt x="1642" y="1175"/>
                  </a:lnTo>
                  <a:lnTo>
                    <a:pt x="1637" y="1180"/>
                  </a:lnTo>
                  <a:lnTo>
                    <a:pt x="1646" y="1180"/>
                  </a:lnTo>
                  <a:lnTo>
                    <a:pt x="1646" y="1194"/>
                  </a:lnTo>
                  <a:lnTo>
                    <a:pt x="1611" y="1208"/>
                  </a:lnTo>
                  <a:lnTo>
                    <a:pt x="1604" y="1225"/>
                  </a:lnTo>
                  <a:lnTo>
                    <a:pt x="1580" y="1227"/>
                  </a:lnTo>
                  <a:lnTo>
                    <a:pt x="1564" y="1206"/>
                  </a:lnTo>
                  <a:lnTo>
                    <a:pt x="1538" y="1227"/>
                  </a:lnTo>
                  <a:lnTo>
                    <a:pt x="1523" y="1223"/>
                  </a:lnTo>
                  <a:lnTo>
                    <a:pt x="1516" y="1241"/>
                  </a:lnTo>
                  <a:lnTo>
                    <a:pt x="1526" y="1251"/>
                  </a:lnTo>
                  <a:lnTo>
                    <a:pt x="1483" y="1296"/>
                  </a:lnTo>
                  <a:lnTo>
                    <a:pt x="1486" y="1310"/>
                  </a:lnTo>
                  <a:lnTo>
                    <a:pt x="1500" y="1310"/>
                  </a:lnTo>
                  <a:lnTo>
                    <a:pt x="1500" y="1324"/>
                  </a:lnTo>
                  <a:lnTo>
                    <a:pt x="1540" y="1383"/>
                  </a:lnTo>
                  <a:lnTo>
                    <a:pt x="1540" y="1426"/>
                  </a:lnTo>
                  <a:lnTo>
                    <a:pt x="1566" y="1518"/>
                  </a:lnTo>
                  <a:lnTo>
                    <a:pt x="1582" y="1537"/>
                  </a:lnTo>
                  <a:lnTo>
                    <a:pt x="1587" y="1570"/>
                  </a:lnTo>
                  <a:lnTo>
                    <a:pt x="1587" y="1570"/>
                  </a:lnTo>
                  <a:lnTo>
                    <a:pt x="1587" y="1584"/>
                  </a:lnTo>
                  <a:lnTo>
                    <a:pt x="1587" y="1584"/>
                  </a:lnTo>
                  <a:lnTo>
                    <a:pt x="1585" y="1589"/>
                  </a:lnTo>
                  <a:lnTo>
                    <a:pt x="1585" y="1589"/>
                  </a:lnTo>
                  <a:lnTo>
                    <a:pt x="1585" y="1596"/>
                  </a:lnTo>
                  <a:lnTo>
                    <a:pt x="1585" y="1596"/>
                  </a:lnTo>
                  <a:lnTo>
                    <a:pt x="1571" y="1660"/>
                  </a:lnTo>
                  <a:lnTo>
                    <a:pt x="1554" y="1667"/>
                  </a:lnTo>
                  <a:lnTo>
                    <a:pt x="1554" y="1684"/>
                  </a:lnTo>
                  <a:lnTo>
                    <a:pt x="1568" y="1698"/>
                  </a:lnTo>
                  <a:lnTo>
                    <a:pt x="1566" y="1717"/>
                  </a:lnTo>
                  <a:lnTo>
                    <a:pt x="1559" y="1740"/>
                  </a:lnTo>
                  <a:lnTo>
                    <a:pt x="1564" y="1745"/>
                  </a:lnTo>
                  <a:lnTo>
                    <a:pt x="1547" y="1757"/>
                  </a:lnTo>
                  <a:lnTo>
                    <a:pt x="1549" y="1766"/>
                  </a:lnTo>
                  <a:lnTo>
                    <a:pt x="1564" y="1759"/>
                  </a:lnTo>
                  <a:lnTo>
                    <a:pt x="1556" y="1778"/>
                  </a:lnTo>
                  <a:lnTo>
                    <a:pt x="1564" y="1769"/>
                  </a:lnTo>
                  <a:lnTo>
                    <a:pt x="1561" y="1778"/>
                  </a:lnTo>
                  <a:lnTo>
                    <a:pt x="1582" y="1807"/>
                  </a:lnTo>
                  <a:lnTo>
                    <a:pt x="1573" y="1804"/>
                  </a:lnTo>
                  <a:lnTo>
                    <a:pt x="1568" y="1816"/>
                  </a:lnTo>
                  <a:lnTo>
                    <a:pt x="1556" y="1811"/>
                  </a:lnTo>
                  <a:lnTo>
                    <a:pt x="1538" y="1828"/>
                  </a:lnTo>
                  <a:lnTo>
                    <a:pt x="1571" y="1852"/>
                  </a:lnTo>
                  <a:lnTo>
                    <a:pt x="1571" y="1889"/>
                  </a:lnTo>
                  <a:lnTo>
                    <a:pt x="1585" y="1904"/>
                  </a:lnTo>
                  <a:lnTo>
                    <a:pt x="1580" y="1925"/>
                  </a:lnTo>
                  <a:lnTo>
                    <a:pt x="1568" y="1937"/>
                  </a:lnTo>
                  <a:lnTo>
                    <a:pt x="1556" y="1930"/>
                  </a:lnTo>
                  <a:lnTo>
                    <a:pt x="1547" y="1960"/>
                  </a:lnTo>
                  <a:lnTo>
                    <a:pt x="1540" y="1927"/>
                  </a:lnTo>
                  <a:lnTo>
                    <a:pt x="1519" y="1927"/>
                  </a:lnTo>
                  <a:lnTo>
                    <a:pt x="1516" y="1918"/>
                  </a:lnTo>
                  <a:lnTo>
                    <a:pt x="1500" y="1922"/>
                  </a:lnTo>
                  <a:lnTo>
                    <a:pt x="1478" y="1948"/>
                  </a:lnTo>
                  <a:lnTo>
                    <a:pt x="1412" y="1925"/>
                  </a:lnTo>
                  <a:lnTo>
                    <a:pt x="1398" y="1934"/>
                  </a:lnTo>
                  <a:lnTo>
                    <a:pt x="1398" y="1934"/>
                  </a:lnTo>
                  <a:lnTo>
                    <a:pt x="1398" y="1939"/>
                  </a:lnTo>
                  <a:lnTo>
                    <a:pt x="1398" y="1939"/>
                  </a:lnTo>
                  <a:lnTo>
                    <a:pt x="1389" y="1951"/>
                  </a:lnTo>
                  <a:lnTo>
                    <a:pt x="1374" y="1953"/>
                  </a:lnTo>
                  <a:lnTo>
                    <a:pt x="1377" y="1965"/>
                  </a:lnTo>
                  <a:lnTo>
                    <a:pt x="1351" y="1984"/>
                  </a:lnTo>
                  <a:lnTo>
                    <a:pt x="1322" y="1993"/>
                  </a:lnTo>
                  <a:lnTo>
                    <a:pt x="1294" y="1984"/>
                  </a:lnTo>
                  <a:lnTo>
                    <a:pt x="1282" y="1993"/>
                  </a:lnTo>
                  <a:lnTo>
                    <a:pt x="1266" y="2012"/>
                  </a:lnTo>
                  <a:lnTo>
                    <a:pt x="1258" y="2041"/>
                  </a:lnTo>
                  <a:lnTo>
                    <a:pt x="1258" y="2041"/>
                  </a:lnTo>
                  <a:lnTo>
                    <a:pt x="1178" y="2026"/>
                  </a:lnTo>
                  <a:lnTo>
                    <a:pt x="1010" y="1944"/>
                  </a:lnTo>
                  <a:lnTo>
                    <a:pt x="951" y="1925"/>
                  </a:lnTo>
                  <a:lnTo>
                    <a:pt x="908" y="1918"/>
                  </a:lnTo>
                  <a:lnTo>
                    <a:pt x="835" y="1953"/>
                  </a:lnTo>
                  <a:lnTo>
                    <a:pt x="809" y="1922"/>
                  </a:lnTo>
                  <a:lnTo>
                    <a:pt x="809" y="1911"/>
                  </a:lnTo>
                  <a:lnTo>
                    <a:pt x="821" y="1911"/>
                  </a:lnTo>
                  <a:lnTo>
                    <a:pt x="821" y="1904"/>
                  </a:lnTo>
                  <a:lnTo>
                    <a:pt x="788" y="1894"/>
                  </a:lnTo>
                  <a:lnTo>
                    <a:pt x="783" y="1873"/>
                  </a:lnTo>
                  <a:lnTo>
                    <a:pt x="759" y="1889"/>
                  </a:lnTo>
                  <a:lnTo>
                    <a:pt x="759" y="1899"/>
                  </a:lnTo>
                  <a:lnTo>
                    <a:pt x="783" y="1911"/>
                  </a:lnTo>
                  <a:lnTo>
                    <a:pt x="774" y="1930"/>
                  </a:lnTo>
                  <a:lnTo>
                    <a:pt x="733" y="1913"/>
                  </a:lnTo>
                  <a:lnTo>
                    <a:pt x="738" y="1892"/>
                  </a:lnTo>
                  <a:lnTo>
                    <a:pt x="724" y="1880"/>
                  </a:lnTo>
                  <a:lnTo>
                    <a:pt x="731" y="1866"/>
                  </a:lnTo>
                  <a:lnTo>
                    <a:pt x="743" y="1863"/>
                  </a:lnTo>
                  <a:lnTo>
                    <a:pt x="731" y="1849"/>
                  </a:lnTo>
                  <a:lnTo>
                    <a:pt x="715" y="1856"/>
                  </a:lnTo>
                  <a:lnTo>
                    <a:pt x="707" y="1830"/>
                  </a:lnTo>
                  <a:lnTo>
                    <a:pt x="689" y="1816"/>
                  </a:lnTo>
                  <a:lnTo>
                    <a:pt x="684" y="1828"/>
                  </a:lnTo>
                  <a:lnTo>
                    <a:pt x="689" y="1840"/>
                  </a:lnTo>
                  <a:lnTo>
                    <a:pt x="674" y="1854"/>
                  </a:lnTo>
                  <a:lnTo>
                    <a:pt x="667" y="1818"/>
                  </a:lnTo>
                  <a:lnTo>
                    <a:pt x="644" y="1816"/>
                  </a:lnTo>
                  <a:lnTo>
                    <a:pt x="636" y="1809"/>
                  </a:lnTo>
                  <a:lnTo>
                    <a:pt x="634" y="1823"/>
                  </a:lnTo>
                  <a:lnTo>
                    <a:pt x="641" y="1833"/>
                  </a:lnTo>
                  <a:lnTo>
                    <a:pt x="627" y="1830"/>
                  </a:lnTo>
                  <a:lnTo>
                    <a:pt x="608" y="1842"/>
                  </a:lnTo>
                  <a:lnTo>
                    <a:pt x="587" y="1844"/>
                  </a:lnTo>
                  <a:lnTo>
                    <a:pt x="566" y="1870"/>
                  </a:lnTo>
                  <a:lnTo>
                    <a:pt x="568" y="1887"/>
                  </a:lnTo>
                  <a:lnTo>
                    <a:pt x="540" y="1908"/>
                  </a:lnTo>
                  <a:lnTo>
                    <a:pt x="549" y="1920"/>
                  </a:lnTo>
                  <a:lnTo>
                    <a:pt x="540" y="1930"/>
                  </a:lnTo>
                  <a:lnTo>
                    <a:pt x="563" y="1948"/>
                  </a:lnTo>
                  <a:lnTo>
                    <a:pt x="577" y="1946"/>
                  </a:lnTo>
                  <a:lnTo>
                    <a:pt x="582" y="1960"/>
                  </a:lnTo>
                  <a:lnTo>
                    <a:pt x="580" y="1951"/>
                  </a:lnTo>
                  <a:lnTo>
                    <a:pt x="592" y="1958"/>
                  </a:lnTo>
                  <a:lnTo>
                    <a:pt x="613" y="1956"/>
                  </a:lnTo>
                  <a:lnTo>
                    <a:pt x="613" y="1941"/>
                  </a:lnTo>
                  <a:lnTo>
                    <a:pt x="620" y="1944"/>
                  </a:lnTo>
                  <a:lnTo>
                    <a:pt x="622" y="1937"/>
                  </a:lnTo>
                  <a:lnTo>
                    <a:pt x="644" y="1939"/>
                  </a:lnTo>
                  <a:lnTo>
                    <a:pt x="660" y="1932"/>
                  </a:lnTo>
                  <a:lnTo>
                    <a:pt x="674" y="1953"/>
                  </a:lnTo>
                  <a:lnTo>
                    <a:pt x="665" y="1963"/>
                  </a:lnTo>
                  <a:lnTo>
                    <a:pt x="663" y="1948"/>
                  </a:lnTo>
                  <a:lnTo>
                    <a:pt x="653" y="1958"/>
                  </a:lnTo>
                  <a:lnTo>
                    <a:pt x="660" y="1984"/>
                  </a:lnTo>
                  <a:lnTo>
                    <a:pt x="641" y="2000"/>
                  </a:lnTo>
                  <a:lnTo>
                    <a:pt x="634" y="1996"/>
                  </a:lnTo>
                  <a:lnTo>
                    <a:pt x="639" y="1982"/>
                  </a:lnTo>
                  <a:lnTo>
                    <a:pt x="608" y="1967"/>
                  </a:lnTo>
                  <a:lnTo>
                    <a:pt x="601" y="1979"/>
                  </a:lnTo>
                  <a:lnTo>
                    <a:pt x="570" y="1993"/>
                  </a:lnTo>
                  <a:lnTo>
                    <a:pt x="577" y="2010"/>
                  </a:lnTo>
                  <a:lnTo>
                    <a:pt x="589" y="2005"/>
                  </a:lnTo>
                  <a:lnTo>
                    <a:pt x="589" y="2017"/>
                  </a:lnTo>
                  <a:lnTo>
                    <a:pt x="554" y="2026"/>
                  </a:lnTo>
                  <a:lnTo>
                    <a:pt x="535" y="2017"/>
                  </a:lnTo>
                  <a:lnTo>
                    <a:pt x="525" y="2026"/>
                  </a:lnTo>
                  <a:lnTo>
                    <a:pt x="490" y="2019"/>
                  </a:lnTo>
                  <a:lnTo>
                    <a:pt x="469" y="1986"/>
                  </a:lnTo>
                  <a:lnTo>
                    <a:pt x="450" y="1982"/>
                  </a:lnTo>
                  <a:lnTo>
                    <a:pt x="431" y="1991"/>
                  </a:lnTo>
                  <a:lnTo>
                    <a:pt x="419" y="1977"/>
                  </a:lnTo>
                  <a:lnTo>
                    <a:pt x="395" y="2000"/>
                  </a:lnTo>
                  <a:lnTo>
                    <a:pt x="360" y="2012"/>
                  </a:lnTo>
                  <a:lnTo>
                    <a:pt x="348" y="2034"/>
                  </a:lnTo>
                  <a:lnTo>
                    <a:pt x="336" y="2026"/>
                  </a:lnTo>
                  <a:lnTo>
                    <a:pt x="308" y="2041"/>
                  </a:lnTo>
                  <a:lnTo>
                    <a:pt x="270" y="2034"/>
                  </a:lnTo>
                  <a:lnTo>
                    <a:pt x="260" y="2045"/>
                  </a:lnTo>
                  <a:lnTo>
                    <a:pt x="242" y="2041"/>
                  </a:lnTo>
                  <a:lnTo>
                    <a:pt x="230" y="2008"/>
                  </a:lnTo>
                  <a:lnTo>
                    <a:pt x="187" y="2005"/>
                  </a:lnTo>
                  <a:lnTo>
                    <a:pt x="173" y="2034"/>
                  </a:lnTo>
                  <a:lnTo>
                    <a:pt x="109" y="2055"/>
                  </a:lnTo>
                  <a:lnTo>
                    <a:pt x="95" y="2053"/>
                  </a:lnTo>
                  <a:lnTo>
                    <a:pt x="74" y="2029"/>
                  </a:lnTo>
                  <a:lnTo>
                    <a:pt x="104" y="2026"/>
                  </a:lnTo>
                  <a:lnTo>
                    <a:pt x="97" y="2008"/>
                  </a:lnTo>
                  <a:lnTo>
                    <a:pt x="109" y="1996"/>
                  </a:lnTo>
                  <a:lnTo>
                    <a:pt x="97" y="2003"/>
                  </a:lnTo>
                  <a:lnTo>
                    <a:pt x="83" y="2000"/>
                  </a:lnTo>
                  <a:lnTo>
                    <a:pt x="67" y="2015"/>
                  </a:lnTo>
                  <a:lnTo>
                    <a:pt x="48" y="2005"/>
                  </a:lnTo>
                  <a:lnTo>
                    <a:pt x="33" y="1967"/>
                  </a:lnTo>
                  <a:lnTo>
                    <a:pt x="7" y="1939"/>
                  </a:lnTo>
                  <a:lnTo>
                    <a:pt x="0" y="1908"/>
                  </a:lnTo>
                  <a:lnTo>
                    <a:pt x="22" y="1875"/>
                  </a:lnTo>
                  <a:lnTo>
                    <a:pt x="12" y="1835"/>
                  </a:lnTo>
                  <a:lnTo>
                    <a:pt x="31" y="1781"/>
                  </a:lnTo>
                  <a:lnTo>
                    <a:pt x="29" y="1745"/>
                  </a:lnTo>
                  <a:lnTo>
                    <a:pt x="43" y="1731"/>
                  </a:lnTo>
                  <a:lnTo>
                    <a:pt x="43" y="1700"/>
                  </a:lnTo>
                  <a:lnTo>
                    <a:pt x="67" y="1662"/>
                  </a:lnTo>
                  <a:lnTo>
                    <a:pt x="59" y="1636"/>
                  </a:lnTo>
                  <a:lnTo>
                    <a:pt x="36" y="1606"/>
                  </a:lnTo>
                  <a:lnTo>
                    <a:pt x="41" y="1530"/>
                  </a:lnTo>
                  <a:lnTo>
                    <a:pt x="95" y="1438"/>
                  </a:lnTo>
                  <a:lnTo>
                    <a:pt x="109" y="1364"/>
                  </a:lnTo>
                  <a:lnTo>
                    <a:pt x="142" y="1343"/>
                  </a:lnTo>
                  <a:lnTo>
                    <a:pt x="133" y="1282"/>
                  </a:lnTo>
                  <a:lnTo>
                    <a:pt x="154" y="1227"/>
                  </a:lnTo>
                  <a:lnTo>
                    <a:pt x="156" y="1194"/>
                  </a:lnTo>
                  <a:lnTo>
                    <a:pt x="178" y="1173"/>
                  </a:lnTo>
                  <a:lnTo>
                    <a:pt x="175" y="1109"/>
                  </a:lnTo>
                  <a:lnTo>
                    <a:pt x="199" y="1057"/>
                  </a:lnTo>
                  <a:lnTo>
                    <a:pt x="227" y="1038"/>
                  </a:lnTo>
                  <a:lnTo>
                    <a:pt x="272" y="984"/>
                  </a:lnTo>
                  <a:lnTo>
                    <a:pt x="277" y="953"/>
                  </a:lnTo>
                  <a:lnTo>
                    <a:pt x="305" y="948"/>
                  </a:lnTo>
                  <a:lnTo>
                    <a:pt x="312" y="925"/>
                  </a:lnTo>
                  <a:lnTo>
                    <a:pt x="336" y="922"/>
                  </a:lnTo>
                  <a:lnTo>
                    <a:pt x="348" y="910"/>
                  </a:lnTo>
                  <a:lnTo>
                    <a:pt x="386" y="818"/>
                  </a:lnTo>
                  <a:lnTo>
                    <a:pt x="414" y="769"/>
                  </a:lnTo>
                  <a:lnTo>
                    <a:pt x="435" y="761"/>
                  </a:lnTo>
                  <a:lnTo>
                    <a:pt x="435" y="761"/>
                  </a:lnTo>
                  <a:lnTo>
                    <a:pt x="466" y="735"/>
                  </a:lnTo>
                  <a:lnTo>
                    <a:pt x="466" y="735"/>
                  </a:lnTo>
                  <a:lnTo>
                    <a:pt x="473" y="717"/>
                  </a:lnTo>
                  <a:lnTo>
                    <a:pt x="473" y="717"/>
                  </a:lnTo>
                  <a:lnTo>
                    <a:pt x="483" y="681"/>
                  </a:lnTo>
                  <a:lnTo>
                    <a:pt x="511" y="638"/>
                  </a:lnTo>
                  <a:lnTo>
                    <a:pt x="516" y="575"/>
                  </a:lnTo>
                  <a:lnTo>
                    <a:pt x="540" y="530"/>
                  </a:lnTo>
                  <a:lnTo>
                    <a:pt x="528" y="530"/>
                  </a:lnTo>
                  <a:lnTo>
                    <a:pt x="530" y="516"/>
                  </a:lnTo>
                  <a:lnTo>
                    <a:pt x="589" y="459"/>
                  </a:lnTo>
                  <a:lnTo>
                    <a:pt x="566" y="430"/>
                  </a:lnTo>
                  <a:lnTo>
                    <a:pt x="596" y="393"/>
                  </a:lnTo>
                  <a:lnTo>
                    <a:pt x="596" y="374"/>
                  </a:lnTo>
                  <a:lnTo>
                    <a:pt x="580" y="388"/>
                  </a:lnTo>
                  <a:lnTo>
                    <a:pt x="575" y="378"/>
                  </a:lnTo>
                  <a:lnTo>
                    <a:pt x="594" y="362"/>
                  </a:lnTo>
                  <a:lnTo>
                    <a:pt x="601" y="331"/>
                  </a:lnTo>
                  <a:lnTo>
                    <a:pt x="561" y="317"/>
                  </a:lnTo>
                  <a:lnTo>
                    <a:pt x="575" y="298"/>
                  </a:lnTo>
                  <a:lnTo>
                    <a:pt x="547" y="220"/>
                  </a:lnTo>
                  <a:lnTo>
                    <a:pt x="549" y="192"/>
                  </a:lnTo>
                  <a:lnTo>
                    <a:pt x="549" y="192"/>
                  </a:lnTo>
                  <a:lnTo>
                    <a:pt x="566" y="187"/>
                  </a:lnTo>
                  <a:lnTo>
                    <a:pt x="582" y="192"/>
                  </a:lnTo>
                  <a:lnTo>
                    <a:pt x="634" y="255"/>
                  </a:lnTo>
                  <a:lnTo>
                    <a:pt x="655" y="241"/>
                  </a:lnTo>
                  <a:lnTo>
                    <a:pt x="663" y="244"/>
                  </a:lnTo>
                  <a:lnTo>
                    <a:pt x="667" y="232"/>
                  </a:lnTo>
                  <a:lnTo>
                    <a:pt x="653" y="168"/>
                  </a:lnTo>
                  <a:lnTo>
                    <a:pt x="712" y="156"/>
                  </a:lnTo>
                  <a:lnTo>
                    <a:pt x="710" y="170"/>
                  </a:lnTo>
                  <a:lnTo>
                    <a:pt x="705" y="156"/>
                  </a:lnTo>
                  <a:lnTo>
                    <a:pt x="698" y="161"/>
                  </a:lnTo>
                  <a:lnTo>
                    <a:pt x="715" y="180"/>
                  </a:lnTo>
                  <a:lnTo>
                    <a:pt x="705" y="199"/>
                  </a:lnTo>
                  <a:lnTo>
                    <a:pt x="719" y="225"/>
                  </a:lnTo>
                  <a:lnTo>
                    <a:pt x="719" y="237"/>
                  </a:lnTo>
                  <a:lnTo>
                    <a:pt x="738" y="253"/>
                  </a:lnTo>
                  <a:lnTo>
                    <a:pt x="738" y="253"/>
                  </a:lnTo>
                  <a:lnTo>
                    <a:pt x="736" y="251"/>
                  </a:lnTo>
                  <a:lnTo>
                    <a:pt x="736" y="251"/>
                  </a:lnTo>
                  <a:lnTo>
                    <a:pt x="776" y="258"/>
                  </a:lnTo>
                  <a:lnTo>
                    <a:pt x="793" y="246"/>
                  </a:lnTo>
                  <a:lnTo>
                    <a:pt x="788" y="265"/>
                  </a:lnTo>
                  <a:lnTo>
                    <a:pt x="797" y="277"/>
                  </a:lnTo>
                  <a:lnTo>
                    <a:pt x="807" y="270"/>
                  </a:lnTo>
                  <a:lnTo>
                    <a:pt x="838" y="267"/>
                  </a:lnTo>
                  <a:lnTo>
                    <a:pt x="838" y="284"/>
                  </a:lnTo>
                  <a:lnTo>
                    <a:pt x="823" y="300"/>
                  </a:lnTo>
                  <a:lnTo>
                    <a:pt x="816" y="300"/>
                  </a:lnTo>
                  <a:lnTo>
                    <a:pt x="809" y="284"/>
                  </a:lnTo>
                  <a:lnTo>
                    <a:pt x="793" y="298"/>
                  </a:lnTo>
                  <a:lnTo>
                    <a:pt x="800" y="331"/>
                  </a:lnTo>
                  <a:lnTo>
                    <a:pt x="778" y="352"/>
                  </a:lnTo>
                  <a:lnTo>
                    <a:pt x="788" y="364"/>
                  </a:lnTo>
                  <a:lnTo>
                    <a:pt x="797" y="355"/>
                  </a:lnTo>
                  <a:lnTo>
                    <a:pt x="807" y="367"/>
                  </a:lnTo>
                  <a:lnTo>
                    <a:pt x="835" y="343"/>
                  </a:lnTo>
                  <a:lnTo>
                    <a:pt x="840" y="322"/>
                  </a:lnTo>
                  <a:lnTo>
                    <a:pt x="845" y="326"/>
                  </a:lnTo>
                  <a:lnTo>
                    <a:pt x="868" y="310"/>
                  </a:lnTo>
                  <a:lnTo>
                    <a:pt x="856" y="298"/>
                  </a:lnTo>
                  <a:lnTo>
                    <a:pt x="861" y="284"/>
                  </a:lnTo>
                  <a:lnTo>
                    <a:pt x="871" y="286"/>
                  </a:lnTo>
                  <a:lnTo>
                    <a:pt x="868" y="267"/>
                  </a:lnTo>
                  <a:lnTo>
                    <a:pt x="890" y="260"/>
                  </a:lnTo>
                  <a:lnTo>
                    <a:pt x="913" y="272"/>
                  </a:lnTo>
                  <a:lnTo>
                    <a:pt x="927" y="263"/>
                  </a:lnTo>
                  <a:lnTo>
                    <a:pt x="927" y="263"/>
                  </a:lnTo>
                  <a:lnTo>
                    <a:pt x="930" y="258"/>
                  </a:lnTo>
                  <a:lnTo>
                    <a:pt x="930" y="258"/>
                  </a:lnTo>
                  <a:lnTo>
                    <a:pt x="937" y="241"/>
                  </a:lnTo>
                  <a:lnTo>
                    <a:pt x="958" y="246"/>
                  </a:lnTo>
                  <a:lnTo>
                    <a:pt x="963" y="260"/>
                  </a:lnTo>
                  <a:lnTo>
                    <a:pt x="975" y="253"/>
                  </a:lnTo>
                  <a:lnTo>
                    <a:pt x="942" y="211"/>
                  </a:lnTo>
                  <a:lnTo>
                    <a:pt x="944" y="199"/>
                  </a:lnTo>
                  <a:lnTo>
                    <a:pt x="949" y="213"/>
                  </a:lnTo>
                  <a:lnTo>
                    <a:pt x="958" y="213"/>
                  </a:lnTo>
                  <a:lnTo>
                    <a:pt x="960" y="1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27">
              <a:extLst>
                <a:ext uri="{FF2B5EF4-FFF2-40B4-BE49-F238E27FC236}">
                  <a16:creationId xmlns:a16="http://schemas.microsoft.com/office/drawing/2014/main" id="{45774DAE-5E9D-DF80-2B6E-4C80A5172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880" y="4278774"/>
              <a:ext cx="2150795" cy="2210926"/>
            </a:xfrm>
            <a:custGeom>
              <a:avLst/>
              <a:gdLst>
                <a:gd name="T0" fmla="*/ 757 w 2933"/>
                <a:gd name="T1" fmla="*/ 50 h 3015"/>
                <a:gd name="T2" fmla="*/ 904 w 2933"/>
                <a:gd name="T3" fmla="*/ 180 h 3015"/>
                <a:gd name="T4" fmla="*/ 975 w 2933"/>
                <a:gd name="T5" fmla="*/ 241 h 3015"/>
                <a:gd name="T6" fmla="*/ 1041 w 2933"/>
                <a:gd name="T7" fmla="*/ 331 h 3015"/>
                <a:gd name="T8" fmla="*/ 1105 w 2933"/>
                <a:gd name="T9" fmla="*/ 270 h 3015"/>
                <a:gd name="T10" fmla="*/ 1119 w 2933"/>
                <a:gd name="T11" fmla="*/ 161 h 3015"/>
                <a:gd name="T12" fmla="*/ 1244 w 2933"/>
                <a:gd name="T13" fmla="*/ 192 h 3015"/>
                <a:gd name="T14" fmla="*/ 1337 w 2933"/>
                <a:gd name="T15" fmla="*/ 274 h 3015"/>
                <a:gd name="T16" fmla="*/ 1393 w 2933"/>
                <a:gd name="T17" fmla="*/ 192 h 3015"/>
                <a:gd name="T18" fmla="*/ 1481 w 2933"/>
                <a:gd name="T19" fmla="*/ 50 h 3015"/>
                <a:gd name="T20" fmla="*/ 1559 w 2933"/>
                <a:gd name="T21" fmla="*/ 168 h 3015"/>
                <a:gd name="T22" fmla="*/ 1720 w 2933"/>
                <a:gd name="T23" fmla="*/ 166 h 3015"/>
                <a:gd name="T24" fmla="*/ 1885 w 2933"/>
                <a:gd name="T25" fmla="*/ 232 h 3015"/>
                <a:gd name="T26" fmla="*/ 1942 w 2933"/>
                <a:gd name="T27" fmla="*/ 345 h 3015"/>
                <a:gd name="T28" fmla="*/ 2046 w 2933"/>
                <a:gd name="T29" fmla="*/ 516 h 3015"/>
                <a:gd name="T30" fmla="*/ 2124 w 2933"/>
                <a:gd name="T31" fmla="*/ 665 h 3015"/>
                <a:gd name="T32" fmla="*/ 2181 w 2933"/>
                <a:gd name="T33" fmla="*/ 960 h 3015"/>
                <a:gd name="T34" fmla="*/ 2356 w 2933"/>
                <a:gd name="T35" fmla="*/ 1135 h 3015"/>
                <a:gd name="T36" fmla="*/ 2536 w 2933"/>
                <a:gd name="T37" fmla="*/ 1331 h 3015"/>
                <a:gd name="T38" fmla="*/ 2803 w 2933"/>
                <a:gd name="T39" fmla="*/ 1513 h 3015"/>
                <a:gd name="T40" fmla="*/ 2916 w 2933"/>
                <a:gd name="T41" fmla="*/ 1738 h 3015"/>
                <a:gd name="T42" fmla="*/ 2772 w 2933"/>
                <a:gd name="T43" fmla="*/ 1859 h 3015"/>
                <a:gd name="T44" fmla="*/ 2538 w 2933"/>
                <a:gd name="T45" fmla="*/ 2098 h 3015"/>
                <a:gd name="T46" fmla="*/ 2375 w 2933"/>
                <a:gd name="T47" fmla="*/ 2403 h 3015"/>
                <a:gd name="T48" fmla="*/ 2486 w 2933"/>
                <a:gd name="T49" fmla="*/ 2691 h 3015"/>
                <a:gd name="T50" fmla="*/ 2372 w 2933"/>
                <a:gd name="T51" fmla="*/ 2814 h 3015"/>
                <a:gd name="T52" fmla="*/ 2235 w 2933"/>
                <a:gd name="T53" fmla="*/ 2648 h 3015"/>
                <a:gd name="T54" fmla="*/ 1982 w 2933"/>
                <a:gd name="T55" fmla="*/ 2604 h 3015"/>
                <a:gd name="T56" fmla="*/ 1810 w 2933"/>
                <a:gd name="T57" fmla="*/ 2710 h 3015"/>
                <a:gd name="T58" fmla="*/ 1483 w 2933"/>
                <a:gd name="T59" fmla="*/ 2800 h 3015"/>
                <a:gd name="T60" fmla="*/ 1289 w 2933"/>
                <a:gd name="T61" fmla="*/ 2904 h 3015"/>
                <a:gd name="T62" fmla="*/ 1036 w 2933"/>
                <a:gd name="T63" fmla="*/ 2771 h 3015"/>
                <a:gd name="T64" fmla="*/ 901 w 2933"/>
                <a:gd name="T65" fmla="*/ 2831 h 3015"/>
                <a:gd name="T66" fmla="*/ 762 w 2933"/>
                <a:gd name="T67" fmla="*/ 2916 h 3015"/>
                <a:gd name="T68" fmla="*/ 618 w 2933"/>
                <a:gd name="T69" fmla="*/ 2826 h 3015"/>
                <a:gd name="T70" fmla="*/ 473 w 2933"/>
                <a:gd name="T71" fmla="*/ 2736 h 3015"/>
                <a:gd name="T72" fmla="*/ 516 w 2933"/>
                <a:gd name="T73" fmla="*/ 2665 h 3015"/>
                <a:gd name="T74" fmla="*/ 686 w 2933"/>
                <a:gd name="T75" fmla="*/ 2663 h 3015"/>
                <a:gd name="T76" fmla="*/ 672 w 2933"/>
                <a:gd name="T77" fmla="*/ 2504 h 3015"/>
                <a:gd name="T78" fmla="*/ 703 w 2933"/>
                <a:gd name="T79" fmla="*/ 2322 h 3015"/>
                <a:gd name="T80" fmla="*/ 618 w 2933"/>
                <a:gd name="T81" fmla="*/ 2036 h 3015"/>
                <a:gd name="T82" fmla="*/ 764 w 2933"/>
                <a:gd name="T83" fmla="*/ 1906 h 3015"/>
                <a:gd name="T84" fmla="*/ 781 w 2933"/>
                <a:gd name="T85" fmla="*/ 1729 h 3015"/>
                <a:gd name="T86" fmla="*/ 901 w 2933"/>
                <a:gd name="T87" fmla="*/ 1729 h 3015"/>
                <a:gd name="T88" fmla="*/ 875 w 2933"/>
                <a:gd name="T89" fmla="*/ 1601 h 3015"/>
                <a:gd name="T90" fmla="*/ 857 w 2933"/>
                <a:gd name="T91" fmla="*/ 1466 h 3015"/>
                <a:gd name="T92" fmla="*/ 745 w 2933"/>
                <a:gd name="T93" fmla="*/ 1364 h 3015"/>
                <a:gd name="T94" fmla="*/ 691 w 2933"/>
                <a:gd name="T95" fmla="*/ 1230 h 3015"/>
                <a:gd name="T96" fmla="*/ 684 w 2933"/>
                <a:gd name="T97" fmla="*/ 1107 h 3015"/>
                <a:gd name="T98" fmla="*/ 653 w 2933"/>
                <a:gd name="T99" fmla="*/ 979 h 3015"/>
                <a:gd name="T100" fmla="*/ 556 w 2933"/>
                <a:gd name="T101" fmla="*/ 915 h 3015"/>
                <a:gd name="T102" fmla="*/ 469 w 2933"/>
                <a:gd name="T103" fmla="*/ 802 h 3015"/>
                <a:gd name="T104" fmla="*/ 393 w 2933"/>
                <a:gd name="T105" fmla="*/ 806 h 3015"/>
                <a:gd name="T106" fmla="*/ 355 w 2933"/>
                <a:gd name="T107" fmla="*/ 769 h 3015"/>
                <a:gd name="T108" fmla="*/ 194 w 2933"/>
                <a:gd name="T109" fmla="*/ 776 h 3015"/>
                <a:gd name="T110" fmla="*/ 237 w 2933"/>
                <a:gd name="T111" fmla="*/ 849 h 3015"/>
                <a:gd name="T112" fmla="*/ 78 w 2933"/>
                <a:gd name="T113" fmla="*/ 925 h 3015"/>
                <a:gd name="T114" fmla="*/ 69 w 2933"/>
                <a:gd name="T115" fmla="*/ 726 h 3015"/>
                <a:gd name="T116" fmla="*/ 45 w 2933"/>
                <a:gd name="T117" fmla="*/ 537 h 3015"/>
                <a:gd name="T118" fmla="*/ 149 w 2933"/>
                <a:gd name="T119" fmla="*/ 390 h 3015"/>
                <a:gd name="T120" fmla="*/ 334 w 2933"/>
                <a:gd name="T121" fmla="*/ 376 h 3015"/>
                <a:gd name="T122" fmla="*/ 367 w 2933"/>
                <a:gd name="T123" fmla="*/ 324 h 3015"/>
                <a:gd name="T124" fmla="*/ 502 w 2933"/>
                <a:gd name="T125" fmla="*/ 142 h 3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33" h="3015">
                  <a:moveTo>
                    <a:pt x="644" y="45"/>
                  </a:moveTo>
                  <a:lnTo>
                    <a:pt x="663" y="36"/>
                  </a:lnTo>
                  <a:lnTo>
                    <a:pt x="660" y="26"/>
                  </a:lnTo>
                  <a:lnTo>
                    <a:pt x="684" y="0"/>
                  </a:lnTo>
                  <a:lnTo>
                    <a:pt x="705" y="19"/>
                  </a:lnTo>
                  <a:lnTo>
                    <a:pt x="710" y="12"/>
                  </a:lnTo>
                  <a:lnTo>
                    <a:pt x="724" y="19"/>
                  </a:lnTo>
                  <a:lnTo>
                    <a:pt x="726" y="12"/>
                  </a:lnTo>
                  <a:lnTo>
                    <a:pt x="741" y="10"/>
                  </a:lnTo>
                  <a:lnTo>
                    <a:pt x="743" y="21"/>
                  </a:lnTo>
                  <a:lnTo>
                    <a:pt x="757" y="31"/>
                  </a:lnTo>
                  <a:lnTo>
                    <a:pt x="757" y="50"/>
                  </a:lnTo>
                  <a:lnTo>
                    <a:pt x="774" y="47"/>
                  </a:lnTo>
                  <a:lnTo>
                    <a:pt x="800" y="66"/>
                  </a:lnTo>
                  <a:lnTo>
                    <a:pt x="819" y="66"/>
                  </a:lnTo>
                  <a:lnTo>
                    <a:pt x="821" y="92"/>
                  </a:lnTo>
                  <a:lnTo>
                    <a:pt x="840" y="118"/>
                  </a:lnTo>
                  <a:lnTo>
                    <a:pt x="849" y="118"/>
                  </a:lnTo>
                  <a:lnTo>
                    <a:pt x="842" y="125"/>
                  </a:lnTo>
                  <a:lnTo>
                    <a:pt x="861" y="130"/>
                  </a:lnTo>
                  <a:lnTo>
                    <a:pt x="849" y="147"/>
                  </a:lnTo>
                  <a:lnTo>
                    <a:pt x="857" y="161"/>
                  </a:lnTo>
                  <a:lnTo>
                    <a:pt x="892" y="154"/>
                  </a:lnTo>
                  <a:lnTo>
                    <a:pt x="904" y="180"/>
                  </a:lnTo>
                  <a:lnTo>
                    <a:pt x="904" y="180"/>
                  </a:lnTo>
                  <a:lnTo>
                    <a:pt x="909" y="180"/>
                  </a:lnTo>
                  <a:lnTo>
                    <a:pt x="909" y="180"/>
                  </a:lnTo>
                  <a:lnTo>
                    <a:pt x="916" y="177"/>
                  </a:lnTo>
                  <a:lnTo>
                    <a:pt x="916" y="196"/>
                  </a:lnTo>
                  <a:lnTo>
                    <a:pt x="928" y="192"/>
                  </a:lnTo>
                  <a:lnTo>
                    <a:pt x="930" y="201"/>
                  </a:lnTo>
                  <a:lnTo>
                    <a:pt x="939" y="187"/>
                  </a:lnTo>
                  <a:lnTo>
                    <a:pt x="946" y="189"/>
                  </a:lnTo>
                  <a:lnTo>
                    <a:pt x="956" y="213"/>
                  </a:lnTo>
                  <a:lnTo>
                    <a:pt x="980" y="218"/>
                  </a:lnTo>
                  <a:lnTo>
                    <a:pt x="975" y="241"/>
                  </a:lnTo>
                  <a:lnTo>
                    <a:pt x="982" y="256"/>
                  </a:lnTo>
                  <a:lnTo>
                    <a:pt x="975" y="277"/>
                  </a:lnTo>
                  <a:lnTo>
                    <a:pt x="984" y="277"/>
                  </a:lnTo>
                  <a:lnTo>
                    <a:pt x="980" y="284"/>
                  </a:lnTo>
                  <a:lnTo>
                    <a:pt x="987" y="296"/>
                  </a:lnTo>
                  <a:lnTo>
                    <a:pt x="980" y="300"/>
                  </a:lnTo>
                  <a:lnTo>
                    <a:pt x="984" y="315"/>
                  </a:lnTo>
                  <a:lnTo>
                    <a:pt x="998" y="322"/>
                  </a:lnTo>
                  <a:lnTo>
                    <a:pt x="1015" y="315"/>
                  </a:lnTo>
                  <a:lnTo>
                    <a:pt x="1036" y="331"/>
                  </a:lnTo>
                  <a:lnTo>
                    <a:pt x="1036" y="331"/>
                  </a:lnTo>
                  <a:lnTo>
                    <a:pt x="1041" y="331"/>
                  </a:lnTo>
                  <a:lnTo>
                    <a:pt x="1041" y="331"/>
                  </a:lnTo>
                  <a:lnTo>
                    <a:pt x="1050" y="338"/>
                  </a:lnTo>
                  <a:lnTo>
                    <a:pt x="1058" y="331"/>
                  </a:lnTo>
                  <a:lnTo>
                    <a:pt x="1060" y="296"/>
                  </a:lnTo>
                  <a:lnTo>
                    <a:pt x="1081" y="305"/>
                  </a:lnTo>
                  <a:lnTo>
                    <a:pt x="1103" y="293"/>
                  </a:lnTo>
                  <a:lnTo>
                    <a:pt x="1114" y="308"/>
                  </a:lnTo>
                  <a:lnTo>
                    <a:pt x="1129" y="300"/>
                  </a:lnTo>
                  <a:lnTo>
                    <a:pt x="1129" y="272"/>
                  </a:lnTo>
                  <a:lnTo>
                    <a:pt x="1107" y="270"/>
                  </a:lnTo>
                  <a:lnTo>
                    <a:pt x="1107" y="270"/>
                  </a:lnTo>
                  <a:lnTo>
                    <a:pt x="1105" y="270"/>
                  </a:lnTo>
                  <a:lnTo>
                    <a:pt x="1105" y="270"/>
                  </a:lnTo>
                  <a:lnTo>
                    <a:pt x="1103" y="258"/>
                  </a:lnTo>
                  <a:lnTo>
                    <a:pt x="1084" y="256"/>
                  </a:lnTo>
                  <a:lnTo>
                    <a:pt x="1065" y="234"/>
                  </a:lnTo>
                  <a:lnTo>
                    <a:pt x="1050" y="229"/>
                  </a:lnTo>
                  <a:lnTo>
                    <a:pt x="1058" y="208"/>
                  </a:lnTo>
                  <a:lnTo>
                    <a:pt x="1048" y="206"/>
                  </a:lnTo>
                  <a:lnTo>
                    <a:pt x="1050" y="189"/>
                  </a:lnTo>
                  <a:lnTo>
                    <a:pt x="1074" y="194"/>
                  </a:lnTo>
                  <a:lnTo>
                    <a:pt x="1093" y="170"/>
                  </a:lnTo>
                  <a:lnTo>
                    <a:pt x="1105" y="175"/>
                  </a:lnTo>
                  <a:lnTo>
                    <a:pt x="1119" y="161"/>
                  </a:lnTo>
                  <a:lnTo>
                    <a:pt x="1138" y="166"/>
                  </a:lnTo>
                  <a:lnTo>
                    <a:pt x="1147" y="159"/>
                  </a:lnTo>
                  <a:lnTo>
                    <a:pt x="1157" y="173"/>
                  </a:lnTo>
                  <a:lnTo>
                    <a:pt x="1166" y="168"/>
                  </a:lnTo>
                  <a:lnTo>
                    <a:pt x="1166" y="168"/>
                  </a:lnTo>
                  <a:lnTo>
                    <a:pt x="1171" y="166"/>
                  </a:lnTo>
                  <a:lnTo>
                    <a:pt x="1171" y="166"/>
                  </a:lnTo>
                  <a:lnTo>
                    <a:pt x="1183" y="163"/>
                  </a:lnTo>
                  <a:lnTo>
                    <a:pt x="1211" y="203"/>
                  </a:lnTo>
                  <a:lnTo>
                    <a:pt x="1221" y="203"/>
                  </a:lnTo>
                  <a:lnTo>
                    <a:pt x="1218" y="187"/>
                  </a:lnTo>
                  <a:lnTo>
                    <a:pt x="1244" y="192"/>
                  </a:lnTo>
                  <a:lnTo>
                    <a:pt x="1247" y="208"/>
                  </a:lnTo>
                  <a:lnTo>
                    <a:pt x="1273" y="201"/>
                  </a:lnTo>
                  <a:lnTo>
                    <a:pt x="1275" y="187"/>
                  </a:lnTo>
                  <a:lnTo>
                    <a:pt x="1292" y="187"/>
                  </a:lnTo>
                  <a:lnTo>
                    <a:pt x="1292" y="203"/>
                  </a:lnTo>
                  <a:lnTo>
                    <a:pt x="1304" y="199"/>
                  </a:lnTo>
                  <a:lnTo>
                    <a:pt x="1315" y="220"/>
                  </a:lnTo>
                  <a:lnTo>
                    <a:pt x="1301" y="248"/>
                  </a:lnTo>
                  <a:lnTo>
                    <a:pt x="1308" y="263"/>
                  </a:lnTo>
                  <a:lnTo>
                    <a:pt x="1332" y="267"/>
                  </a:lnTo>
                  <a:lnTo>
                    <a:pt x="1327" y="277"/>
                  </a:lnTo>
                  <a:lnTo>
                    <a:pt x="1337" y="274"/>
                  </a:lnTo>
                  <a:lnTo>
                    <a:pt x="1339" y="256"/>
                  </a:lnTo>
                  <a:lnTo>
                    <a:pt x="1372" y="279"/>
                  </a:lnTo>
                  <a:lnTo>
                    <a:pt x="1377" y="260"/>
                  </a:lnTo>
                  <a:lnTo>
                    <a:pt x="1377" y="260"/>
                  </a:lnTo>
                  <a:lnTo>
                    <a:pt x="1379" y="260"/>
                  </a:lnTo>
                  <a:lnTo>
                    <a:pt x="1379" y="260"/>
                  </a:lnTo>
                  <a:lnTo>
                    <a:pt x="1372" y="256"/>
                  </a:lnTo>
                  <a:lnTo>
                    <a:pt x="1384" y="244"/>
                  </a:lnTo>
                  <a:lnTo>
                    <a:pt x="1379" y="215"/>
                  </a:lnTo>
                  <a:lnTo>
                    <a:pt x="1389" y="215"/>
                  </a:lnTo>
                  <a:lnTo>
                    <a:pt x="1379" y="201"/>
                  </a:lnTo>
                  <a:lnTo>
                    <a:pt x="1393" y="192"/>
                  </a:lnTo>
                  <a:lnTo>
                    <a:pt x="1377" y="154"/>
                  </a:lnTo>
                  <a:lnTo>
                    <a:pt x="1382" y="125"/>
                  </a:lnTo>
                  <a:lnTo>
                    <a:pt x="1370" y="109"/>
                  </a:lnTo>
                  <a:lnTo>
                    <a:pt x="1370" y="81"/>
                  </a:lnTo>
                  <a:lnTo>
                    <a:pt x="1393" y="73"/>
                  </a:lnTo>
                  <a:lnTo>
                    <a:pt x="1396" y="83"/>
                  </a:lnTo>
                  <a:lnTo>
                    <a:pt x="1403" y="71"/>
                  </a:lnTo>
                  <a:lnTo>
                    <a:pt x="1415" y="69"/>
                  </a:lnTo>
                  <a:lnTo>
                    <a:pt x="1415" y="52"/>
                  </a:lnTo>
                  <a:lnTo>
                    <a:pt x="1431" y="50"/>
                  </a:lnTo>
                  <a:lnTo>
                    <a:pt x="1429" y="40"/>
                  </a:lnTo>
                  <a:lnTo>
                    <a:pt x="1481" y="50"/>
                  </a:lnTo>
                  <a:lnTo>
                    <a:pt x="1488" y="62"/>
                  </a:lnTo>
                  <a:lnTo>
                    <a:pt x="1483" y="69"/>
                  </a:lnTo>
                  <a:lnTo>
                    <a:pt x="1474" y="66"/>
                  </a:lnTo>
                  <a:lnTo>
                    <a:pt x="1474" y="114"/>
                  </a:lnTo>
                  <a:lnTo>
                    <a:pt x="1493" y="125"/>
                  </a:lnTo>
                  <a:lnTo>
                    <a:pt x="1488" y="135"/>
                  </a:lnTo>
                  <a:lnTo>
                    <a:pt x="1502" y="125"/>
                  </a:lnTo>
                  <a:lnTo>
                    <a:pt x="1512" y="125"/>
                  </a:lnTo>
                  <a:lnTo>
                    <a:pt x="1509" y="154"/>
                  </a:lnTo>
                  <a:lnTo>
                    <a:pt x="1535" y="159"/>
                  </a:lnTo>
                  <a:lnTo>
                    <a:pt x="1535" y="177"/>
                  </a:lnTo>
                  <a:lnTo>
                    <a:pt x="1559" y="168"/>
                  </a:lnTo>
                  <a:lnTo>
                    <a:pt x="1566" y="154"/>
                  </a:lnTo>
                  <a:lnTo>
                    <a:pt x="1580" y="151"/>
                  </a:lnTo>
                  <a:lnTo>
                    <a:pt x="1599" y="166"/>
                  </a:lnTo>
                  <a:lnTo>
                    <a:pt x="1649" y="151"/>
                  </a:lnTo>
                  <a:lnTo>
                    <a:pt x="1651" y="159"/>
                  </a:lnTo>
                  <a:lnTo>
                    <a:pt x="1668" y="147"/>
                  </a:lnTo>
                  <a:lnTo>
                    <a:pt x="1682" y="149"/>
                  </a:lnTo>
                  <a:lnTo>
                    <a:pt x="1675" y="142"/>
                  </a:lnTo>
                  <a:lnTo>
                    <a:pt x="1687" y="144"/>
                  </a:lnTo>
                  <a:lnTo>
                    <a:pt x="1691" y="137"/>
                  </a:lnTo>
                  <a:lnTo>
                    <a:pt x="1720" y="151"/>
                  </a:lnTo>
                  <a:lnTo>
                    <a:pt x="1720" y="166"/>
                  </a:lnTo>
                  <a:lnTo>
                    <a:pt x="1779" y="133"/>
                  </a:lnTo>
                  <a:lnTo>
                    <a:pt x="1779" y="133"/>
                  </a:lnTo>
                  <a:lnTo>
                    <a:pt x="1795" y="147"/>
                  </a:lnTo>
                  <a:lnTo>
                    <a:pt x="1793" y="159"/>
                  </a:lnTo>
                  <a:lnTo>
                    <a:pt x="1803" y="156"/>
                  </a:lnTo>
                  <a:lnTo>
                    <a:pt x="1814" y="166"/>
                  </a:lnTo>
                  <a:lnTo>
                    <a:pt x="1810" y="201"/>
                  </a:lnTo>
                  <a:lnTo>
                    <a:pt x="1821" y="199"/>
                  </a:lnTo>
                  <a:lnTo>
                    <a:pt x="1852" y="225"/>
                  </a:lnTo>
                  <a:lnTo>
                    <a:pt x="1852" y="220"/>
                  </a:lnTo>
                  <a:lnTo>
                    <a:pt x="1881" y="218"/>
                  </a:lnTo>
                  <a:lnTo>
                    <a:pt x="1885" y="232"/>
                  </a:lnTo>
                  <a:lnTo>
                    <a:pt x="1885" y="232"/>
                  </a:lnTo>
                  <a:lnTo>
                    <a:pt x="1900" y="244"/>
                  </a:lnTo>
                  <a:lnTo>
                    <a:pt x="1897" y="251"/>
                  </a:lnTo>
                  <a:lnTo>
                    <a:pt x="1909" y="272"/>
                  </a:lnTo>
                  <a:lnTo>
                    <a:pt x="1883" y="284"/>
                  </a:lnTo>
                  <a:lnTo>
                    <a:pt x="1881" y="296"/>
                  </a:lnTo>
                  <a:lnTo>
                    <a:pt x="1902" y="312"/>
                  </a:lnTo>
                  <a:lnTo>
                    <a:pt x="1914" y="310"/>
                  </a:lnTo>
                  <a:lnTo>
                    <a:pt x="1921" y="334"/>
                  </a:lnTo>
                  <a:lnTo>
                    <a:pt x="1930" y="331"/>
                  </a:lnTo>
                  <a:lnTo>
                    <a:pt x="1935" y="343"/>
                  </a:lnTo>
                  <a:lnTo>
                    <a:pt x="1942" y="345"/>
                  </a:lnTo>
                  <a:lnTo>
                    <a:pt x="1937" y="348"/>
                  </a:lnTo>
                  <a:lnTo>
                    <a:pt x="1954" y="374"/>
                  </a:lnTo>
                  <a:lnTo>
                    <a:pt x="1942" y="397"/>
                  </a:lnTo>
                  <a:lnTo>
                    <a:pt x="1944" y="428"/>
                  </a:lnTo>
                  <a:lnTo>
                    <a:pt x="1963" y="442"/>
                  </a:lnTo>
                  <a:lnTo>
                    <a:pt x="1973" y="440"/>
                  </a:lnTo>
                  <a:lnTo>
                    <a:pt x="1989" y="459"/>
                  </a:lnTo>
                  <a:lnTo>
                    <a:pt x="1982" y="475"/>
                  </a:lnTo>
                  <a:lnTo>
                    <a:pt x="2015" y="480"/>
                  </a:lnTo>
                  <a:lnTo>
                    <a:pt x="2022" y="501"/>
                  </a:lnTo>
                  <a:lnTo>
                    <a:pt x="2027" y="494"/>
                  </a:lnTo>
                  <a:lnTo>
                    <a:pt x="2046" y="516"/>
                  </a:lnTo>
                  <a:lnTo>
                    <a:pt x="2065" y="516"/>
                  </a:lnTo>
                  <a:lnTo>
                    <a:pt x="2067" y="525"/>
                  </a:lnTo>
                  <a:lnTo>
                    <a:pt x="2084" y="527"/>
                  </a:lnTo>
                  <a:lnTo>
                    <a:pt x="2084" y="544"/>
                  </a:lnTo>
                  <a:lnTo>
                    <a:pt x="2103" y="535"/>
                  </a:lnTo>
                  <a:lnTo>
                    <a:pt x="2119" y="549"/>
                  </a:lnTo>
                  <a:lnTo>
                    <a:pt x="2124" y="556"/>
                  </a:lnTo>
                  <a:lnTo>
                    <a:pt x="2108" y="579"/>
                  </a:lnTo>
                  <a:lnTo>
                    <a:pt x="2112" y="591"/>
                  </a:lnTo>
                  <a:lnTo>
                    <a:pt x="2155" y="605"/>
                  </a:lnTo>
                  <a:lnTo>
                    <a:pt x="2157" y="624"/>
                  </a:lnTo>
                  <a:lnTo>
                    <a:pt x="2124" y="665"/>
                  </a:lnTo>
                  <a:lnTo>
                    <a:pt x="2124" y="681"/>
                  </a:lnTo>
                  <a:lnTo>
                    <a:pt x="2110" y="683"/>
                  </a:lnTo>
                  <a:lnTo>
                    <a:pt x="2105" y="707"/>
                  </a:lnTo>
                  <a:lnTo>
                    <a:pt x="2110" y="731"/>
                  </a:lnTo>
                  <a:lnTo>
                    <a:pt x="2067" y="754"/>
                  </a:lnTo>
                  <a:lnTo>
                    <a:pt x="2067" y="771"/>
                  </a:lnTo>
                  <a:lnTo>
                    <a:pt x="2091" y="806"/>
                  </a:lnTo>
                  <a:lnTo>
                    <a:pt x="2117" y="823"/>
                  </a:lnTo>
                  <a:lnTo>
                    <a:pt x="2138" y="823"/>
                  </a:lnTo>
                  <a:lnTo>
                    <a:pt x="2143" y="887"/>
                  </a:lnTo>
                  <a:lnTo>
                    <a:pt x="2162" y="884"/>
                  </a:lnTo>
                  <a:lnTo>
                    <a:pt x="2181" y="960"/>
                  </a:lnTo>
                  <a:lnTo>
                    <a:pt x="2200" y="972"/>
                  </a:lnTo>
                  <a:lnTo>
                    <a:pt x="2207" y="965"/>
                  </a:lnTo>
                  <a:lnTo>
                    <a:pt x="2212" y="974"/>
                  </a:lnTo>
                  <a:lnTo>
                    <a:pt x="2207" y="1017"/>
                  </a:lnTo>
                  <a:lnTo>
                    <a:pt x="2221" y="1038"/>
                  </a:lnTo>
                  <a:lnTo>
                    <a:pt x="2221" y="1057"/>
                  </a:lnTo>
                  <a:lnTo>
                    <a:pt x="2252" y="1067"/>
                  </a:lnTo>
                  <a:lnTo>
                    <a:pt x="2280" y="1093"/>
                  </a:lnTo>
                  <a:lnTo>
                    <a:pt x="2294" y="1137"/>
                  </a:lnTo>
                  <a:lnTo>
                    <a:pt x="2335" y="1140"/>
                  </a:lnTo>
                  <a:lnTo>
                    <a:pt x="2356" y="1154"/>
                  </a:lnTo>
                  <a:lnTo>
                    <a:pt x="2356" y="1135"/>
                  </a:lnTo>
                  <a:lnTo>
                    <a:pt x="2394" y="1140"/>
                  </a:lnTo>
                  <a:lnTo>
                    <a:pt x="2432" y="1175"/>
                  </a:lnTo>
                  <a:lnTo>
                    <a:pt x="2443" y="1178"/>
                  </a:lnTo>
                  <a:lnTo>
                    <a:pt x="2448" y="1213"/>
                  </a:lnTo>
                  <a:lnTo>
                    <a:pt x="2460" y="1213"/>
                  </a:lnTo>
                  <a:lnTo>
                    <a:pt x="2465" y="1227"/>
                  </a:lnTo>
                  <a:lnTo>
                    <a:pt x="2477" y="1230"/>
                  </a:lnTo>
                  <a:lnTo>
                    <a:pt x="2481" y="1246"/>
                  </a:lnTo>
                  <a:lnTo>
                    <a:pt x="2495" y="1256"/>
                  </a:lnTo>
                  <a:lnTo>
                    <a:pt x="2495" y="1270"/>
                  </a:lnTo>
                  <a:lnTo>
                    <a:pt x="2531" y="1298"/>
                  </a:lnTo>
                  <a:lnTo>
                    <a:pt x="2536" y="1331"/>
                  </a:lnTo>
                  <a:lnTo>
                    <a:pt x="2569" y="1353"/>
                  </a:lnTo>
                  <a:lnTo>
                    <a:pt x="2602" y="1348"/>
                  </a:lnTo>
                  <a:lnTo>
                    <a:pt x="2663" y="1407"/>
                  </a:lnTo>
                  <a:lnTo>
                    <a:pt x="2670" y="1469"/>
                  </a:lnTo>
                  <a:lnTo>
                    <a:pt x="2725" y="1511"/>
                  </a:lnTo>
                  <a:lnTo>
                    <a:pt x="2734" y="1509"/>
                  </a:lnTo>
                  <a:lnTo>
                    <a:pt x="2734" y="1485"/>
                  </a:lnTo>
                  <a:lnTo>
                    <a:pt x="2749" y="1480"/>
                  </a:lnTo>
                  <a:lnTo>
                    <a:pt x="2777" y="1483"/>
                  </a:lnTo>
                  <a:lnTo>
                    <a:pt x="2793" y="1513"/>
                  </a:lnTo>
                  <a:lnTo>
                    <a:pt x="2808" y="1504"/>
                  </a:lnTo>
                  <a:lnTo>
                    <a:pt x="2803" y="1513"/>
                  </a:lnTo>
                  <a:lnTo>
                    <a:pt x="2831" y="1565"/>
                  </a:lnTo>
                  <a:lnTo>
                    <a:pt x="2860" y="1568"/>
                  </a:lnTo>
                  <a:lnTo>
                    <a:pt x="2872" y="1561"/>
                  </a:lnTo>
                  <a:lnTo>
                    <a:pt x="2888" y="1608"/>
                  </a:lnTo>
                  <a:lnTo>
                    <a:pt x="2905" y="1613"/>
                  </a:lnTo>
                  <a:lnTo>
                    <a:pt x="2919" y="1641"/>
                  </a:lnTo>
                  <a:lnTo>
                    <a:pt x="2912" y="1658"/>
                  </a:lnTo>
                  <a:lnTo>
                    <a:pt x="2933" y="1665"/>
                  </a:lnTo>
                  <a:lnTo>
                    <a:pt x="2907" y="1717"/>
                  </a:lnTo>
                  <a:lnTo>
                    <a:pt x="2916" y="1729"/>
                  </a:lnTo>
                  <a:lnTo>
                    <a:pt x="2933" y="1733"/>
                  </a:lnTo>
                  <a:lnTo>
                    <a:pt x="2916" y="1738"/>
                  </a:lnTo>
                  <a:lnTo>
                    <a:pt x="2924" y="1809"/>
                  </a:lnTo>
                  <a:lnTo>
                    <a:pt x="2909" y="1826"/>
                  </a:lnTo>
                  <a:lnTo>
                    <a:pt x="2909" y="1845"/>
                  </a:lnTo>
                  <a:lnTo>
                    <a:pt x="2890" y="1863"/>
                  </a:lnTo>
                  <a:lnTo>
                    <a:pt x="2883" y="1854"/>
                  </a:lnTo>
                  <a:lnTo>
                    <a:pt x="2876" y="1863"/>
                  </a:lnTo>
                  <a:lnTo>
                    <a:pt x="2879" y="1882"/>
                  </a:lnTo>
                  <a:lnTo>
                    <a:pt x="2869" y="1899"/>
                  </a:lnTo>
                  <a:lnTo>
                    <a:pt x="2829" y="1882"/>
                  </a:lnTo>
                  <a:lnTo>
                    <a:pt x="2822" y="1868"/>
                  </a:lnTo>
                  <a:lnTo>
                    <a:pt x="2793" y="1852"/>
                  </a:lnTo>
                  <a:lnTo>
                    <a:pt x="2772" y="1859"/>
                  </a:lnTo>
                  <a:lnTo>
                    <a:pt x="2734" y="1830"/>
                  </a:lnTo>
                  <a:lnTo>
                    <a:pt x="2732" y="1845"/>
                  </a:lnTo>
                  <a:lnTo>
                    <a:pt x="2713" y="1861"/>
                  </a:lnTo>
                  <a:lnTo>
                    <a:pt x="2699" y="1854"/>
                  </a:lnTo>
                  <a:lnTo>
                    <a:pt x="2692" y="1859"/>
                  </a:lnTo>
                  <a:lnTo>
                    <a:pt x="2704" y="1901"/>
                  </a:lnTo>
                  <a:lnTo>
                    <a:pt x="2685" y="1951"/>
                  </a:lnTo>
                  <a:lnTo>
                    <a:pt x="2692" y="1975"/>
                  </a:lnTo>
                  <a:lnTo>
                    <a:pt x="2675" y="2027"/>
                  </a:lnTo>
                  <a:lnTo>
                    <a:pt x="2628" y="2069"/>
                  </a:lnTo>
                  <a:lnTo>
                    <a:pt x="2581" y="2100"/>
                  </a:lnTo>
                  <a:lnTo>
                    <a:pt x="2538" y="2098"/>
                  </a:lnTo>
                  <a:lnTo>
                    <a:pt x="2441" y="2131"/>
                  </a:lnTo>
                  <a:lnTo>
                    <a:pt x="2401" y="2176"/>
                  </a:lnTo>
                  <a:lnTo>
                    <a:pt x="2349" y="2183"/>
                  </a:lnTo>
                  <a:lnTo>
                    <a:pt x="2335" y="2213"/>
                  </a:lnTo>
                  <a:lnTo>
                    <a:pt x="2306" y="2232"/>
                  </a:lnTo>
                  <a:lnTo>
                    <a:pt x="2299" y="2254"/>
                  </a:lnTo>
                  <a:lnTo>
                    <a:pt x="2280" y="2251"/>
                  </a:lnTo>
                  <a:lnTo>
                    <a:pt x="2276" y="2265"/>
                  </a:lnTo>
                  <a:lnTo>
                    <a:pt x="2285" y="2299"/>
                  </a:lnTo>
                  <a:lnTo>
                    <a:pt x="2337" y="2351"/>
                  </a:lnTo>
                  <a:lnTo>
                    <a:pt x="2351" y="2398"/>
                  </a:lnTo>
                  <a:lnTo>
                    <a:pt x="2375" y="2403"/>
                  </a:lnTo>
                  <a:lnTo>
                    <a:pt x="2380" y="2419"/>
                  </a:lnTo>
                  <a:lnTo>
                    <a:pt x="2389" y="2414"/>
                  </a:lnTo>
                  <a:lnTo>
                    <a:pt x="2429" y="2499"/>
                  </a:lnTo>
                  <a:lnTo>
                    <a:pt x="2384" y="2568"/>
                  </a:lnTo>
                  <a:lnTo>
                    <a:pt x="2394" y="2575"/>
                  </a:lnTo>
                  <a:lnTo>
                    <a:pt x="2372" y="2611"/>
                  </a:lnTo>
                  <a:lnTo>
                    <a:pt x="2384" y="2622"/>
                  </a:lnTo>
                  <a:lnTo>
                    <a:pt x="2410" y="2625"/>
                  </a:lnTo>
                  <a:lnTo>
                    <a:pt x="2439" y="2611"/>
                  </a:lnTo>
                  <a:lnTo>
                    <a:pt x="2477" y="2644"/>
                  </a:lnTo>
                  <a:lnTo>
                    <a:pt x="2474" y="2660"/>
                  </a:lnTo>
                  <a:lnTo>
                    <a:pt x="2486" y="2691"/>
                  </a:lnTo>
                  <a:lnTo>
                    <a:pt x="2465" y="2719"/>
                  </a:lnTo>
                  <a:lnTo>
                    <a:pt x="2469" y="2734"/>
                  </a:lnTo>
                  <a:lnTo>
                    <a:pt x="2453" y="2743"/>
                  </a:lnTo>
                  <a:lnTo>
                    <a:pt x="2462" y="2755"/>
                  </a:lnTo>
                  <a:lnTo>
                    <a:pt x="2446" y="2779"/>
                  </a:lnTo>
                  <a:lnTo>
                    <a:pt x="2455" y="2790"/>
                  </a:lnTo>
                  <a:lnTo>
                    <a:pt x="2455" y="2819"/>
                  </a:lnTo>
                  <a:lnTo>
                    <a:pt x="2429" y="2842"/>
                  </a:lnTo>
                  <a:lnTo>
                    <a:pt x="2425" y="2831"/>
                  </a:lnTo>
                  <a:lnTo>
                    <a:pt x="2410" y="2823"/>
                  </a:lnTo>
                  <a:lnTo>
                    <a:pt x="2408" y="2833"/>
                  </a:lnTo>
                  <a:lnTo>
                    <a:pt x="2372" y="2814"/>
                  </a:lnTo>
                  <a:lnTo>
                    <a:pt x="2356" y="2790"/>
                  </a:lnTo>
                  <a:lnTo>
                    <a:pt x="2339" y="2783"/>
                  </a:lnTo>
                  <a:lnTo>
                    <a:pt x="2335" y="2769"/>
                  </a:lnTo>
                  <a:lnTo>
                    <a:pt x="2304" y="2762"/>
                  </a:lnTo>
                  <a:lnTo>
                    <a:pt x="2294" y="2738"/>
                  </a:lnTo>
                  <a:lnTo>
                    <a:pt x="2306" y="2717"/>
                  </a:lnTo>
                  <a:lnTo>
                    <a:pt x="2323" y="2710"/>
                  </a:lnTo>
                  <a:lnTo>
                    <a:pt x="2283" y="2677"/>
                  </a:lnTo>
                  <a:lnTo>
                    <a:pt x="2297" y="2656"/>
                  </a:lnTo>
                  <a:lnTo>
                    <a:pt x="2283" y="2665"/>
                  </a:lnTo>
                  <a:lnTo>
                    <a:pt x="2266" y="2651"/>
                  </a:lnTo>
                  <a:lnTo>
                    <a:pt x="2235" y="2648"/>
                  </a:lnTo>
                  <a:lnTo>
                    <a:pt x="2216" y="2660"/>
                  </a:lnTo>
                  <a:lnTo>
                    <a:pt x="2188" y="2658"/>
                  </a:lnTo>
                  <a:lnTo>
                    <a:pt x="2171" y="2693"/>
                  </a:lnTo>
                  <a:lnTo>
                    <a:pt x="2148" y="2689"/>
                  </a:lnTo>
                  <a:lnTo>
                    <a:pt x="2124" y="2700"/>
                  </a:lnTo>
                  <a:lnTo>
                    <a:pt x="2089" y="2656"/>
                  </a:lnTo>
                  <a:lnTo>
                    <a:pt x="2089" y="2637"/>
                  </a:lnTo>
                  <a:lnTo>
                    <a:pt x="2046" y="2646"/>
                  </a:lnTo>
                  <a:lnTo>
                    <a:pt x="2027" y="2637"/>
                  </a:lnTo>
                  <a:lnTo>
                    <a:pt x="1978" y="2651"/>
                  </a:lnTo>
                  <a:lnTo>
                    <a:pt x="1968" y="2639"/>
                  </a:lnTo>
                  <a:lnTo>
                    <a:pt x="1982" y="2604"/>
                  </a:lnTo>
                  <a:lnTo>
                    <a:pt x="1975" y="2594"/>
                  </a:lnTo>
                  <a:lnTo>
                    <a:pt x="1954" y="2622"/>
                  </a:lnTo>
                  <a:lnTo>
                    <a:pt x="1923" y="2632"/>
                  </a:lnTo>
                  <a:lnTo>
                    <a:pt x="1944" y="2689"/>
                  </a:lnTo>
                  <a:lnTo>
                    <a:pt x="1947" y="2717"/>
                  </a:lnTo>
                  <a:lnTo>
                    <a:pt x="1930" y="2722"/>
                  </a:lnTo>
                  <a:lnTo>
                    <a:pt x="1930" y="2710"/>
                  </a:lnTo>
                  <a:lnTo>
                    <a:pt x="1907" y="2717"/>
                  </a:lnTo>
                  <a:lnTo>
                    <a:pt x="1862" y="2705"/>
                  </a:lnTo>
                  <a:lnTo>
                    <a:pt x="1836" y="2712"/>
                  </a:lnTo>
                  <a:lnTo>
                    <a:pt x="1829" y="2700"/>
                  </a:lnTo>
                  <a:lnTo>
                    <a:pt x="1810" y="2710"/>
                  </a:lnTo>
                  <a:lnTo>
                    <a:pt x="1772" y="2710"/>
                  </a:lnTo>
                  <a:lnTo>
                    <a:pt x="1736" y="2719"/>
                  </a:lnTo>
                  <a:lnTo>
                    <a:pt x="1732" y="2738"/>
                  </a:lnTo>
                  <a:lnTo>
                    <a:pt x="1694" y="2729"/>
                  </a:lnTo>
                  <a:lnTo>
                    <a:pt x="1620" y="2736"/>
                  </a:lnTo>
                  <a:lnTo>
                    <a:pt x="1606" y="2726"/>
                  </a:lnTo>
                  <a:lnTo>
                    <a:pt x="1604" y="2738"/>
                  </a:lnTo>
                  <a:lnTo>
                    <a:pt x="1585" y="2741"/>
                  </a:lnTo>
                  <a:lnTo>
                    <a:pt x="1576" y="2788"/>
                  </a:lnTo>
                  <a:lnTo>
                    <a:pt x="1566" y="2797"/>
                  </a:lnTo>
                  <a:lnTo>
                    <a:pt x="1526" y="2807"/>
                  </a:lnTo>
                  <a:lnTo>
                    <a:pt x="1483" y="2800"/>
                  </a:lnTo>
                  <a:lnTo>
                    <a:pt x="1453" y="2835"/>
                  </a:lnTo>
                  <a:lnTo>
                    <a:pt x="1467" y="2840"/>
                  </a:lnTo>
                  <a:lnTo>
                    <a:pt x="1476" y="2859"/>
                  </a:lnTo>
                  <a:lnTo>
                    <a:pt x="1424" y="2857"/>
                  </a:lnTo>
                  <a:lnTo>
                    <a:pt x="1396" y="2875"/>
                  </a:lnTo>
                  <a:lnTo>
                    <a:pt x="1396" y="2892"/>
                  </a:lnTo>
                  <a:lnTo>
                    <a:pt x="1382" y="2901"/>
                  </a:lnTo>
                  <a:lnTo>
                    <a:pt x="1356" y="2904"/>
                  </a:lnTo>
                  <a:lnTo>
                    <a:pt x="1372" y="2875"/>
                  </a:lnTo>
                  <a:lnTo>
                    <a:pt x="1344" y="2871"/>
                  </a:lnTo>
                  <a:lnTo>
                    <a:pt x="1296" y="2890"/>
                  </a:lnTo>
                  <a:lnTo>
                    <a:pt x="1289" y="2904"/>
                  </a:lnTo>
                  <a:lnTo>
                    <a:pt x="1207" y="2901"/>
                  </a:lnTo>
                  <a:lnTo>
                    <a:pt x="1202" y="2887"/>
                  </a:lnTo>
                  <a:lnTo>
                    <a:pt x="1211" y="2873"/>
                  </a:lnTo>
                  <a:lnTo>
                    <a:pt x="1178" y="2838"/>
                  </a:lnTo>
                  <a:lnTo>
                    <a:pt x="1181" y="2828"/>
                  </a:lnTo>
                  <a:lnTo>
                    <a:pt x="1143" y="2826"/>
                  </a:lnTo>
                  <a:lnTo>
                    <a:pt x="1143" y="2809"/>
                  </a:lnTo>
                  <a:lnTo>
                    <a:pt x="1171" y="2800"/>
                  </a:lnTo>
                  <a:lnTo>
                    <a:pt x="1152" y="2779"/>
                  </a:lnTo>
                  <a:lnTo>
                    <a:pt x="1086" y="2797"/>
                  </a:lnTo>
                  <a:lnTo>
                    <a:pt x="1076" y="2781"/>
                  </a:lnTo>
                  <a:lnTo>
                    <a:pt x="1036" y="2771"/>
                  </a:lnTo>
                  <a:lnTo>
                    <a:pt x="1034" y="2757"/>
                  </a:lnTo>
                  <a:lnTo>
                    <a:pt x="980" y="2750"/>
                  </a:lnTo>
                  <a:lnTo>
                    <a:pt x="963" y="2781"/>
                  </a:lnTo>
                  <a:lnTo>
                    <a:pt x="935" y="2781"/>
                  </a:lnTo>
                  <a:lnTo>
                    <a:pt x="892" y="2762"/>
                  </a:lnTo>
                  <a:lnTo>
                    <a:pt x="909" y="2736"/>
                  </a:lnTo>
                  <a:lnTo>
                    <a:pt x="883" y="2736"/>
                  </a:lnTo>
                  <a:lnTo>
                    <a:pt x="878" y="2743"/>
                  </a:lnTo>
                  <a:lnTo>
                    <a:pt x="892" y="2762"/>
                  </a:lnTo>
                  <a:lnTo>
                    <a:pt x="878" y="2807"/>
                  </a:lnTo>
                  <a:lnTo>
                    <a:pt x="885" y="2823"/>
                  </a:lnTo>
                  <a:lnTo>
                    <a:pt x="901" y="2831"/>
                  </a:lnTo>
                  <a:lnTo>
                    <a:pt x="906" y="2871"/>
                  </a:lnTo>
                  <a:lnTo>
                    <a:pt x="883" y="2890"/>
                  </a:lnTo>
                  <a:lnTo>
                    <a:pt x="880" y="2916"/>
                  </a:lnTo>
                  <a:lnTo>
                    <a:pt x="857" y="2920"/>
                  </a:lnTo>
                  <a:lnTo>
                    <a:pt x="819" y="2984"/>
                  </a:lnTo>
                  <a:lnTo>
                    <a:pt x="760" y="3015"/>
                  </a:lnTo>
                  <a:lnTo>
                    <a:pt x="741" y="3008"/>
                  </a:lnTo>
                  <a:lnTo>
                    <a:pt x="724" y="3015"/>
                  </a:lnTo>
                  <a:lnTo>
                    <a:pt x="726" y="2991"/>
                  </a:lnTo>
                  <a:lnTo>
                    <a:pt x="748" y="2977"/>
                  </a:lnTo>
                  <a:lnTo>
                    <a:pt x="738" y="2963"/>
                  </a:lnTo>
                  <a:lnTo>
                    <a:pt x="762" y="2916"/>
                  </a:lnTo>
                  <a:lnTo>
                    <a:pt x="755" y="2911"/>
                  </a:lnTo>
                  <a:lnTo>
                    <a:pt x="748" y="2918"/>
                  </a:lnTo>
                  <a:lnTo>
                    <a:pt x="729" y="2906"/>
                  </a:lnTo>
                  <a:lnTo>
                    <a:pt x="717" y="2927"/>
                  </a:lnTo>
                  <a:lnTo>
                    <a:pt x="689" y="2923"/>
                  </a:lnTo>
                  <a:lnTo>
                    <a:pt x="677" y="2939"/>
                  </a:lnTo>
                  <a:lnTo>
                    <a:pt x="660" y="2890"/>
                  </a:lnTo>
                  <a:lnTo>
                    <a:pt x="682" y="2875"/>
                  </a:lnTo>
                  <a:lnTo>
                    <a:pt x="674" y="2852"/>
                  </a:lnTo>
                  <a:lnTo>
                    <a:pt x="651" y="2840"/>
                  </a:lnTo>
                  <a:lnTo>
                    <a:pt x="644" y="2821"/>
                  </a:lnTo>
                  <a:lnTo>
                    <a:pt x="618" y="2826"/>
                  </a:lnTo>
                  <a:lnTo>
                    <a:pt x="611" y="2812"/>
                  </a:lnTo>
                  <a:lnTo>
                    <a:pt x="615" y="2807"/>
                  </a:lnTo>
                  <a:lnTo>
                    <a:pt x="596" y="2790"/>
                  </a:lnTo>
                  <a:lnTo>
                    <a:pt x="601" y="2769"/>
                  </a:lnTo>
                  <a:lnTo>
                    <a:pt x="596" y="2781"/>
                  </a:lnTo>
                  <a:lnTo>
                    <a:pt x="570" y="2783"/>
                  </a:lnTo>
                  <a:lnTo>
                    <a:pt x="547" y="2767"/>
                  </a:lnTo>
                  <a:lnTo>
                    <a:pt x="542" y="2786"/>
                  </a:lnTo>
                  <a:lnTo>
                    <a:pt x="507" y="2767"/>
                  </a:lnTo>
                  <a:lnTo>
                    <a:pt x="514" y="2741"/>
                  </a:lnTo>
                  <a:lnTo>
                    <a:pt x="497" y="2726"/>
                  </a:lnTo>
                  <a:lnTo>
                    <a:pt x="473" y="2736"/>
                  </a:lnTo>
                  <a:lnTo>
                    <a:pt x="459" y="2781"/>
                  </a:lnTo>
                  <a:lnTo>
                    <a:pt x="376" y="2769"/>
                  </a:lnTo>
                  <a:lnTo>
                    <a:pt x="376" y="2769"/>
                  </a:lnTo>
                  <a:lnTo>
                    <a:pt x="384" y="2738"/>
                  </a:lnTo>
                  <a:lnTo>
                    <a:pt x="400" y="2719"/>
                  </a:lnTo>
                  <a:lnTo>
                    <a:pt x="412" y="2712"/>
                  </a:lnTo>
                  <a:lnTo>
                    <a:pt x="440" y="2719"/>
                  </a:lnTo>
                  <a:lnTo>
                    <a:pt x="469" y="2710"/>
                  </a:lnTo>
                  <a:lnTo>
                    <a:pt x="495" y="2691"/>
                  </a:lnTo>
                  <a:lnTo>
                    <a:pt x="492" y="2679"/>
                  </a:lnTo>
                  <a:lnTo>
                    <a:pt x="507" y="2677"/>
                  </a:lnTo>
                  <a:lnTo>
                    <a:pt x="516" y="2665"/>
                  </a:lnTo>
                  <a:lnTo>
                    <a:pt x="516" y="2665"/>
                  </a:lnTo>
                  <a:lnTo>
                    <a:pt x="516" y="2660"/>
                  </a:lnTo>
                  <a:lnTo>
                    <a:pt x="516" y="2660"/>
                  </a:lnTo>
                  <a:lnTo>
                    <a:pt x="528" y="2651"/>
                  </a:lnTo>
                  <a:lnTo>
                    <a:pt x="596" y="2674"/>
                  </a:lnTo>
                  <a:lnTo>
                    <a:pt x="618" y="2651"/>
                  </a:lnTo>
                  <a:lnTo>
                    <a:pt x="634" y="2644"/>
                  </a:lnTo>
                  <a:lnTo>
                    <a:pt x="637" y="2656"/>
                  </a:lnTo>
                  <a:lnTo>
                    <a:pt x="656" y="2653"/>
                  </a:lnTo>
                  <a:lnTo>
                    <a:pt x="665" y="2686"/>
                  </a:lnTo>
                  <a:lnTo>
                    <a:pt x="672" y="2656"/>
                  </a:lnTo>
                  <a:lnTo>
                    <a:pt x="686" y="2663"/>
                  </a:lnTo>
                  <a:lnTo>
                    <a:pt x="696" y="2653"/>
                  </a:lnTo>
                  <a:lnTo>
                    <a:pt x="703" y="2630"/>
                  </a:lnTo>
                  <a:lnTo>
                    <a:pt x="689" y="2615"/>
                  </a:lnTo>
                  <a:lnTo>
                    <a:pt x="689" y="2578"/>
                  </a:lnTo>
                  <a:lnTo>
                    <a:pt x="656" y="2554"/>
                  </a:lnTo>
                  <a:lnTo>
                    <a:pt x="672" y="2540"/>
                  </a:lnTo>
                  <a:lnTo>
                    <a:pt x="686" y="2542"/>
                  </a:lnTo>
                  <a:lnTo>
                    <a:pt x="691" y="2533"/>
                  </a:lnTo>
                  <a:lnTo>
                    <a:pt x="700" y="2535"/>
                  </a:lnTo>
                  <a:lnTo>
                    <a:pt x="679" y="2504"/>
                  </a:lnTo>
                  <a:lnTo>
                    <a:pt x="682" y="2495"/>
                  </a:lnTo>
                  <a:lnTo>
                    <a:pt x="672" y="2504"/>
                  </a:lnTo>
                  <a:lnTo>
                    <a:pt x="682" y="2485"/>
                  </a:lnTo>
                  <a:lnTo>
                    <a:pt x="667" y="2492"/>
                  </a:lnTo>
                  <a:lnTo>
                    <a:pt x="665" y="2483"/>
                  </a:lnTo>
                  <a:lnTo>
                    <a:pt x="682" y="2471"/>
                  </a:lnTo>
                  <a:lnTo>
                    <a:pt x="677" y="2466"/>
                  </a:lnTo>
                  <a:lnTo>
                    <a:pt x="684" y="2443"/>
                  </a:lnTo>
                  <a:lnTo>
                    <a:pt x="684" y="2424"/>
                  </a:lnTo>
                  <a:lnTo>
                    <a:pt x="672" y="2410"/>
                  </a:lnTo>
                  <a:lnTo>
                    <a:pt x="672" y="2393"/>
                  </a:lnTo>
                  <a:lnTo>
                    <a:pt x="689" y="2386"/>
                  </a:lnTo>
                  <a:lnTo>
                    <a:pt x="703" y="2322"/>
                  </a:lnTo>
                  <a:lnTo>
                    <a:pt x="703" y="2322"/>
                  </a:lnTo>
                  <a:lnTo>
                    <a:pt x="703" y="2315"/>
                  </a:lnTo>
                  <a:lnTo>
                    <a:pt x="703" y="2315"/>
                  </a:lnTo>
                  <a:lnTo>
                    <a:pt x="705" y="2310"/>
                  </a:lnTo>
                  <a:lnTo>
                    <a:pt x="705" y="2310"/>
                  </a:lnTo>
                  <a:lnTo>
                    <a:pt x="705" y="2296"/>
                  </a:lnTo>
                  <a:lnTo>
                    <a:pt x="705" y="2296"/>
                  </a:lnTo>
                  <a:lnTo>
                    <a:pt x="700" y="2263"/>
                  </a:lnTo>
                  <a:lnTo>
                    <a:pt x="684" y="2246"/>
                  </a:lnTo>
                  <a:lnTo>
                    <a:pt x="658" y="2154"/>
                  </a:lnTo>
                  <a:lnTo>
                    <a:pt x="658" y="2109"/>
                  </a:lnTo>
                  <a:lnTo>
                    <a:pt x="618" y="2050"/>
                  </a:lnTo>
                  <a:lnTo>
                    <a:pt x="618" y="2036"/>
                  </a:lnTo>
                  <a:lnTo>
                    <a:pt x="604" y="2036"/>
                  </a:lnTo>
                  <a:lnTo>
                    <a:pt x="601" y="2022"/>
                  </a:lnTo>
                  <a:lnTo>
                    <a:pt x="644" y="1977"/>
                  </a:lnTo>
                  <a:lnTo>
                    <a:pt x="634" y="1970"/>
                  </a:lnTo>
                  <a:lnTo>
                    <a:pt x="641" y="1949"/>
                  </a:lnTo>
                  <a:lnTo>
                    <a:pt x="656" y="1953"/>
                  </a:lnTo>
                  <a:lnTo>
                    <a:pt x="682" y="1932"/>
                  </a:lnTo>
                  <a:lnTo>
                    <a:pt x="698" y="1953"/>
                  </a:lnTo>
                  <a:lnTo>
                    <a:pt x="722" y="1951"/>
                  </a:lnTo>
                  <a:lnTo>
                    <a:pt x="729" y="1934"/>
                  </a:lnTo>
                  <a:lnTo>
                    <a:pt x="764" y="1920"/>
                  </a:lnTo>
                  <a:lnTo>
                    <a:pt x="764" y="1906"/>
                  </a:lnTo>
                  <a:lnTo>
                    <a:pt x="755" y="1906"/>
                  </a:lnTo>
                  <a:lnTo>
                    <a:pt x="760" y="1901"/>
                  </a:lnTo>
                  <a:lnTo>
                    <a:pt x="805" y="1892"/>
                  </a:lnTo>
                  <a:lnTo>
                    <a:pt x="800" y="1873"/>
                  </a:lnTo>
                  <a:lnTo>
                    <a:pt x="807" y="1854"/>
                  </a:lnTo>
                  <a:lnTo>
                    <a:pt x="795" y="1830"/>
                  </a:lnTo>
                  <a:lnTo>
                    <a:pt x="797" y="1818"/>
                  </a:lnTo>
                  <a:lnTo>
                    <a:pt x="812" y="1814"/>
                  </a:lnTo>
                  <a:lnTo>
                    <a:pt x="771" y="1762"/>
                  </a:lnTo>
                  <a:lnTo>
                    <a:pt x="771" y="1748"/>
                  </a:lnTo>
                  <a:lnTo>
                    <a:pt x="783" y="1743"/>
                  </a:lnTo>
                  <a:lnTo>
                    <a:pt x="781" y="1729"/>
                  </a:lnTo>
                  <a:lnTo>
                    <a:pt x="802" y="1743"/>
                  </a:lnTo>
                  <a:lnTo>
                    <a:pt x="821" y="1740"/>
                  </a:lnTo>
                  <a:lnTo>
                    <a:pt x="835" y="1774"/>
                  </a:lnTo>
                  <a:lnTo>
                    <a:pt x="852" y="1762"/>
                  </a:lnTo>
                  <a:lnTo>
                    <a:pt x="864" y="1733"/>
                  </a:lnTo>
                  <a:lnTo>
                    <a:pt x="883" y="1736"/>
                  </a:lnTo>
                  <a:lnTo>
                    <a:pt x="873" y="1740"/>
                  </a:lnTo>
                  <a:lnTo>
                    <a:pt x="875" y="1755"/>
                  </a:lnTo>
                  <a:lnTo>
                    <a:pt x="866" y="1766"/>
                  </a:lnTo>
                  <a:lnTo>
                    <a:pt x="899" y="1757"/>
                  </a:lnTo>
                  <a:lnTo>
                    <a:pt x="916" y="1743"/>
                  </a:lnTo>
                  <a:lnTo>
                    <a:pt x="901" y="1729"/>
                  </a:lnTo>
                  <a:lnTo>
                    <a:pt x="909" y="1724"/>
                  </a:lnTo>
                  <a:lnTo>
                    <a:pt x="892" y="1705"/>
                  </a:lnTo>
                  <a:lnTo>
                    <a:pt x="899" y="1698"/>
                  </a:lnTo>
                  <a:lnTo>
                    <a:pt x="887" y="1705"/>
                  </a:lnTo>
                  <a:lnTo>
                    <a:pt x="868" y="1688"/>
                  </a:lnTo>
                  <a:lnTo>
                    <a:pt x="875" y="1679"/>
                  </a:lnTo>
                  <a:lnTo>
                    <a:pt x="866" y="1665"/>
                  </a:lnTo>
                  <a:lnTo>
                    <a:pt x="880" y="1662"/>
                  </a:lnTo>
                  <a:lnTo>
                    <a:pt x="873" y="1641"/>
                  </a:lnTo>
                  <a:lnTo>
                    <a:pt x="890" y="1629"/>
                  </a:lnTo>
                  <a:lnTo>
                    <a:pt x="890" y="1610"/>
                  </a:lnTo>
                  <a:lnTo>
                    <a:pt x="875" y="1601"/>
                  </a:lnTo>
                  <a:lnTo>
                    <a:pt x="892" y="1587"/>
                  </a:lnTo>
                  <a:lnTo>
                    <a:pt x="892" y="1558"/>
                  </a:lnTo>
                  <a:lnTo>
                    <a:pt x="873" y="1542"/>
                  </a:lnTo>
                  <a:lnTo>
                    <a:pt x="894" y="1532"/>
                  </a:lnTo>
                  <a:lnTo>
                    <a:pt x="883" y="1518"/>
                  </a:lnTo>
                  <a:lnTo>
                    <a:pt x="890" y="1513"/>
                  </a:lnTo>
                  <a:lnTo>
                    <a:pt x="878" y="1504"/>
                  </a:lnTo>
                  <a:lnTo>
                    <a:pt x="871" y="1485"/>
                  </a:lnTo>
                  <a:lnTo>
                    <a:pt x="861" y="1487"/>
                  </a:lnTo>
                  <a:lnTo>
                    <a:pt x="866" y="1471"/>
                  </a:lnTo>
                  <a:lnTo>
                    <a:pt x="864" y="1476"/>
                  </a:lnTo>
                  <a:lnTo>
                    <a:pt x="857" y="1466"/>
                  </a:lnTo>
                  <a:lnTo>
                    <a:pt x="847" y="1466"/>
                  </a:lnTo>
                  <a:lnTo>
                    <a:pt x="847" y="1457"/>
                  </a:lnTo>
                  <a:lnTo>
                    <a:pt x="833" y="1452"/>
                  </a:lnTo>
                  <a:lnTo>
                    <a:pt x="828" y="1431"/>
                  </a:lnTo>
                  <a:lnTo>
                    <a:pt x="812" y="1433"/>
                  </a:lnTo>
                  <a:lnTo>
                    <a:pt x="795" y="1417"/>
                  </a:lnTo>
                  <a:lnTo>
                    <a:pt x="769" y="1419"/>
                  </a:lnTo>
                  <a:lnTo>
                    <a:pt x="776" y="1398"/>
                  </a:lnTo>
                  <a:lnTo>
                    <a:pt x="760" y="1386"/>
                  </a:lnTo>
                  <a:lnTo>
                    <a:pt x="769" y="1372"/>
                  </a:lnTo>
                  <a:lnTo>
                    <a:pt x="755" y="1374"/>
                  </a:lnTo>
                  <a:lnTo>
                    <a:pt x="745" y="1364"/>
                  </a:lnTo>
                  <a:lnTo>
                    <a:pt x="755" y="1348"/>
                  </a:lnTo>
                  <a:lnTo>
                    <a:pt x="771" y="1338"/>
                  </a:lnTo>
                  <a:lnTo>
                    <a:pt x="767" y="1320"/>
                  </a:lnTo>
                  <a:lnTo>
                    <a:pt x="750" y="1305"/>
                  </a:lnTo>
                  <a:lnTo>
                    <a:pt x="738" y="1315"/>
                  </a:lnTo>
                  <a:lnTo>
                    <a:pt x="726" y="1289"/>
                  </a:lnTo>
                  <a:lnTo>
                    <a:pt x="719" y="1294"/>
                  </a:lnTo>
                  <a:lnTo>
                    <a:pt x="712" y="1279"/>
                  </a:lnTo>
                  <a:lnTo>
                    <a:pt x="693" y="1272"/>
                  </a:lnTo>
                  <a:lnTo>
                    <a:pt x="693" y="1263"/>
                  </a:lnTo>
                  <a:lnTo>
                    <a:pt x="703" y="1263"/>
                  </a:lnTo>
                  <a:lnTo>
                    <a:pt x="691" y="1230"/>
                  </a:lnTo>
                  <a:lnTo>
                    <a:pt x="698" y="1225"/>
                  </a:lnTo>
                  <a:lnTo>
                    <a:pt x="684" y="1218"/>
                  </a:lnTo>
                  <a:lnTo>
                    <a:pt x="693" y="1204"/>
                  </a:lnTo>
                  <a:lnTo>
                    <a:pt x="698" y="1216"/>
                  </a:lnTo>
                  <a:lnTo>
                    <a:pt x="712" y="1199"/>
                  </a:lnTo>
                  <a:lnTo>
                    <a:pt x="698" y="1180"/>
                  </a:lnTo>
                  <a:lnTo>
                    <a:pt x="703" y="1159"/>
                  </a:lnTo>
                  <a:lnTo>
                    <a:pt x="684" y="1154"/>
                  </a:lnTo>
                  <a:lnTo>
                    <a:pt x="679" y="1142"/>
                  </a:lnTo>
                  <a:lnTo>
                    <a:pt x="682" y="1133"/>
                  </a:lnTo>
                  <a:lnTo>
                    <a:pt x="693" y="1135"/>
                  </a:lnTo>
                  <a:lnTo>
                    <a:pt x="684" y="1107"/>
                  </a:lnTo>
                  <a:lnTo>
                    <a:pt x="715" y="1093"/>
                  </a:lnTo>
                  <a:lnTo>
                    <a:pt x="698" y="1052"/>
                  </a:lnTo>
                  <a:lnTo>
                    <a:pt x="674" y="1045"/>
                  </a:lnTo>
                  <a:lnTo>
                    <a:pt x="682" y="1031"/>
                  </a:lnTo>
                  <a:lnTo>
                    <a:pt x="691" y="1029"/>
                  </a:lnTo>
                  <a:lnTo>
                    <a:pt x="679" y="1005"/>
                  </a:lnTo>
                  <a:lnTo>
                    <a:pt x="691" y="986"/>
                  </a:lnTo>
                  <a:lnTo>
                    <a:pt x="670" y="984"/>
                  </a:lnTo>
                  <a:lnTo>
                    <a:pt x="672" y="963"/>
                  </a:lnTo>
                  <a:lnTo>
                    <a:pt x="658" y="953"/>
                  </a:lnTo>
                  <a:lnTo>
                    <a:pt x="641" y="967"/>
                  </a:lnTo>
                  <a:lnTo>
                    <a:pt x="653" y="979"/>
                  </a:lnTo>
                  <a:lnTo>
                    <a:pt x="637" y="993"/>
                  </a:lnTo>
                  <a:lnTo>
                    <a:pt x="630" y="1010"/>
                  </a:lnTo>
                  <a:lnTo>
                    <a:pt x="575" y="1010"/>
                  </a:lnTo>
                  <a:lnTo>
                    <a:pt x="566" y="1003"/>
                  </a:lnTo>
                  <a:lnTo>
                    <a:pt x="573" y="946"/>
                  </a:lnTo>
                  <a:lnTo>
                    <a:pt x="573" y="946"/>
                  </a:lnTo>
                  <a:lnTo>
                    <a:pt x="570" y="946"/>
                  </a:lnTo>
                  <a:lnTo>
                    <a:pt x="570" y="946"/>
                  </a:lnTo>
                  <a:lnTo>
                    <a:pt x="570" y="939"/>
                  </a:lnTo>
                  <a:lnTo>
                    <a:pt x="556" y="939"/>
                  </a:lnTo>
                  <a:lnTo>
                    <a:pt x="566" y="920"/>
                  </a:lnTo>
                  <a:lnTo>
                    <a:pt x="556" y="915"/>
                  </a:lnTo>
                  <a:lnTo>
                    <a:pt x="537" y="934"/>
                  </a:lnTo>
                  <a:lnTo>
                    <a:pt x="533" y="953"/>
                  </a:lnTo>
                  <a:lnTo>
                    <a:pt x="504" y="946"/>
                  </a:lnTo>
                  <a:lnTo>
                    <a:pt x="525" y="925"/>
                  </a:lnTo>
                  <a:lnTo>
                    <a:pt x="523" y="908"/>
                  </a:lnTo>
                  <a:lnTo>
                    <a:pt x="540" y="894"/>
                  </a:lnTo>
                  <a:lnTo>
                    <a:pt x="530" y="863"/>
                  </a:lnTo>
                  <a:lnTo>
                    <a:pt x="516" y="854"/>
                  </a:lnTo>
                  <a:lnTo>
                    <a:pt x="518" y="809"/>
                  </a:lnTo>
                  <a:lnTo>
                    <a:pt x="495" y="790"/>
                  </a:lnTo>
                  <a:lnTo>
                    <a:pt x="497" y="780"/>
                  </a:lnTo>
                  <a:lnTo>
                    <a:pt x="469" y="802"/>
                  </a:lnTo>
                  <a:lnTo>
                    <a:pt x="459" y="821"/>
                  </a:lnTo>
                  <a:lnTo>
                    <a:pt x="459" y="821"/>
                  </a:lnTo>
                  <a:lnTo>
                    <a:pt x="455" y="821"/>
                  </a:lnTo>
                  <a:lnTo>
                    <a:pt x="455" y="821"/>
                  </a:lnTo>
                  <a:lnTo>
                    <a:pt x="443" y="785"/>
                  </a:lnTo>
                  <a:lnTo>
                    <a:pt x="424" y="795"/>
                  </a:lnTo>
                  <a:lnTo>
                    <a:pt x="424" y="816"/>
                  </a:lnTo>
                  <a:lnTo>
                    <a:pt x="414" y="821"/>
                  </a:lnTo>
                  <a:lnTo>
                    <a:pt x="414" y="821"/>
                  </a:lnTo>
                  <a:lnTo>
                    <a:pt x="410" y="823"/>
                  </a:lnTo>
                  <a:lnTo>
                    <a:pt x="410" y="823"/>
                  </a:lnTo>
                  <a:lnTo>
                    <a:pt x="393" y="806"/>
                  </a:lnTo>
                  <a:lnTo>
                    <a:pt x="402" y="788"/>
                  </a:lnTo>
                  <a:lnTo>
                    <a:pt x="393" y="780"/>
                  </a:lnTo>
                  <a:lnTo>
                    <a:pt x="405" y="776"/>
                  </a:lnTo>
                  <a:lnTo>
                    <a:pt x="402" y="757"/>
                  </a:lnTo>
                  <a:lnTo>
                    <a:pt x="402" y="757"/>
                  </a:lnTo>
                  <a:lnTo>
                    <a:pt x="405" y="743"/>
                  </a:lnTo>
                  <a:lnTo>
                    <a:pt x="405" y="743"/>
                  </a:lnTo>
                  <a:lnTo>
                    <a:pt x="407" y="726"/>
                  </a:lnTo>
                  <a:lnTo>
                    <a:pt x="367" y="738"/>
                  </a:lnTo>
                  <a:lnTo>
                    <a:pt x="358" y="733"/>
                  </a:lnTo>
                  <a:lnTo>
                    <a:pt x="350" y="740"/>
                  </a:lnTo>
                  <a:lnTo>
                    <a:pt x="355" y="769"/>
                  </a:lnTo>
                  <a:lnTo>
                    <a:pt x="343" y="747"/>
                  </a:lnTo>
                  <a:lnTo>
                    <a:pt x="324" y="750"/>
                  </a:lnTo>
                  <a:lnTo>
                    <a:pt x="317" y="728"/>
                  </a:lnTo>
                  <a:lnTo>
                    <a:pt x="303" y="728"/>
                  </a:lnTo>
                  <a:lnTo>
                    <a:pt x="291" y="745"/>
                  </a:lnTo>
                  <a:lnTo>
                    <a:pt x="272" y="726"/>
                  </a:lnTo>
                  <a:lnTo>
                    <a:pt x="251" y="745"/>
                  </a:lnTo>
                  <a:lnTo>
                    <a:pt x="239" y="738"/>
                  </a:lnTo>
                  <a:lnTo>
                    <a:pt x="227" y="747"/>
                  </a:lnTo>
                  <a:lnTo>
                    <a:pt x="206" y="747"/>
                  </a:lnTo>
                  <a:lnTo>
                    <a:pt x="211" y="769"/>
                  </a:lnTo>
                  <a:lnTo>
                    <a:pt x="194" y="776"/>
                  </a:lnTo>
                  <a:lnTo>
                    <a:pt x="239" y="783"/>
                  </a:lnTo>
                  <a:lnTo>
                    <a:pt x="223" y="792"/>
                  </a:lnTo>
                  <a:lnTo>
                    <a:pt x="232" y="806"/>
                  </a:lnTo>
                  <a:lnTo>
                    <a:pt x="246" y="806"/>
                  </a:lnTo>
                  <a:lnTo>
                    <a:pt x="249" y="783"/>
                  </a:lnTo>
                  <a:lnTo>
                    <a:pt x="268" y="799"/>
                  </a:lnTo>
                  <a:lnTo>
                    <a:pt x="270" y="821"/>
                  </a:lnTo>
                  <a:lnTo>
                    <a:pt x="256" y="837"/>
                  </a:lnTo>
                  <a:lnTo>
                    <a:pt x="268" y="849"/>
                  </a:lnTo>
                  <a:lnTo>
                    <a:pt x="261" y="861"/>
                  </a:lnTo>
                  <a:lnTo>
                    <a:pt x="246" y="863"/>
                  </a:lnTo>
                  <a:lnTo>
                    <a:pt x="237" y="849"/>
                  </a:lnTo>
                  <a:lnTo>
                    <a:pt x="223" y="863"/>
                  </a:lnTo>
                  <a:lnTo>
                    <a:pt x="199" y="851"/>
                  </a:lnTo>
                  <a:lnTo>
                    <a:pt x="178" y="873"/>
                  </a:lnTo>
                  <a:lnTo>
                    <a:pt x="187" y="889"/>
                  </a:lnTo>
                  <a:lnTo>
                    <a:pt x="171" y="908"/>
                  </a:lnTo>
                  <a:lnTo>
                    <a:pt x="171" y="908"/>
                  </a:lnTo>
                  <a:lnTo>
                    <a:pt x="166" y="908"/>
                  </a:lnTo>
                  <a:lnTo>
                    <a:pt x="166" y="908"/>
                  </a:lnTo>
                  <a:lnTo>
                    <a:pt x="159" y="920"/>
                  </a:lnTo>
                  <a:lnTo>
                    <a:pt x="133" y="927"/>
                  </a:lnTo>
                  <a:lnTo>
                    <a:pt x="78" y="925"/>
                  </a:lnTo>
                  <a:lnTo>
                    <a:pt x="78" y="925"/>
                  </a:lnTo>
                  <a:lnTo>
                    <a:pt x="67" y="903"/>
                  </a:lnTo>
                  <a:lnTo>
                    <a:pt x="55" y="901"/>
                  </a:lnTo>
                  <a:lnTo>
                    <a:pt x="55" y="884"/>
                  </a:lnTo>
                  <a:lnTo>
                    <a:pt x="76" y="866"/>
                  </a:lnTo>
                  <a:lnTo>
                    <a:pt x="69" y="816"/>
                  </a:lnTo>
                  <a:lnTo>
                    <a:pt x="93" y="809"/>
                  </a:lnTo>
                  <a:lnTo>
                    <a:pt x="90" y="797"/>
                  </a:lnTo>
                  <a:lnTo>
                    <a:pt x="105" y="771"/>
                  </a:lnTo>
                  <a:lnTo>
                    <a:pt x="81" y="754"/>
                  </a:lnTo>
                  <a:lnTo>
                    <a:pt x="97" y="733"/>
                  </a:lnTo>
                  <a:lnTo>
                    <a:pt x="93" y="721"/>
                  </a:lnTo>
                  <a:lnTo>
                    <a:pt x="69" y="726"/>
                  </a:lnTo>
                  <a:lnTo>
                    <a:pt x="62" y="700"/>
                  </a:lnTo>
                  <a:lnTo>
                    <a:pt x="67" y="674"/>
                  </a:lnTo>
                  <a:lnTo>
                    <a:pt x="55" y="688"/>
                  </a:lnTo>
                  <a:lnTo>
                    <a:pt x="48" y="681"/>
                  </a:lnTo>
                  <a:lnTo>
                    <a:pt x="52" y="674"/>
                  </a:lnTo>
                  <a:lnTo>
                    <a:pt x="38" y="676"/>
                  </a:lnTo>
                  <a:lnTo>
                    <a:pt x="36" y="655"/>
                  </a:lnTo>
                  <a:lnTo>
                    <a:pt x="45" y="655"/>
                  </a:lnTo>
                  <a:lnTo>
                    <a:pt x="29" y="615"/>
                  </a:lnTo>
                  <a:lnTo>
                    <a:pt x="26" y="551"/>
                  </a:lnTo>
                  <a:lnTo>
                    <a:pt x="31" y="537"/>
                  </a:lnTo>
                  <a:lnTo>
                    <a:pt x="45" y="537"/>
                  </a:lnTo>
                  <a:lnTo>
                    <a:pt x="36" y="527"/>
                  </a:lnTo>
                  <a:lnTo>
                    <a:pt x="34" y="492"/>
                  </a:lnTo>
                  <a:lnTo>
                    <a:pt x="0" y="485"/>
                  </a:lnTo>
                  <a:lnTo>
                    <a:pt x="15" y="466"/>
                  </a:lnTo>
                  <a:lnTo>
                    <a:pt x="15" y="445"/>
                  </a:lnTo>
                  <a:lnTo>
                    <a:pt x="26" y="426"/>
                  </a:lnTo>
                  <a:lnTo>
                    <a:pt x="88" y="412"/>
                  </a:lnTo>
                  <a:lnTo>
                    <a:pt x="109" y="421"/>
                  </a:lnTo>
                  <a:lnTo>
                    <a:pt x="107" y="445"/>
                  </a:lnTo>
                  <a:lnTo>
                    <a:pt x="131" y="412"/>
                  </a:lnTo>
                  <a:lnTo>
                    <a:pt x="128" y="402"/>
                  </a:lnTo>
                  <a:lnTo>
                    <a:pt x="149" y="390"/>
                  </a:lnTo>
                  <a:lnTo>
                    <a:pt x="168" y="402"/>
                  </a:lnTo>
                  <a:lnTo>
                    <a:pt x="201" y="407"/>
                  </a:lnTo>
                  <a:lnTo>
                    <a:pt x="213" y="400"/>
                  </a:lnTo>
                  <a:lnTo>
                    <a:pt x="220" y="407"/>
                  </a:lnTo>
                  <a:lnTo>
                    <a:pt x="239" y="407"/>
                  </a:lnTo>
                  <a:lnTo>
                    <a:pt x="258" y="447"/>
                  </a:lnTo>
                  <a:lnTo>
                    <a:pt x="277" y="452"/>
                  </a:lnTo>
                  <a:lnTo>
                    <a:pt x="324" y="442"/>
                  </a:lnTo>
                  <a:lnTo>
                    <a:pt x="322" y="395"/>
                  </a:lnTo>
                  <a:lnTo>
                    <a:pt x="329" y="390"/>
                  </a:lnTo>
                  <a:lnTo>
                    <a:pt x="329" y="390"/>
                  </a:lnTo>
                  <a:lnTo>
                    <a:pt x="334" y="376"/>
                  </a:lnTo>
                  <a:lnTo>
                    <a:pt x="334" y="376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15" y="364"/>
                  </a:lnTo>
                  <a:lnTo>
                    <a:pt x="315" y="364"/>
                  </a:lnTo>
                  <a:lnTo>
                    <a:pt x="317" y="350"/>
                  </a:lnTo>
                  <a:lnTo>
                    <a:pt x="327" y="343"/>
                  </a:lnTo>
                  <a:lnTo>
                    <a:pt x="313" y="319"/>
                  </a:lnTo>
                  <a:lnTo>
                    <a:pt x="317" y="305"/>
                  </a:lnTo>
                  <a:lnTo>
                    <a:pt x="341" y="319"/>
                  </a:lnTo>
                  <a:lnTo>
                    <a:pt x="362" y="312"/>
                  </a:lnTo>
                  <a:lnTo>
                    <a:pt x="367" y="324"/>
                  </a:lnTo>
                  <a:lnTo>
                    <a:pt x="417" y="312"/>
                  </a:lnTo>
                  <a:lnTo>
                    <a:pt x="417" y="305"/>
                  </a:lnTo>
                  <a:lnTo>
                    <a:pt x="400" y="296"/>
                  </a:lnTo>
                  <a:lnTo>
                    <a:pt x="410" y="277"/>
                  </a:lnTo>
                  <a:lnTo>
                    <a:pt x="438" y="267"/>
                  </a:lnTo>
                  <a:lnTo>
                    <a:pt x="466" y="239"/>
                  </a:lnTo>
                  <a:lnTo>
                    <a:pt x="466" y="211"/>
                  </a:lnTo>
                  <a:lnTo>
                    <a:pt x="457" y="196"/>
                  </a:lnTo>
                  <a:lnTo>
                    <a:pt x="473" y="130"/>
                  </a:lnTo>
                  <a:lnTo>
                    <a:pt x="485" y="137"/>
                  </a:lnTo>
                  <a:lnTo>
                    <a:pt x="499" y="130"/>
                  </a:lnTo>
                  <a:lnTo>
                    <a:pt x="502" y="142"/>
                  </a:lnTo>
                  <a:lnTo>
                    <a:pt x="533" y="159"/>
                  </a:lnTo>
                  <a:lnTo>
                    <a:pt x="540" y="144"/>
                  </a:lnTo>
                  <a:lnTo>
                    <a:pt x="547" y="154"/>
                  </a:lnTo>
                  <a:lnTo>
                    <a:pt x="559" y="151"/>
                  </a:lnTo>
                  <a:lnTo>
                    <a:pt x="594" y="133"/>
                  </a:lnTo>
                  <a:lnTo>
                    <a:pt x="618" y="97"/>
                  </a:lnTo>
                  <a:lnTo>
                    <a:pt x="630" y="92"/>
                  </a:lnTo>
                  <a:lnTo>
                    <a:pt x="644" y="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FB98C9BC-AC8F-C2EC-4190-3FE672AA4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0219" y="2779158"/>
              <a:ext cx="294790" cy="244192"/>
            </a:xfrm>
            <a:custGeom>
              <a:avLst/>
              <a:gdLst>
                <a:gd name="T0" fmla="*/ 234 w 402"/>
                <a:gd name="T1" fmla="*/ 7 h 333"/>
                <a:gd name="T2" fmla="*/ 242 w 402"/>
                <a:gd name="T3" fmla="*/ 5 h 333"/>
                <a:gd name="T4" fmla="*/ 260 w 402"/>
                <a:gd name="T5" fmla="*/ 31 h 333"/>
                <a:gd name="T6" fmla="*/ 253 w 402"/>
                <a:gd name="T7" fmla="*/ 83 h 333"/>
                <a:gd name="T8" fmla="*/ 298 w 402"/>
                <a:gd name="T9" fmla="*/ 104 h 333"/>
                <a:gd name="T10" fmla="*/ 329 w 402"/>
                <a:gd name="T11" fmla="*/ 132 h 333"/>
                <a:gd name="T12" fmla="*/ 341 w 402"/>
                <a:gd name="T13" fmla="*/ 144 h 333"/>
                <a:gd name="T14" fmla="*/ 322 w 402"/>
                <a:gd name="T15" fmla="*/ 208 h 333"/>
                <a:gd name="T16" fmla="*/ 372 w 402"/>
                <a:gd name="T17" fmla="*/ 217 h 333"/>
                <a:gd name="T18" fmla="*/ 402 w 402"/>
                <a:gd name="T19" fmla="*/ 229 h 333"/>
                <a:gd name="T20" fmla="*/ 391 w 402"/>
                <a:gd name="T21" fmla="*/ 241 h 333"/>
                <a:gd name="T22" fmla="*/ 383 w 402"/>
                <a:gd name="T23" fmla="*/ 239 h 333"/>
                <a:gd name="T24" fmla="*/ 393 w 402"/>
                <a:gd name="T25" fmla="*/ 243 h 333"/>
                <a:gd name="T26" fmla="*/ 393 w 402"/>
                <a:gd name="T27" fmla="*/ 246 h 333"/>
                <a:gd name="T28" fmla="*/ 391 w 402"/>
                <a:gd name="T29" fmla="*/ 246 h 333"/>
                <a:gd name="T30" fmla="*/ 388 w 402"/>
                <a:gd name="T31" fmla="*/ 253 h 333"/>
                <a:gd name="T32" fmla="*/ 391 w 402"/>
                <a:gd name="T33" fmla="*/ 262 h 333"/>
                <a:gd name="T34" fmla="*/ 386 w 402"/>
                <a:gd name="T35" fmla="*/ 272 h 333"/>
                <a:gd name="T36" fmla="*/ 367 w 402"/>
                <a:gd name="T37" fmla="*/ 298 h 333"/>
                <a:gd name="T38" fmla="*/ 336 w 402"/>
                <a:gd name="T39" fmla="*/ 333 h 333"/>
                <a:gd name="T40" fmla="*/ 334 w 402"/>
                <a:gd name="T41" fmla="*/ 295 h 333"/>
                <a:gd name="T42" fmla="*/ 312 w 402"/>
                <a:gd name="T43" fmla="*/ 298 h 333"/>
                <a:gd name="T44" fmla="*/ 270 w 402"/>
                <a:gd name="T45" fmla="*/ 284 h 333"/>
                <a:gd name="T46" fmla="*/ 234 w 402"/>
                <a:gd name="T47" fmla="*/ 276 h 333"/>
                <a:gd name="T48" fmla="*/ 199 w 402"/>
                <a:gd name="T49" fmla="*/ 262 h 333"/>
                <a:gd name="T50" fmla="*/ 180 w 402"/>
                <a:gd name="T51" fmla="*/ 295 h 333"/>
                <a:gd name="T52" fmla="*/ 168 w 402"/>
                <a:gd name="T53" fmla="*/ 284 h 333"/>
                <a:gd name="T54" fmla="*/ 140 w 402"/>
                <a:gd name="T55" fmla="*/ 269 h 333"/>
                <a:gd name="T56" fmla="*/ 130 w 402"/>
                <a:gd name="T57" fmla="*/ 267 h 333"/>
                <a:gd name="T58" fmla="*/ 126 w 402"/>
                <a:gd name="T59" fmla="*/ 255 h 333"/>
                <a:gd name="T60" fmla="*/ 95 w 402"/>
                <a:gd name="T61" fmla="*/ 267 h 333"/>
                <a:gd name="T62" fmla="*/ 81 w 402"/>
                <a:gd name="T63" fmla="*/ 250 h 333"/>
                <a:gd name="T64" fmla="*/ 40 w 402"/>
                <a:gd name="T65" fmla="*/ 276 h 333"/>
                <a:gd name="T66" fmla="*/ 26 w 402"/>
                <a:gd name="T67" fmla="*/ 281 h 333"/>
                <a:gd name="T68" fmla="*/ 22 w 402"/>
                <a:gd name="T69" fmla="*/ 281 h 333"/>
                <a:gd name="T70" fmla="*/ 29 w 402"/>
                <a:gd name="T71" fmla="*/ 274 h 333"/>
                <a:gd name="T72" fmla="*/ 7 w 402"/>
                <a:gd name="T73" fmla="*/ 262 h 333"/>
                <a:gd name="T74" fmla="*/ 5 w 402"/>
                <a:gd name="T75" fmla="*/ 260 h 333"/>
                <a:gd name="T76" fmla="*/ 0 w 402"/>
                <a:gd name="T77" fmla="*/ 260 h 333"/>
                <a:gd name="T78" fmla="*/ 5 w 402"/>
                <a:gd name="T79" fmla="*/ 250 h 333"/>
                <a:gd name="T80" fmla="*/ 12 w 402"/>
                <a:gd name="T81" fmla="*/ 222 h 333"/>
                <a:gd name="T82" fmla="*/ 48 w 402"/>
                <a:gd name="T83" fmla="*/ 163 h 333"/>
                <a:gd name="T84" fmla="*/ 17 w 402"/>
                <a:gd name="T85" fmla="*/ 156 h 333"/>
                <a:gd name="T86" fmla="*/ 33 w 402"/>
                <a:gd name="T87" fmla="*/ 120 h 333"/>
                <a:gd name="T88" fmla="*/ 24 w 402"/>
                <a:gd name="T89" fmla="*/ 87 h 333"/>
                <a:gd name="T90" fmla="*/ 76 w 402"/>
                <a:gd name="T91" fmla="*/ 87 h 333"/>
                <a:gd name="T92" fmla="*/ 81 w 402"/>
                <a:gd name="T93" fmla="*/ 47 h 333"/>
                <a:gd name="T94" fmla="*/ 104 w 402"/>
                <a:gd name="T95" fmla="*/ 35 h 333"/>
                <a:gd name="T96" fmla="*/ 116 w 402"/>
                <a:gd name="T97" fmla="*/ 14 h 333"/>
                <a:gd name="T98" fmla="*/ 133 w 402"/>
                <a:gd name="T99" fmla="*/ 45 h 333"/>
                <a:gd name="T100" fmla="*/ 185 w 402"/>
                <a:gd name="T101" fmla="*/ 26 h 333"/>
                <a:gd name="T102" fmla="*/ 215 w 402"/>
                <a:gd name="T103" fmla="*/ 23 h 333"/>
                <a:gd name="T104" fmla="*/ 218 w 402"/>
                <a:gd name="T105" fmla="*/ 12 h 333"/>
                <a:gd name="T106" fmla="*/ 223 w 402"/>
                <a:gd name="T107" fmla="*/ 5 h 333"/>
                <a:gd name="T108" fmla="*/ 232 w 402"/>
                <a:gd name="T109" fmla="*/ 0 h 333"/>
                <a:gd name="T110" fmla="*/ 234 w 402"/>
                <a:gd name="T111" fmla="*/ 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33">
                  <a:moveTo>
                    <a:pt x="234" y="7"/>
                  </a:moveTo>
                  <a:lnTo>
                    <a:pt x="234" y="7"/>
                  </a:lnTo>
                  <a:lnTo>
                    <a:pt x="234" y="7"/>
                  </a:lnTo>
                  <a:lnTo>
                    <a:pt x="242" y="5"/>
                  </a:lnTo>
                  <a:lnTo>
                    <a:pt x="239" y="16"/>
                  </a:lnTo>
                  <a:lnTo>
                    <a:pt x="260" y="31"/>
                  </a:lnTo>
                  <a:lnTo>
                    <a:pt x="246" y="66"/>
                  </a:lnTo>
                  <a:lnTo>
                    <a:pt x="253" y="83"/>
                  </a:lnTo>
                  <a:lnTo>
                    <a:pt x="277" y="87"/>
                  </a:lnTo>
                  <a:lnTo>
                    <a:pt x="298" y="104"/>
                  </a:lnTo>
                  <a:lnTo>
                    <a:pt x="298" y="125"/>
                  </a:lnTo>
                  <a:lnTo>
                    <a:pt x="329" y="132"/>
                  </a:lnTo>
                  <a:lnTo>
                    <a:pt x="324" y="144"/>
                  </a:lnTo>
                  <a:lnTo>
                    <a:pt x="341" y="144"/>
                  </a:lnTo>
                  <a:lnTo>
                    <a:pt x="315" y="201"/>
                  </a:lnTo>
                  <a:lnTo>
                    <a:pt x="322" y="208"/>
                  </a:lnTo>
                  <a:lnTo>
                    <a:pt x="336" y="194"/>
                  </a:lnTo>
                  <a:lnTo>
                    <a:pt x="372" y="217"/>
                  </a:lnTo>
                  <a:lnTo>
                    <a:pt x="367" y="205"/>
                  </a:lnTo>
                  <a:lnTo>
                    <a:pt x="402" y="229"/>
                  </a:lnTo>
                  <a:lnTo>
                    <a:pt x="391" y="241"/>
                  </a:lnTo>
                  <a:lnTo>
                    <a:pt x="391" y="241"/>
                  </a:lnTo>
                  <a:lnTo>
                    <a:pt x="383" y="239"/>
                  </a:lnTo>
                  <a:lnTo>
                    <a:pt x="383" y="239"/>
                  </a:lnTo>
                  <a:lnTo>
                    <a:pt x="393" y="243"/>
                  </a:lnTo>
                  <a:lnTo>
                    <a:pt x="393" y="243"/>
                  </a:lnTo>
                  <a:lnTo>
                    <a:pt x="393" y="246"/>
                  </a:lnTo>
                  <a:lnTo>
                    <a:pt x="393" y="246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91" y="262"/>
                  </a:lnTo>
                  <a:lnTo>
                    <a:pt x="391" y="262"/>
                  </a:lnTo>
                  <a:lnTo>
                    <a:pt x="386" y="272"/>
                  </a:lnTo>
                  <a:lnTo>
                    <a:pt x="386" y="272"/>
                  </a:lnTo>
                  <a:lnTo>
                    <a:pt x="360" y="286"/>
                  </a:lnTo>
                  <a:lnTo>
                    <a:pt x="367" y="298"/>
                  </a:lnTo>
                  <a:lnTo>
                    <a:pt x="350" y="305"/>
                  </a:lnTo>
                  <a:lnTo>
                    <a:pt x="336" y="333"/>
                  </a:lnTo>
                  <a:lnTo>
                    <a:pt x="329" y="326"/>
                  </a:lnTo>
                  <a:lnTo>
                    <a:pt x="334" y="295"/>
                  </a:lnTo>
                  <a:lnTo>
                    <a:pt x="324" y="288"/>
                  </a:lnTo>
                  <a:lnTo>
                    <a:pt x="312" y="298"/>
                  </a:lnTo>
                  <a:lnTo>
                    <a:pt x="303" y="279"/>
                  </a:lnTo>
                  <a:lnTo>
                    <a:pt x="270" y="284"/>
                  </a:lnTo>
                  <a:lnTo>
                    <a:pt x="270" y="272"/>
                  </a:lnTo>
                  <a:lnTo>
                    <a:pt x="234" y="276"/>
                  </a:lnTo>
                  <a:lnTo>
                    <a:pt x="227" y="253"/>
                  </a:lnTo>
                  <a:lnTo>
                    <a:pt x="199" y="262"/>
                  </a:lnTo>
                  <a:lnTo>
                    <a:pt x="199" y="295"/>
                  </a:lnTo>
                  <a:lnTo>
                    <a:pt x="180" y="295"/>
                  </a:lnTo>
                  <a:lnTo>
                    <a:pt x="178" y="284"/>
                  </a:lnTo>
                  <a:lnTo>
                    <a:pt x="168" y="284"/>
                  </a:lnTo>
                  <a:lnTo>
                    <a:pt x="152" y="262"/>
                  </a:lnTo>
                  <a:lnTo>
                    <a:pt x="140" y="269"/>
                  </a:lnTo>
                  <a:lnTo>
                    <a:pt x="140" y="269"/>
                  </a:lnTo>
                  <a:lnTo>
                    <a:pt x="130" y="267"/>
                  </a:lnTo>
                  <a:lnTo>
                    <a:pt x="130" y="267"/>
                  </a:lnTo>
                  <a:lnTo>
                    <a:pt x="126" y="255"/>
                  </a:lnTo>
                  <a:lnTo>
                    <a:pt x="111" y="267"/>
                  </a:lnTo>
                  <a:lnTo>
                    <a:pt x="95" y="267"/>
                  </a:lnTo>
                  <a:lnTo>
                    <a:pt x="95" y="253"/>
                  </a:lnTo>
                  <a:lnTo>
                    <a:pt x="81" y="250"/>
                  </a:lnTo>
                  <a:lnTo>
                    <a:pt x="48" y="267"/>
                  </a:lnTo>
                  <a:lnTo>
                    <a:pt x="40" y="276"/>
                  </a:lnTo>
                  <a:lnTo>
                    <a:pt x="50" y="276"/>
                  </a:lnTo>
                  <a:lnTo>
                    <a:pt x="26" y="281"/>
                  </a:lnTo>
                  <a:lnTo>
                    <a:pt x="26" y="281"/>
                  </a:lnTo>
                  <a:lnTo>
                    <a:pt x="22" y="281"/>
                  </a:lnTo>
                  <a:lnTo>
                    <a:pt x="22" y="281"/>
                  </a:lnTo>
                  <a:lnTo>
                    <a:pt x="29" y="274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5" y="260"/>
                  </a:lnTo>
                  <a:lnTo>
                    <a:pt x="5" y="26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5" y="250"/>
                  </a:lnTo>
                  <a:lnTo>
                    <a:pt x="5" y="250"/>
                  </a:lnTo>
                  <a:lnTo>
                    <a:pt x="22" y="234"/>
                  </a:lnTo>
                  <a:lnTo>
                    <a:pt x="12" y="222"/>
                  </a:lnTo>
                  <a:lnTo>
                    <a:pt x="17" y="194"/>
                  </a:lnTo>
                  <a:lnTo>
                    <a:pt x="48" y="163"/>
                  </a:lnTo>
                  <a:lnTo>
                    <a:pt x="33" y="153"/>
                  </a:lnTo>
                  <a:lnTo>
                    <a:pt x="17" y="156"/>
                  </a:lnTo>
                  <a:lnTo>
                    <a:pt x="24" y="123"/>
                  </a:lnTo>
                  <a:lnTo>
                    <a:pt x="33" y="120"/>
                  </a:lnTo>
                  <a:lnTo>
                    <a:pt x="38" y="99"/>
                  </a:lnTo>
                  <a:lnTo>
                    <a:pt x="24" y="87"/>
                  </a:lnTo>
                  <a:lnTo>
                    <a:pt x="45" y="75"/>
                  </a:lnTo>
                  <a:lnTo>
                    <a:pt x="76" y="87"/>
                  </a:lnTo>
                  <a:lnTo>
                    <a:pt x="69" y="68"/>
                  </a:lnTo>
                  <a:lnTo>
                    <a:pt x="81" y="47"/>
                  </a:lnTo>
                  <a:lnTo>
                    <a:pt x="104" y="47"/>
                  </a:lnTo>
                  <a:lnTo>
                    <a:pt x="104" y="35"/>
                  </a:lnTo>
                  <a:lnTo>
                    <a:pt x="116" y="33"/>
                  </a:lnTo>
                  <a:lnTo>
                    <a:pt x="116" y="14"/>
                  </a:lnTo>
                  <a:lnTo>
                    <a:pt x="133" y="16"/>
                  </a:lnTo>
                  <a:lnTo>
                    <a:pt x="133" y="45"/>
                  </a:lnTo>
                  <a:lnTo>
                    <a:pt x="163" y="52"/>
                  </a:lnTo>
                  <a:lnTo>
                    <a:pt x="185" y="26"/>
                  </a:lnTo>
                  <a:lnTo>
                    <a:pt x="201" y="38"/>
                  </a:lnTo>
                  <a:lnTo>
                    <a:pt x="215" y="23"/>
                  </a:lnTo>
                  <a:lnTo>
                    <a:pt x="230" y="23"/>
                  </a:lnTo>
                  <a:lnTo>
                    <a:pt x="218" y="12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2"/>
                  </a:lnTo>
                  <a:lnTo>
                    <a:pt x="234" y="2"/>
                  </a:lnTo>
                  <a:lnTo>
                    <a:pt x="234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036C4631-EB47-02CA-DE3D-89ED2FEF8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4313" y="2128714"/>
              <a:ext cx="1546548" cy="1589813"/>
            </a:xfrm>
            <a:custGeom>
              <a:avLst/>
              <a:gdLst>
                <a:gd name="T0" fmla="*/ 141 w 2109"/>
                <a:gd name="T1" fmla="*/ 442 h 2168"/>
                <a:gd name="T2" fmla="*/ 241 w 2109"/>
                <a:gd name="T3" fmla="*/ 317 h 2168"/>
                <a:gd name="T4" fmla="*/ 378 w 2109"/>
                <a:gd name="T5" fmla="*/ 286 h 2168"/>
                <a:gd name="T6" fmla="*/ 491 w 2109"/>
                <a:gd name="T7" fmla="*/ 194 h 2168"/>
                <a:gd name="T8" fmla="*/ 598 w 2109"/>
                <a:gd name="T9" fmla="*/ 237 h 2168"/>
                <a:gd name="T10" fmla="*/ 842 w 2109"/>
                <a:gd name="T11" fmla="*/ 307 h 2168"/>
                <a:gd name="T12" fmla="*/ 972 w 2109"/>
                <a:gd name="T13" fmla="*/ 383 h 2168"/>
                <a:gd name="T14" fmla="*/ 1012 w 2109"/>
                <a:gd name="T15" fmla="*/ 388 h 2168"/>
                <a:gd name="T16" fmla="*/ 1109 w 2109"/>
                <a:gd name="T17" fmla="*/ 326 h 2168"/>
                <a:gd name="T18" fmla="*/ 1251 w 2109"/>
                <a:gd name="T19" fmla="*/ 291 h 2168"/>
                <a:gd name="T20" fmla="*/ 1310 w 2109"/>
                <a:gd name="T21" fmla="*/ 265 h 2168"/>
                <a:gd name="T22" fmla="*/ 1371 w 2109"/>
                <a:gd name="T23" fmla="*/ 196 h 2168"/>
                <a:gd name="T24" fmla="*/ 1513 w 2109"/>
                <a:gd name="T25" fmla="*/ 88 h 2168"/>
                <a:gd name="T26" fmla="*/ 1596 w 2109"/>
                <a:gd name="T27" fmla="*/ 106 h 2168"/>
                <a:gd name="T28" fmla="*/ 1757 w 2109"/>
                <a:gd name="T29" fmla="*/ 140 h 2168"/>
                <a:gd name="T30" fmla="*/ 1745 w 2109"/>
                <a:gd name="T31" fmla="*/ 296 h 2168"/>
                <a:gd name="T32" fmla="*/ 1896 w 2109"/>
                <a:gd name="T33" fmla="*/ 232 h 2168"/>
                <a:gd name="T34" fmla="*/ 1868 w 2109"/>
                <a:gd name="T35" fmla="*/ 485 h 2168"/>
                <a:gd name="T36" fmla="*/ 1816 w 2109"/>
                <a:gd name="T37" fmla="*/ 787 h 2168"/>
                <a:gd name="T38" fmla="*/ 1979 w 2109"/>
                <a:gd name="T39" fmla="*/ 1126 h 2168"/>
                <a:gd name="T40" fmla="*/ 2074 w 2109"/>
                <a:gd name="T41" fmla="*/ 1346 h 2168"/>
                <a:gd name="T42" fmla="*/ 2078 w 2109"/>
                <a:gd name="T43" fmla="*/ 1549 h 2168"/>
                <a:gd name="T44" fmla="*/ 2038 w 2109"/>
                <a:gd name="T45" fmla="*/ 1750 h 2168"/>
                <a:gd name="T46" fmla="*/ 2071 w 2109"/>
                <a:gd name="T47" fmla="*/ 1960 h 2168"/>
                <a:gd name="T48" fmla="*/ 1918 w 2109"/>
                <a:gd name="T49" fmla="*/ 1996 h 2168"/>
                <a:gd name="T50" fmla="*/ 1811 w 2109"/>
                <a:gd name="T51" fmla="*/ 2005 h 2168"/>
                <a:gd name="T52" fmla="*/ 1693 w 2109"/>
                <a:gd name="T53" fmla="*/ 2043 h 2168"/>
                <a:gd name="T54" fmla="*/ 1650 w 2109"/>
                <a:gd name="T55" fmla="*/ 2138 h 2168"/>
                <a:gd name="T56" fmla="*/ 1518 w 2109"/>
                <a:gd name="T57" fmla="*/ 2161 h 2168"/>
                <a:gd name="T58" fmla="*/ 1388 w 2109"/>
                <a:gd name="T59" fmla="*/ 2147 h 2168"/>
                <a:gd name="T60" fmla="*/ 1298 w 2109"/>
                <a:gd name="T61" fmla="*/ 2112 h 2168"/>
                <a:gd name="T62" fmla="*/ 1218 w 2109"/>
                <a:gd name="T63" fmla="*/ 2135 h 2168"/>
                <a:gd name="T64" fmla="*/ 1156 w 2109"/>
                <a:gd name="T65" fmla="*/ 2060 h 2168"/>
                <a:gd name="T66" fmla="*/ 1097 w 2109"/>
                <a:gd name="T67" fmla="*/ 1932 h 2168"/>
                <a:gd name="T68" fmla="*/ 1144 w 2109"/>
                <a:gd name="T69" fmla="*/ 1792 h 2168"/>
                <a:gd name="T70" fmla="*/ 1071 w 2109"/>
                <a:gd name="T71" fmla="*/ 1677 h 2168"/>
                <a:gd name="T72" fmla="*/ 998 w 2109"/>
                <a:gd name="T73" fmla="*/ 1610 h 2168"/>
                <a:gd name="T74" fmla="*/ 839 w 2109"/>
                <a:gd name="T75" fmla="*/ 1539 h 2168"/>
                <a:gd name="T76" fmla="*/ 721 w 2109"/>
                <a:gd name="T77" fmla="*/ 1518 h 2168"/>
                <a:gd name="T78" fmla="*/ 574 w 2109"/>
                <a:gd name="T79" fmla="*/ 1386 h 2168"/>
                <a:gd name="T80" fmla="*/ 610 w 2109"/>
                <a:gd name="T81" fmla="*/ 1241 h 2168"/>
                <a:gd name="T82" fmla="*/ 617 w 2109"/>
                <a:gd name="T83" fmla="*/ 1128 h 2168"/>
                <a:gd name="T84" fmla="*/ 574 w 2109"/>
                <a:gd name="T85" fmla="*/ 1059 h 2168"/>
                <a:gd name="T86" fmla="*/ 565 w 2109"/>
                <a:gd name="T87" fmla="*/ 941 h 2168"/>
                <a:gd name="T88" fmla="*/ 567 w 2109"/>
                <a:gd name="T89" fmla="*/ 849 h 2168"/>
                <a:gd name="T90" fmla="*/ 584 w 2109"/>
                <a:gd name="T91" fmla="*/ 700 h 2168"/>
                <a:gd name="T92" fmla="*/ 376 w 2109"/>
                <a:gd name="T93" fmla="*/ 667 h 2168"/>
                <a:gd name="T94" fmla="*/ 257 w 2109"/>
                <a:gd name="T95" fmla="*/ 584 h 2168"/>
                <a:gd name="T96" fmla="*/ 113 w 2109"/>
                <a:gd name="T97" fmla="*/ 485 h 2168"/>
                <a:gd name="T98" fmla="*/ 1314 w 2109"/>
                <a:gd name="T99" fmla="*/ 910 h 2168"/>
                <a:gd name="T100" fmla="*/ 1203 w 2109"/>
                <a:gd name="T101" fmla="*/ 922 h 2168"/>
                <a:gd name="T102" fmla="*/ 1132 w 2109"/>
                <a:gd name="T103" fmla="*/ 1007 h 2168"/>
                <a:gd name="T104" fmla="*/ 1104 w 2109"/>
                <a:gd name="T105" fmla="*/ 1137 h 2168"/>
                <a:gd name="T106" fmla="*/ 1128 w 2109"/>
                <a:gd name="T107" fmla="*/ 1161 h 2168"/>
                <a:gd name="T108" fmla="*/ 1180 w 2109"/>
                <a:gd name="T109" fmla="*/ 1137 h 2168"/>
                <a:gd name="T110" fmla="*/ 1239 w 2109"/>
                <a:gd name="T111" fmla="*/ 1156 h 2168"/>
                <a:gd name="T112" fmla="*/ 1333 w 2109"/>
                <a:gd name="T113" fmla="*/ 1163 h 2168"/>
                <a:gd name="T114" fmla="*/ 1435 w 2109"/>
                <a:gd name="T115" fmla="*/ 1220 h 2168"/>
                <a:gd name="T116" fmla="*/ 1485 w 2109"/>
                <a:gd name="T117" fmla="*/ 1140 h 2168"/>
                <a:gd name="T118" fmla="*/ 1480 w 2109"/>
                <a:gd name="T119" fmla="*/ 1126 h 2168"/>
                <a:gd name="T120" fmla="*/ 1421 w 2109"/>
                <a:gd name="T121" fmla="*/ 1095 h 2168"/>
                <a:gd name="T122" fmla="*/ 1352 w 2109"/>
                <a:gd name="T123" fmla="*/ 970 h 2168"/>
                <a:gd name="T124" fmla="*/ 1333 w 2109"/>
                <a:gd name="T125" fmla="*/ 889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09" h="2168">
                  <a:moveTo>
                    <a:pt x="0" y="440"/>
                  </a:moveTo>
                  <a:lnTo>
                    <a:pt x="75" y="452"/>
                  </a:lnTo>
                  <a:lnTo>
                    <a:pt x="78" y="423"/>
                  </a:lnTo>
                  <a:lnTo>
                    <a:pt x="92" y="423"/>
                  </a:lnTo>
                  <a:lnTo>
                    <a:pt x="104" y="428"/>
                  </a:lnTo>
                  <a:lnTo>
                    <a:pt x="118" y="423"/>
                  </a:lnTo>
                  <a:lnTo>
                    <a:pt x="123" y="438"/>
                  </a:lnTo>
                  <a:lnTo>
                    <a:pt x="141" y="442"/>
                  </a:lnTo>
                  <a:lnTo>
                    <a:pt x="160" y="438"/>
                  </a:lnTo>
                  <a:lnTo>
                    <a:pt x="175" y="426"/>
                  </a:lnTo>
                  <a:lnTo>
                    <a:pt x="170" y="412"/>
                  </a:lnTo>
                  <a:lnTo>
                    <a:pt x="182" y="397"/>
                  </a:lnTo>
                  <a:lnTo>
                    <a:pt x="172" y="352"/>
                  </a:lnTo>
                  <a:lnTo>
                    <a:pt x="194" y="348"/>
                  </a:lnTo>
                  <a:lnTo>
                    <a:pt x="217" y="322"/>
                  </a:lnTo>
                  <a:lnTo>
                    <a:pt x="241" y="317"/>
                  </a:lnTo>
                  <a:lnTo>
                    <a:pt x="279" y="331"/>
                  </a:lnTo>
                  <a:lnTo>
                    <a:pt x="279" y="345"/>
                  </a:lnTo>
                  <a:lnTo>
                    <a:pt x="307" y="336"/>
                  </a:lnTo>
                  <a:lnTo>
                    <a:pt x="333" y="338"/>
                  </a:lnTo>
                  <a:lnTo>
                    <a:pt x="340" y="326"/>
                  </a:lnTo>
                  <a:lnTo>
                    <a:pt x="319" y="310"/>
                  </a:lnTo>
                  <a:lnTo>
                    <a:pt x="357" y="315"/>
                  </a:lnTo>
                  <a:lnTo>
                    <a:pt x="378" y="286"/>
                  </a:lnTo>
                  <a:lnTo>
                    <a:pt x="411" y="291"/>
                  </a:lnTo>
                  <a:lnTo>
                    <a:pt x="425" y="265"/>
                  </a:lnTo>
                  <a:lnTo>
                    <a:pt x="439" y="270"/>
                  </a:lnTo>
                  <a:lnTo>
                    <a:pt x="456" y="260"/>
                  </a:lnTo>
                  <a:lnTo>
                    <a:pt x="451" y="227"/>
                  </a:lnTo>
                  <a:lnTo>
                    <a:pt x="477" y="211"/>
                  </a:lnTo>
                  <a:lnTo>
                    <a:pt x="470" y="189"/>
                  </a:lnTo>
                  <a:lnTo>
                    <a:pt x="491" y="194"/>
                  </a:lnTo>
                  <a:lnTo>
                    <a:pt x="491" y="213"/>
                  </a:lnTo>
                  <a:lnTo>
                    <a:pt x="510" y="218"/>
                  </a:lnTo>
                  <a:lnTo>
                    <a:pt x="534" y="199"/>
                  </a:lnTo>
                  <a:lnTo>
                    <a:pt x="544" y="222"/>
                  </a:lnTo>
                  <a:lnTo>
                    <a:pt x="555" y="218"/>
                  </a:lnTo>
                  <a:lnTo>
                    <a:pt x="555" y="208"/>
                  </a:lnTo>
                  <a:lnTo>
                    <a:pt x="581" y="201"/>
                  </a:lnTo>
                  <a:lnTo>
                    <a:pt x="598" y="237"/>
                  </a:lnTo>
                  <a:lnTo>
                    <a:pt x="629" y="234"/>
                  </a:lnTo>
                  <a:lnTo>
                    <a:pt x="678" y="260"/>
                  </a:lnTo>
                  <a:lnTo>
                    <a:pt x="678" y="277"/>
                  </a:lnTo>
                  <a:lnTo>
                    <a:pt x="700" y="286"/>
                  </a:lnTo>
                  <a:lnTo>
                    <a:pt x="711" y="312"/>
                  </a:lnTo>
                  <a:lnTo>
                    <a:pt x="759" y="298"/>
                  </a:lnTo>
                  <a:lnTo>
                    <a:pt x="808" y="319"/>
                  </a:lnTo>
                  <a:lnTo>
                    <a:pt x="842" y="307"/>
                  </a:lnTo>
                  <a:lnTo>
                    <a:pt x="851" y="312"/>
                  </a:lnTo>
                  <a:lnTo>
                    <a:pt x="844" y="329"/>
                  </a:lnTo>
                  <a:lnTo>
                    <a:pt x="856" y="336"/>
                  </a:lnTo>
                  <a:lnTo>
                    <a:pt x="898" y="338"/>
                  </a:lnTo>
                  <a:lnTo>
                    <a:pt x="886" y="362"/>
                  </a:lnTo>
                  <a:lnTo>
                    <a:pt x="905" y="376"/>
                  </a:lnTo>
                  <a:lnTo>
                    <a:pt x="953" y="362"/>
                  </a:lnTo>
                  <a:lnTo>
                    <a:pt x="972" y="383"/>
                  </a:lnTo>
                  <a:lnTo>
                    <a:pt x="986" y="369"/>
                  </a:lnTo>
                  <a:lnTo>
                    <a:pt x="1002" y="367"/>
                  </a:lnTo>
                  <a:lnTo>
                    <a:pt x="998" y="374"/>
                  </a:lnTo>
                  <a:lnTo>
                    <a:pt x="1009" y="376"/>
                  </a:lnTo>
                  <a:lnTo>
                    <a:pt x="1007" y="369"/>
                  </a:lnTo>
                  <a:lnTo>
                    <a:pt x="1024" y="362"/>
                  </a:lnTo>
                  <a:lnTo>
                    <a:pt x="1033" y="371"/>
                  </a:lnTo>
                  <a:lnTo>
                    <a:pt x="1012" y="388"/>
                  </a:lnTo>
                  <a:lnTo>
                    <a:pt x="1021" y="383"/>
                  </a:lnTo>
                  <a:lnTo>
                    <a:pt x="1031" y="400"/>
                  </a:lnTo>
                  <a:lnTo>
                    <a:pt x="1050" y="395"/>
                  </a:lnTo>
                  <a:lnTo>
                    <a:pt x="1069" y="367"/>
                  </a:lnTo>
                  <a:lnTo>
                    <a:pt x="1092" y="362"/>
                  </a:lnTo>
                  <a:lnTo>
                    <a:pt x="1097" y="350"/>
                  </a:lnTo>
                  <a:lnTo>
                    <a:pt x="1109" y="348"/>
                  </a:lnTo>
                  <a:lnTo>
                    <a:pt x="1109" y="326"/>
                  </a:lnTo>
                  <a:lnTo>
                    <a:pt x="1123" y="326"/>
                  </a:lnTo>
                  <a:lnTo>
                    <a:pt x="1135" y="312"/>
                  </a:lnTo>
                  <a:lnTo>
                    <a:pt x="1156" y="312"/>
                  </a:lnTo>
                  <a:lnTo>
                    <a:pt x="1168" y="341"/>
                  </a:lnTo>
                  <a:lnTo>
                    <a:pt x="1184" y="348"/>
                  </a:lnTo>
                  <a:lnTo>
                    <a:pt x="1194" y="307"/>
                  </a:lnTo>
                  <a:lnTo>
                    <a:pt x="1227" y="281"/>
                  </a:lnTo>
                  <a:lnTo>
                    <a:pt x="1251" y="291"/>
                  </a:lnTo>
                  <a:lnTo>
                    <a:pt x="1262" y="286"/>
                  </a:lnTo>
                  <a:lnTo>
                    <a:pt x="1279" y="322"/>
                  </a:lnTo>
                  <a:lnTo>
                    <a:pt x="1291" y="315"/>
                  </a:lnTo>
                  <a:lnTo>
                    <a:pt x="1291" y="315"/>
                  </a:lnTo>
                  <a:lnTo>
                    <a:pt x="1288" y="312"/>
                  </a:lnTo>
                  <a:lnTo>
                    <a:pt x="1288" y="312"/>
                  </a:lnTo>
                  <a:lnTo>
                    <a:pt x="1310" y="277"/>
                  </a:lnTo>
                  <a:lnTo>
                    <a:pt x="1310" y="265"/>
                  </a:lnTo>
                  <a:lnTo>
                    <a:pt x="1319" y="263"/>
                  </a:lnTo>
                  <a:lnTo>
                    <a:pt x="1324" y="274"/>
                  </a:lnTo>
                  <a:lnTo>
                    <a:pt x="1338" y="270"/>
                  </a:lnTo>
                  <a:lnTo>
                    <a:pt x="1348" y="237"/>
                  </a:lnTo>
                  <a:lnTo>
                    <a:pt x="1359" y="244"/>
                  </a:lnTo>
                  <a:lnTo>
                    <a:pt x="1357" y="208"/>
                  </a:lnTo>
                  <a:lnTo>
                    <a:pt x="1362" y="196"/>
                  </a:lnTo>
                  <a:lnTo>
                    <a:pt x="1371" y="196"/>
                  </a:lnTo>
                  <a:lnTo>
                    <a:pt x="1381" y="185"/>
                  </a:lnTo>
                  <a:lnTo>
                    <a:pt x="1378" y="163"/>
                  </a:lnTo>
                  <a:lnTo>
                    <a:pt x="1400" y="147"/>
                  </a:lnTo>
                  <a:lnTo>
                    <a:pt x="1423" y="151"/>
                  </a:lnTo>
                  <a:lnTo>
                    <a:pt x="1428" y="118"/>
                  </a:lnTo>
                  <a:lnTo>
                    <a:pt x="1475" y="78"/>
                  </a:lnTo>
                  <a:lnTo>
                    <a:pt x="1492" y="76"/>
                  </a:lnTo>
                  <a:lnTo>
                    <a:pt x="1513" y="88"/>
                  </a:lnTo>
                  <a:lnTo>
                    <a:pt x="1534" y="76"/>
                  </a:lnTo>
                  <a:lnTo>
                    <a:pt x="1542" y="64"/>
                  </a:lnTo>
                  <a:lnTo>
                    <a:pt x="1513" y="45"/>
                  </a:lnTo>
                  <a:lnTo>
                    <a:pt x="1523" y="0"/>
                  </a:lnTo>
                  <a:lnTo>
                    <a:pt x="1542" y="43"/>
                  </a:lnTo>
                  <a:lnTo>
                    <a:pt x="1575" y="54"/>
                  </a:lnTo>
                  <a:lnTo>
                    <a:pt x="1572" y="85"/>
                  </a:lnTo>
                  <a:lnTo>
                    <a:pt x="1596" y="106"/>
                  </a:lnTo>
                  <a:lnTo>
                    <a:pt x="1589" y="130"/>
                  </a:lnTo>
                  <a:lnTo>
                    <a:pt x="1598" y="140"/>
                  </a:lnTo>
                  <a:lnTo>
                    <a:pt x="1648" y="125"/>
                  </a:lnTo>
                  <a:lnTo>
                    <a:pt x="1676" y="130"/>
                  </a:lnTo>
                  <a:lnTo>
                    <a:pt x="1679" y="147"/>
                  </a:lnTo>
                  <a:lnTo>
                    <a:pt x="1700" y="149"/>
                  </a:lnTo>
                  <a:lnTo>
                    <a:pt x="1721" y="121"/>
                  </a:lnTo>
                  <a:lnTo>
                    <a:pt x="1757" y="140"/>
                  </a:lnTo>
                  <a:lnTo>
                    <a:pt x="1773" y="137"/>
                  </a:lnTo>
                  <a:lnTo>
                    <a:pt x="1783" y="125"/>
                  </a:lnTo>
                  <a:lnTo>
                    <a:pt x="1792" y="132"/>
                  </a:lnTo>
                  <a:lnTo>
                    <a:pt x="1795" y="173"/>
                  </a:lnTo>
                  <a:lnTo>
                    <a:pt x="1785" y="203"/>
                  </a:lnTo>
                  <a:lnTo>
                    <a:pt x="1726" y="265"/>
                  </a:lnTo>
                  <a:lnTo>
                    <a:pt x="1707" y="300"/>
                  </a:lnTo>
                  <a:lnTo>
                    <a:pt x="1745" y="296"/>
                  </a:lnTo>
                  <a:lnTo>
                    <a:pt x="1776" y="307"/>
                  </a:lnTo>
                  <a:lnTo>
                    <a:pt x="1806" y="303"/>
                  </a:lnTo>
                  <a:lnTo>
                    <a:pt x="1806" y="286"/>
                  </a:lnTo>
                  <a:lnTo>
                    <a:pt x="1830" y="277"/>
                  </a:lnTo>
                  <a:lnTo>
                    <a:pt x="1840" y="251"/>
                  </a:lnTo>
                  <a:lnTo>
                    <a:pt x="1858" y="253"/>
                  </a:lnTo>
                  <a:lnTo>
                    <a:pt x="1896" y="232"/>
                  </a:lnTo>
                  <a:lnTo>
                    <a:pt x="1896" y="232"/>
                  </a:lnTo>
                  <a:lnTo>
                    <a:pt x="1901" y="284"/>
                  </a:lnTo>
                  <a:lnTo>
                    <a:pt x="1913" y="286"/>
                  </a:lnTo>
                  <a:lnTo>
                    <a:pt x="1918" y="300"/>
                  </a:lnTo>
                  <a:lnTo>
                    <a:pt x="1892" y="352"/>
                  </a:lnTo>
                  <a:lnTo>
                    <a:pt x="1875" y="364"/>
                  </a:lnTo>
                  <a:lnTo>
                    <a:pt x="1870" y="402"/>
                  </a:lnTo>
                  <a:lnTo>
                    <a:pt x="1882" y="423"/>
                  </a:lnTo>
                  <a:lnTo>
                    <a:pt x="1868" y="485"/>
                  </a:lnTo>
                  <a:lnTo>
                    <a:pt x="1856" y="511"/>
                  </a:lnTo>
                  <a:lnTo>
                    <a:pt x="1804" y="560"/>
                  </a:lnTo>
                  <a:lnTo>
                    <a:pt x="1735" y="603"/>
                  </a:lnTo>
                  <a:lnTo>
                    <a:pt x="1745" y="679"/>
                  </a:lnTo>
                  <a:lnTo>
                    <a:pt x="1721" y="726"/>
                  </a:lnTo>
                  <a:lnTo>
                    <a:pt x="1733" y="738"/>
                  </a:lnTo>
                  <a:lnTo>
                    <a:pt x="1780" y="747"/>
                  </a:lnTo>
                  <a:lnTo>
                    <a:pt x="1816" y="787"/>
                  </a:lnTo>
                  <a:lnTo>
                    <a:pt x="1861" y="811"/>
                  </a:lnTo>
                  <a:lnTo>
                    <a:pt x="1927" y="901"/>
                  </a:lnTo>
                  <a:lnTo>
                    <a:pt x="2007" y="953"/>
                  </a:lnTo>
                  <a:lnTo>
                    <a:pt x="2033" y="988"/>
                  </a:lnTo>
                  <a:lnTo>
                    <a:pt x="2012" y="1026"/>
                  </a:lnTo>
                  <a:lnTo>
                    <a:pt x="2031" y="1069"/>
                  </a:lnTo>
                  <a:lnTo>
                    <a:pt x="1998" y="1119"/>
                  </a:lnTo>
                  <a:lnTo>
                    <a:pt x="1979" y="1126"/>
                  </a:lnTo>
                  <a:lnTo>
                    <a:pt x="1970" y="1163"/>
                  </a:lnTo>
                  <a:lnTo>
                    <a:pt x="1986" y="1230"/>
                  </a:lnTo>
                  <a:lnTo>
                    <a:pt x="2000" y="1249"/>
                  </a:lnTo>
                  <a:lnTo>
                    <a:pt x="1996" y="1267"/>
                  </a:lnTo>
                  <a:lnTo>
                    <a:pt x="2005" y="1282"/>
                  </a:lnTo>
                  <a:lnTo>
                    <a:pt x="2062" y="1301"/>
                  </a:lnTo>
                  <a:lnTo>
                    <a:pt x="2078" y="1319"/>
                  </a:lnTo>
                  <a:lnTo>
                    <a:pt x="2074" y="1346"/>
                  </a:lnTo>
                  <a:lnTo>
                    <a:pt x="2062" y="1360"/>
                  </a:lnTo>
                  <a:lnTo>
                    <a:pt x="2074" y="1383"/>
                  </a:lnTo>
                  <a:lnTo>
                    <a:pt x="2057" y="1412"/>
                  </a:lnTo>
                  <a:lnTo>
                    <a:pt x="2059" y="1438"/>
                  </a:lnTo>
                  <a:lnTo>
                    <a:pt x="2104" y="1487"/>
                  </a:lnTo>
                  <a:lnTo>
                    <a:pt x="2097" y="1499"/>
                  </a:lnTo>
                  <a:lnTo>
                    <a:pt x="2100" y="1520"/>
                  </a:lnTo>
                  <a:lnTo>
                    <a:pt x="2078" y="1549"/>
                  </a:lnTo>
                  <a:lnTo>
                    <a:pt x="2083" y="1558"/>
                  </a:lnTo>
                  <a:lnTo>
                    <a:pt x="2074" y="1575"/>
                  </a:lnTo>
                  <a:lnTo>
                    <a:pt x="2083" y="1608"/>
                  </a:lnTo>
                  <a:lnTo>
                    <a:pt x="2067" y="1648"/>
                  </a:lnTo>
                  <a:lnTo>
                    <a:pt x="2017" y="1693"/>
                  </a:lnTo>
                  <a:lnTo>
                    <a:pt x="2005" y="1719"/>
                  </a:lnTo>
                  <a:lnTo>
                    <a:pt x="2015" y="1743"/>
                  </a:lnTo>
                  <a:lnTo>
                    <a:pt x="2038" y="1750"/>
                  </a:lnTo>
                  <a:lnTo>
                    <a:pt x="2052" y="1818"/>
                  </a:lnTo>
                  <a:lnTo>
                    <a:pt x="2093" y="1854"/>
                  </a:lnTo>
                  <a:lnTo>
                    <a:pt x="2104" y="1882"/>
                  </a:lnTo>
                  <a:lnTo>
                    <a:pt x="2109" y="1934"/>
                  </a:lnTo>
                  <a:lnTo>
                    <a:pt x="2088" y="1958"/>
                  </a:lnTo>
                  <a:lnTo>
                    <a:pt x="2088" y="1958"/>
                  </a:lnTo>
                  <a:lnTo>
                    <a:pt x="2069" y="1941"/>
                  </a:lnTo>
                  <a:lnTo>
                    <a:pt x="2071" y="1960"/>
                  </a:lnTo>
                  <a:lnTo>
                    <a:pt x="2057" y="1986"/>
                  </a:lnTo>
                  <a:lnTo>
                    <a:pt x="2019" y="1989"/>
                  </a:lnTo>
                  <a:lnTo>
                    <a:pt x="2007" y="1967"/>
                  </a:lnTo>
                  <a:lnTo>
                    <a:pt x="1991" y="1960"/>
                  </a:lnTo>
                  <a:lnTo>
                    <a:pt x="1977" y="1967"/>
                  </a:lnTo>
                  <a:lnTo>
                    <a:pt x="1972" y="1979"/>
                  </a:lnTo>
                  <a:lnTo>
                    <a:pt x="1922" y="1982"/>
                  </a:lnTo>
                  <a:lnTo>
                    <a:pt x="1918" y="1996"/>
                  </a:lnTo>
                  <a:lnTo>
                    <a:pt x="1882" y="1996"/>
                  </a:lnTo>
                  <a:lnTo>
                    <a:pt x="1854" y="2019"/>
                  </a:lnTo>
                  <a:lnTo>
                    <a:pt x="1849" y="2034"/>
                  </a:lnTo>
                  <a:lnTo>
                    <a:pt x="1844" y="2027"/>
                  </a:lnTo>
                  <a:lnTo>
                    <a:pt x="1844" y="2027"/>
                  </a:lnTo>
                  <a:lnTo>
                    <a:pt x="1844" y="2022"/>
                  </a:lnTo>
                  <a:lnTo>
                    <a:pt x="1844" y="2022"/>
                  </a:lnTo>
                  <a:lnTo>
                    <a:pt x="1811" y="2005"/>
                  </a:lnTo>
                  <a:lnTo>
                    <a:pt x="1797" y="2010"/>
                  </a:lnTo>
                  <a:lnTo>
                    <a:pt x="1778" y="1998"/>
                  </a:lnTo>
                  <a:lnTo>
                    <a:pt x="1731" y="1996"/>
                  </a:lnTo>
                  <a:lnTo>
                    <a:pt x="1726" y="2005"/>
                  </a:lnTo>
                  <a:lnTo>
                    <a:pt x="1733" y="2015"/>
                  </a:lnTo>
                  <a:lnTo>
                    <a:pt x="1712" y="2017"/>
                  </a:lnTo>
                  <a:lnTo>
                    <a:pt x="1705" y="2038"/>
                  </a:lnTo>
                  <a:lnTo>
                    <a:pt x="1693" y="2043"/>
                  </a:lnTo>
                  <a:lnTo>
                    <a:pt x="1702" y="2060"/>
                  </a:lnTo>
                  <a:lnTo>
                    <a:pt x="1669" y="2060"/>
                  </a:lnTo>
                  <a:lnTo>
                    <a:pt x="1686" y="2090"/>
                  </a:lnTo>
                  <a:lnTo>
                    <a:pt x="1672" y="2100"/>
                  </a:lnTo>
                  <a:lnTo>
                    <a:pt x="1676" y="2114"/>
                  </a:lnTo>
                  <a:lnTo>
                    <a:pt x="1657" y="2128"/>
                  </a:lnTo>
                  <a:lnTo>
                    <a:pt x="1665" y="2135"/>
                  </a:lnTo>
                  <a:lnTo>
                    <a:pt x="1650" y="2138"/>
                  </a:lnTo>
                  <a:lnTo>
                    <a:pt x="1648" y="2159"/>
                  </a:lnTo>
                  <a:lnTo>
                    <a:pt x="1631" y="2157"/>
                  </a:lnTo>
                  <a:lnTo>
                    <a:pt x="1631" y="2140"/>
                  </a:lnTo>
                  <a:lnTo>
                    <a:pt x="1624" y="2135"/>
                  </a:lnTo>
                  <a:lnTo>
                    <a:pt x="1591" y="2152"/>
                  </a:lnTo>
                  <a:lnTo>
                    <a:pt x="1549" y="2147"/>
                  </a:lnTo>
                  <a:lnTo>
                    <a:pt x="1539" y="2161"/>
                  </a:lnTo>
                  <a:lnTo>
                    <a:pt x="1518" y="2161"/>
                  </a:lnTo>
                  <a:lnTo>
                    <a:pt x="1511" y="2168"/>
                  </a:lnTo>
                  <a:lnTo>
                    <a:pt x="1508" y="2161"/>
                  </a:lnTo>
                  <a:lnTo>
                    <a:pt x="1492" y="2168"/>
                  </a:lnTo>
                  <a:lnTo>
                    <a:pt x="1447" y="2154"/>
                  </a:lnTo>
                  <a:lnTo>
                    <a:pt x="1442" y="2161"/>
                  </a:lnTo>
                  <a:lnTo>
                    <a:pt x="1404" y="2164"/>
                  </a:lnTo>
                  <a:lnTo>
                    <a:pt x="1400" y="2149"/>
                  </a:lnTo>
                  <a:lnTo>
                    <a:pt x="1388" y="2147"/>
                  </a:lnTo>
                  <a:lnTo>
                    <a:pt x="1374" y="2161"/>
                  </a:lnTo>
                  <a:lnTo>
                    <a:pt x="1369" y="2149"/>
                  </a:lnTo>
                  <a:lnTo>
                    <a:pt x="1362" y="2149"/>
                  </a:lnTo>
                  <a:lnTo>
                    <a:pt x="1359" y="2131"/>
                  </a:lnTo>
                  <a:lnTo>
                    <a:pt x="1324" y="2121"/>
                  </a:lnTo>
                  <a:lnTo>
                    <a:pt x="1331" y="2114"/>
                  </a:lnTo>
                  <a:lnTo>
                    <a:pt x="1314" y="2102"/>
                  </a:lnTo>
                  <a:lnTo>
                    <a:pt x="1298" y="2112"/>
                  </a:lnTo>
                  <a:lnTo>
                    <a:pt x="1303" y="2100"/>
                  </a:lnTo>
                  <a:lnTo>
                    <a:pt x="1286" y="2081"/>
                  </a:lnTo>
                  <a:lnTo>
                    <a:pt x="1272" y="2097"/>
                  </a:lnTo>
                  <a:lnTo>
                    <a:pt x="1274" y="2109"/>
                  </a:lnTo>
                  <a:lnTo>
                    <a:pt x="1241" y="2097"/>
                  </a:lnTo>
                  <a:lnTo>
                    <a:pt x="1244" y="2107"/>
                  </a:lnTo>
                  <a:lnTo>
                    <a:pt x="1218" y="2121"/>
                  </a:lnTo>
                  <a:lnTo>
                    <a:pt x="1218" y="2135"/>
                  </a:lnTo>
                  <a:lnTo>
                    <a:pt x="1203" y="2133"/>
                  </a:lnTo>
                  <a:lnTo>
                    <a:pt x="1206" y="2147"/>
                  </a:lnTo>
                  <a:lnTo>
                    <a:pt x="1175" y="2138"/>
                  </a:lnTo>
                  <a:lnTo>
                    <a:pt x="1163" y="2097"/>
                  </a:lnTo>
                  <a:lnTo>
                    <a:pt x="1158" y="2109"/>
                  </a:lnTo>
                  <a:lnTo>
                    <a:pt x="1151" y="2107"/>
                  </a:lnTo>
                  <a:lnTo>
                    <a:pt x="1168" y="2083"/>
                  </a:lnTo>
                  <a:lnTo>
                    <a:pt x="1156" y="2060"/>
                  </a:lnTo>
                  <a:lnTo>
                    <a:pt x="1156" y="2045"/>
                  </a:lnTo>
                  <a:lnTo>
                    <a:pt x="1168" y="2043"/>
                  </a:lnTo>
                  <a:lnTo>
                    <a:pt x="1170" y="2012"/>
                  </a:lnTo>
                  <a:lnTo>
                    <a:pt x="1156" y="1982"/>
                  </a:lnTo>
                  <a:lnTo>
                    <a:pt x="1132" y="1970"/>
                  </a:lnTo>
                  <a:lnTo>
                    <a:pt x="1142" y="1946"/>
                  </a:lnTo>
                  <a:lnTo>
                    <a:pt x="1118" y="1920"/>
                  </a:lnTo>
                  <a:lnTo>
                    <a:pt x="1097" y="1932"/>
                  </a:lnTo>
                  <a:lnTo>
                    <a:pt x="1078" y="1894"/>
                  </a:lnTo>
                  <a:lnTo>
                    <a:pt x="1078" y="1894"/>
                  </a:lnTo>
                  <a:lnTo>
                    <a:pt x="1135" y="1859"/>
                  </a:lnTo>
                  <a:lnTo>
                    <a:pt x="1142" y="1849"/>
                  </a:lnTo>
                  <a:lnTo>
                    <a:pt x="1137" y="1833"/>
                  </a:lnTo>
                  <a:lnTo>
                    <a:pt x="1158" y="1826"/>
                  </a:lnTo>
                  <a:lnTo>
                    <a:pt x="1137" y="1800"/>
                  </a:lnTo>
                  <a:lnTo>
                    <a:pt x="1144" y="1792"/>
                  </a:lnTo>
                  <a:lnTo>
                    <a:pt x="1135" y="1776"/>
                  </a:lnTo>
                  <a:lnTo>
                    <a:pt x="1144" y="1740"/>
                  </a:lnTo>
                  <a:lnTo>
                    <a:pt x="1118" y="1691"/>
                  </a:lnTo>
                  <a:lnTo>
                    <a:pt x="1137" y="1686"/>
                  </a:lnTo>
                  <a:lnTo>
                    <a:pt x="1130" y="1667"/>
                  </a:lnTo>
                  <a:lnTo>
                    <a:pt x="1118" y="1667"/>
                  </a:lnTo>
                  <a:lnTo>
                    <a:pt x="1095" y="1679"/>
                  </a:lnTo>
                  <a:lnTo>
                    <a:pt x="1071" y="1677"/>
                  </a:lnTo>
                  <a:lnTo>
                    <a:pt x="1064" y="1667"/>
                  </a:lnTo>
                  <a:lnTo>
                    <a:pt x="1069" y="1667"/>
                  </a:lnTo>
                  <a:lnTo>
                    <a:pt x="1073" y="1648"/>
                  </a:lnTo>
                  <a:lnTo>
                    <a:pt x="1031" y="1648"/>
                  </a:lnTo>
                  <a:lnTo>
                    <a:pt x="1031" y="1629"/>
                  </a:lnTo>
                  <a:lnTo>
                    <a:pt x="1019" y="1627"/>
                  </a:lnTo>
                  <a:lnTo>
                    <a:pt x="1021" y="1615"/>
                  </a:lnTo>
                  <a:lnTo>
                    <a:pt x="998" y="1610"/>
                  </a:lnTo>
                  <a:lnTo>
                    <a:pt x="979" y="1622"/>
                  </a:lnTo>
                  <a:lnTo>
                    <a:pt x="976" y="1615"/>
                  </a:lnTo>
                  <a:lnTo>
                    <a:pt x="957" y="1615"/>
                  </a:lnTo>
                  <a:lnTo>
                    <a:pt x="953" y="1582"/>
                  </a:lnTo>
                  <a:lnTo>
                    <a:pt x="912" y="1587"/>
                  </a:lnTo>
                  <a:lnTo>
                    <a:pt x="898" y="1563"/>
                  </a:lnTo>
                  <a:lnTo>
                    <a:pt x="849" y="1539"/>
                  </a:lnTo>
                  <a:lnTo>
                    <a:pt x="839" y="1539"/>
                  </a:lnTo>
                  <a:lnTo>
                    <a:pt x="832" y="1556"/>
                  </a:lnTo>
                  <a:lnTo>
                    <a:pt x="813" y="1558"/>
                  </a:lnTo>
                  <a:lnTo>
                    <a:pt x="813" y="1568"/>
                  </a:lnTo>
                  <a:lnTo>
                    <a:pt x="768" y="1565"/>
                  </a:lnTo>
                  <a:lnTo>
                    <a:pt x="766" y="1549"/>
                  </a:lnTo>
                  <a:lnTo>
                    <a:pt x="740" y="1537"/>
                  </a:lnTo>
                  <a:lnTo>
                    <a:pt x="733" y="1518"/>
                  </a:lnTo>
                  <a:lnTo>
                    <a:pt x="721" y="1518"/>
                  </a:lnTo>
                  <a:lnTo>
                    <a:pt x="714" y="1535"/>
                  </a:lnTo>
                  <a:lnTo>
                    <a:pt x="704" y="1535"/>
                  </a:lnTo>
                  <a:lnTo>
                    <a:pt x="678" y="1509"/>
                  </a:lnTo>
                  <a:lnTo>
                    <a:pt x="659" y="1504"/>
                  </a:lnTo>
                  <a:lnTo>
                    <a:pt x="631" y="1461"/>
                  </a:lnTo>
                  <a:lnTo>
                    <a:pt x="610" y="1450"/>
                  </a:lnTo>
                  <a:lnTo>
                    <a:pt x="600" y="1421"/>
                  </a:lnTo>
                  <a:lnTo>
                    <a:pt x="574" y="1386"/>
                  </a:lnTo>
                  <a:lnTo>
                    <a:pt x="579" y="1372"/>
                  </a:lnTo>
                  <a:lnTo>
                    <a:pt x="591" y="1372"/>
                  </a:lnTo>
                  <a:lnTo>
                    <a:pt x="593" y="1343"/>
                  </a:lnTo>
                  <a:lnTo>
                    <a:pt x="622" y="1327"/>
                  </a:lnTo>
                  <a:lnTo>
                    <a:pt x="600" y="1322"/>
                  </a:lnTo>
                  <a:lnTo>
                    <a:pt x="607" y="1317"/>
                  </a:lnTo>
                  <a:lnTo>
                    <a:pt x="591" y="1305"/>
                  </a:lnTo>
                  <a:lnTo>
                    <a:pt x="610" y="1241"/>
                  </a:lnTo>
                  <a:lnTo>
                    <a:pt x="629" y="1211"/>
                  </a:lnTo>
                  <a:lnTo>
                    <a:pt x="612" y="1192"/>
                  </a:lnTo>
                  <a:lnTo>
                    <a:pt x="626" y="1180"/>
                  </a:lnTo>
                  <a:lnTo>
                    <a:pt x="619" y="1173"/>
                  </a:lnTo>
                  <a:lnTo>
                    <a:pt x="624" y="1152"/>
                  </a:lnTo>
                  <a:lnTo>
                    <a:pt x="607" y="1145"/>
                  </a:lnTo>
                  <a:lnTo>
                    <a:pt x="622" y="1135"/>
                  </a:lnTo>
                  <a:lnTo>
                    <a:pt x="617" y="1128"/>
                  </a:lnTo>
                  <a:lnTo>
                    <a:pt x="643" y="1081"/>
                  </a:lnTo>
                  <a:lnTo>
                    <a:pt x="629" y="1071"/>
                  </a:lnTo>
                  <a:lnTo>
                    <a:pt x="643" y="1062"/>
                  </a:lnTo>
                  <a:lnTo>
                    <a:pt x="605" y="1074"/>
                  </a:lnTo>
                  <a:lnTo>
                    <a:pt x="600" y="1064"/>
                  </a:lnTo>
                  <a:lnTo>
                    <a:pt x="605" y="1059"/>
                  </a:lnTo>
                  <a:lnTo>
                    <a:pt x="588" y="1038"/>
                  </a:lnTo>
                  <a:lnTo>
                    <a:pt x="574" y="1059"/>
                  </a:lnTo>
                  <a:lnTo>
                    <a:pt x="555" y="1064"/>
                  </a:lnTo>
                  <a:lnTo>
                    <a:pt x="544" y="1045"/>
                  </a:lnTo>
                  <a:lnTo>
                    <a:pt x="558" y="1026"/>
                  </a:lnTo>
                  <a:lnTo>
                    <a:pt x="546" y="1019"/>
                  </a:lnTo>
                  <a:lnTo>
                    <a:pt x="529" y="1029"/>
                  </a:lnTo>
                  <a:lnTo>
                    <a:pt x="551" y="986"/>
                  </a:lnTo>
                  <a:lnTo>
                    <a:pt x="546" y="934"/>
                  </a:lnTo>
                  <a:lnTo>
                    <a:pt x="565" y="941"/>
                  </a:lnTo>
                  <a:lnTo>
                    <a:pt x="581" y="932"/>
                  </a:lnTo>
                  <a:lnTo>
                    <a:pt x="581" y="932"/>
                  </a:lnTo>
                  <a:lnTo>
                    <a:pt x="581" y="922"/>
                  </a:lnTo>
                  <a:lnTo>
                    <a:pt x="581" y="922"/>
                  </a:lnTo>
                  <a:lnTo>
                    <a:pt x="586" y="880"/>
                  </a:lnTo>
                  <a:lnTo>
                    <a:pt x="577" y="870"/>
                  </a:lnTo>
                  <a:lnTo>
                    <a:pt x="579" y="856"/>
                  </a:lnTo>
                  <a:lnTo>
                    <a:pt x="567" y="849"/>
                  </a:lnTo>
                  <a:lnTo>
                    <a:pt x="570" y="839"/>
                  </a:lnTo>
                  <a:lnTo>
                    <a:pt x="562" y="842"/>
                  </a:lnTo>
                  <a:lnTo>
                    <a:pt x="577" y="816"/>
                  </a:lnTo>
                  <a:lnTo>
                    <a:pt x="570" y="802"/>
                  </a:lnTo>
                  <a:lnTo>
                    <a:pt x="577" y="773"/>
                  </a:lnTo>
                  <a:lnTo>
                    <a:pt x="593" y="771"/>
                  </a:lnTo>
                  <a:lnTo>
                    <a:pt x="598" y="757"/>
                  </a:lnTo>
                  <a:lnTo>
                    <a:pt x="584" y="700"/>
                  </a:lnTo>
                  <a:lnTo>
                    <a:pt x="565" y="693"/>
                  </a:lnTo>
                  <a:lnTo>
                    <a:pt x="560" y="683"/>
                  </a:lnTo>
                  <a:lnTo>
                    <a:pt x="518" y="709"/>
                  </a:lnTo>
                  <a:lnTo>
                    <a:pt x="518" y="669"/>
                  </a:lnTo>
                  <a:lnTo>
                    <a:pt x="510" y="686"/>
                  </a:lnTo>
                  <a:lnTo>
                    <a:pt x="456" y="672"/>
                  </a:lnTo>
                  <a:lnTo>
                    <a:pt x="430" y="686"/>
                  </a:lnTo>
                  <a:lnTo>
                    <a:pt x="376" y="667"/>
                  </a:lnTo>
                  <a:lnTo>
                    <a:pt x="364" y="653"/>
                  </a:lnTo>
                  <a:lnTo>
                    <a:pt x="342" y="653"/>
                  </a:lnTo>
                  <a:lnTo>
                    <a:pt x="333" y="641"/>
                  </a:lnTo>
                  <a:lnTo>
                    <a:pt x="350" y="622"/>
                  </a:lnTo>
                  <a:lnTo>
                    <a:pt x="347" y="610"/>
                  </a:lnTo>
                  <a:lnTo>
                    <a:pt x="312" y="603"/>
                  </a:lnTo>
                  <a:lnTo>
                    <a:pt x="286" y="575"/>
                  </a:lnTo>
                  <a:lnTo>
                    <a:pt x="257" y="584"/>
                  </a:lnTo>
                  <a:lnTo>
                    <a:pt x="248" y="553"/>
                  </a:lnTo>
                  <a:lnTo>
                    <a:pt x="217" y="551"/>
                  </a:lnTo>
                  <a:lnTo>
                    <a:pt x="224" y="525"/>
                  </a:lnTo>
                  <a:lnTo>
                    <a:pt x="201" y="527"/>
                  </a:lnTo>
                  <a:lnTo>
                    <a:pt x="201" y="527"/>
                  </a:lnTo>
                  <a:lnTo>
                    <a:pt x="170" y="508"/>
                  </a:lnTo>
                  <a:lnTo>
                    <a:pt x="146" y="513"/>
                  </a:lnTo>
                  <a:lnTo>
                    <a:pt x="113" y="485"/>
                  </a:lnTo>
                  <a:lnTo>
                    <a:pt x="45" y="506"/>
                  </a:lnTo>
                  <a:lnTo>
                    <a:pt x="4" y="464"/>
                  </a:lnTo>
                  <a:lnTo>
                    <a:pt x="0" y="440"/>
                  </a:lnTo>
                  <a:close/>
                  <a:moveTo>
                    <a:pt x="1322" y="892"/>
                  </a:moveTo>
                  <a:lnTo>
                    <a:pt x="1322" y="892"/>
                  </a:lnTo>
                  <a:lnTo>
                    <a:pt x="1317" y="899"/>
                  </a:lnTo>
                  <a:lnTo>
                    <a:pt x="1329" y="910"/>
                  </a:lnTo>
                  <a:lnTo>
                    <a:pt x="1314" y="910"/>
                  </a:lnTo>
                  <a:lnTo>
                    <a:pt x="1300" y="925"/>
                  </a:lnTo>
                  <a:lnTo>
                    <a:pt x="1284" y="913"/>
                  </a:lnTo>
                  <a:lnTo>
                    <a:pt x="1262" y="939"/>
                  </a:lnTo>
                  <a:lnTo>
                    <a:pt x="1232" y="932"/>
                  </a:lnTo>
                  <a:lnTo>
                    <a:pt x="1232" y="903"/>
                  </a:lnTo>
                  <a:lnTo>
                    <a:pt x="1215" y="901"/>
                  </a:lnTo>
                  <a:lnTo>
                    <a:pt x="1215" y="920"/>
                  </a:lnTo>
                  <a:lnTo>
                    <a:pt x="1203" y="922"/>
                  </a:lnTo>
                  <a:lnTo>
                    <a:pt x="1203" y="934"/>
                  </a:lnTo>
                  <a:lnTo>
                    <a:pt x="1180" y="934"/>
                  </a:lnTo>
                  <a:lnTo>
                    <a:pt x="1168" y="955"/>
                  </a:lnTo>
                  <a:lnTo>
                    <a:pt x="1175" y="974"/>
                  </a:lnTo>
                  <a:lnTo>
                    <a:pt x="1144" y="962"/>
                  </a:lnTo>
                  <a:lnTo>
                    <a:pt x="1123" y="974"/>
                  </a:lnTo>
                  <a:lnTo>
                    <a:pt x="1137" y="986"/>
                  </a:lnTo>
                  <a:lnTo>
                    <a:pt x="1132" y="1007"/>
                  </a:lnTo>
                  <a:lnTo>
                    <a:pt x="1123" y="1010"/>
                  </a:lnTo>
                  <a:lnTo>
                    <a:pt x="1116" y="1043"/>
                  </a:lnTo>
                  <a:lnTo>
                    <a:pt x="1132" y="1040"/>
                  </a:lnTo>
                  <a:lnTo>
                    <a:pt x="1147" y="1050"/>
                  </a:lnTo>
                  <a:lnTo>
                    <a:pt x="1116" y="1081"/>
                  </a:lnTo>
                  <a:lnTo>
                    <a:pt x="1111" y="1111"/>
                  </a:lnTo>
                  <a:lnTo>
                    <a:pt x="1118" y="1121"/>
                  </a:lnTo>
                  <a:lnTo>
                    <a:pt x="1104" y="1137"/>
                  </a:lnTo>
                  <a:lnTo>
                    <a:pt x="1104" y="1137"/>
                  </a:lnTo>
                  <a:lnTo>
                    <a:pt x="1099" y="1147"/>
                  </a:lnTo>
                  <a:lnTo>
                    <a:pt x="1099" y="1147"/>
                  </a:lnTo>
                  <a:lnTo>
                    <a:pt x="1104" y="1147"/>
                  </a:lnTo>
                  <a:lnTo>
                    <a:pt x="1104" y="1147"/>
                  </a:lnTo>
                  <a:lnTo>
                    <a:pt x="1106" y="1149"/>
                  </a:lnTo>
                  <a:lnTo>
                    <a:pt x="1106" y="1149"/>
                  </a:lnTo>
                  <a:lnTo>
                    <a:pt x="1128" y="1161"/>
                  </a:lnTo>
                  <a:lnTo>
                    <a:pt x="1121" y="1168"/>
                  </a:lnTo>
                  <a:lnTo>
                    <a:pt x="1121" y="1168"/>
                  </a:lnTo>
                  <a:lnTo>
                    <a:pt x="1125" y="1168"/>
                  </a:lnTo>
                  <a:lnTo>
                    <a:pt x="1125" y="1168"/>
                  </a:lnTo>
                  <a:lnTo>
                    <a:pt x="1149" y="1163"/>
                  </a:lnTo>
                  <a:lnTo>
                    <a:pt x="1139" y="1163"/>
                  </a:lnTo>
                  <a:lnTo>
                    <a:pt x="1147" y="1154"/>
                  </a:lnTo>
                  <a:lnTo>
                    <a:pt x="1180" y="1137"/>
                  </a:lnTo>
                  <a:lnTo>
                    <a:pt x="1194" y="1140"/>
                  </a:lnTo>
                  <a:lnTo>
                    <a:pt x="1194" y="1154"/>
                  </a:lnTo>
                  <a:lnTo>
                    <a:pt x="1210" y="1154"/>
                  </a:lnTo>
                  <a:lnTo>
                    <a:pt x="1225" y="1142"/>
                  </a:lnTo>
                  <a:lnTo>
                    <a:pt x="1229" y="1154"/>
                  </a:lnTo>
                  <a:lnTo>
                    <a:pt x="1229" y="1154"/>
                  </a:lnTo>
                  <a:lnTo>
                    <a:pt x="1239" y="1156"/>
                  </a:lnTo>
                  <a:lnTo>
                    <a:pt x="1239" y="1156"/>
                  </a:lnTo>
                  <a:lnTo>
                    <a:pt x="1251" y="1149"/>
                  </a:lnTo>
                  <a:lnTo>
                    <a:pt x="1267" y="1171"/>
                  </a:lnTo>
                  <a:lnTo>
                    <a:pt x="1277" y="1171"/>
                  </a:lnTo>
                  <a:lnTo>
                    <a:pt x="1279" y="1182"/>
                  </a:lnTo>
                  <a:lnTo>
                    <a:pt x="1298" y="1182"/>
                  </a:lnTo>
                  <a:lnTo>
                    <a:pt x="1298" y="1149"/>
                  </a:lnTo>
                  <a:lnTo>
                    <a:pt x="1326" y="1140"/>
                  </a:lnTo>
                  <a:lnTo>
                    <a:pt x="1333" y="1163"/>
                  </a:lnTo>
                  <a:lnTo>
                    <a:pt x="1367" y="1159"/>
                  </a:lnTo>
                  <a:lnTo>
                    <a:pt x="1369" y="1171"/>
                  </a:lnTo>
                  <a:lnTo>
                    <a:pt x="1402" y="1166"/>
                  </a:lnTo>
                  <a:lnTo>
                    <a:pt x="1411" y="1185"/>
                  </a:lnTo>
                  <a:lnTo>
                    <a:pt x="1423" y="1175"/>
                  </a:lnTo>
                  <a:lnTo>
                    <a:pt x="1433" y="1182"/>
                  </a:lnTo>
                  <a:lnTo>
                    <a:pt x="1428" y="1213"/>
                  </a:lnTo>
                  <a:lnTo>
                    <a:pt x="1435" y="1220"/>
                  </a:lnTo>
                  <a:lnTo>
                    <a:pt x="1449" y="1192"/>
                  </a:lnTo>
                  <a:lnTo>
                    <a:pt x="1466" y="1185"/>
                  </a:lnTo>
                  <a:lnTo>
                    <a:pt x="1459" y="1173"/>
                  </a:lnTo>
                  <a:lnTo>
                    <a:pt x="1485" y="1159"/>
                  </a:lnTo>
                  <a:lnTo>
                    <a:pt x="1485" y="1159"/>
                  </a:lnTo>
                  <a:lnTo>
                    <a:pt x="1490" y="1149"/>
                  </a:lnTo>
                  <a:lnTo>
                    <a:pt x="1490" y="1149"/>
                  </a:lnTo>
                  <a:lnTo>
                    <a:pt x="1485" y="1140"/>
                  </a:lnTo>
                  <a:lnTo>
                    <a:pt x="1485" y="1140"/>
                  </a:lnTo>
                  <a:lnTo>
                    <a:pt x="1490" y="1133"/>
                  </a:lnTo>
                  <a:lnTo>
                    <a:pt x="1490" y="1133"/>
                  </a:lnTo>
                  <a:lnTo>
                    <a:pt x="1492" y="1133"/>
                  </a:lnTo>
                  <a:lnTo>
                    <a:pt x="1492" y="1133"/>
                  </a:lnTo>
                  <a:lnTo>
                    <a:pt x="1492" y="1130"/>
                  </a:lnTo>
                  <a:lnTo>
                    <a:pt x="1492" y="1130"/>
                  </a:lnTo>
                  <a:lnTo>
                    <a:pt x="1480" y="1126"/>
                  </a:lnTo>
                  <a:lnTo>
                    <a:pt x="1480" y="1126"/>
                  </a:lnTo>
                  <a:lnTo>
                    <a:pt x="1490" y="1128"/>
                  </a:lnTo>
                  <a:lnTo>
                    <a:pt x="1490" y="1128"/>
                  </a:lnTo>
                  <a:lnTo>
                    <a:pt x="1501" y="1116"/>
                  </a:lnTo>
                  <a:lnTo>
                    <a:pt x="1466" y="1092"/>
                  </a:lnTo>
                  <a:lnTo>
                    <a:pt x="1471" y="1104"/>
                  </a:lnTo>
                  <a:lnTo>
                    <a:pt x="1435" y="1081"/>
                  </a:lnTo>
                  <a:lnTo>
                    <a:pt x="1421" y="1095"/>
                  </a:lnTo>
                  <a:lnTo>
                    <a:pt x="1411" y="1088"/>
                  </a:lnTo>
                  <a:lnTo>
                    <a:pt x="1440" y="1031"/>
                  </a:lnTo>
                  <a:lnTo>
                    <a:pt x="1423" y="1031"/>
                  </a:lnTo>
                  <a:lnTo>
                    <a:pt x="1428" y="1019"/>
                  </a:lnTo>
                  <a:lnTo>
                    <a:pt x="1397" y="1012"/>
                  </a:lnTo>
                  <a:lnTo>
                    <a:pt x="1397" y="991"/>
                  </a:lnTo>
                  <a:lnTo>
                    <a:pt x="1376" y="974"/>
                  </a:lnTo>
                  <a:lnTo>
                    <a:pt x="1352" y="970"/>
                  </a:lnTo>
                  <a:lnTo>
                    <a:pt x="1345" y="953"/>
                  </a:lnTo>
                  <a:lnTo>
                    <a:pt x="1359" y="918"/>
                  </a:lnTo>
                  <a:lnTo>
                    <a:pt x="1338" y="903"/>
                  </a:lnTo>
                  <a:lnTo>
                    <a:pt x="1338" y="892"/>
                  </a:lnTo>
                  <a:lnTo>
                    <a:pt x="1333" y="894"/>
                  </a:lnTo>
                  <a:lnTo>
                    <a:pt x="1333" y="894"/>
                  </a:lnTo>
                  <a:lnTo>
                    <a:pt x="1333" y="889"/>
                  </a:lnTo>
                  <a:lnTo>
                    <a:pt x="1333" y="889"/>
                  </a:lnTo>
                  <a:lnTo>
                    <a:pt x="1331" y="887"/>
                  </a:lnTo>
                  <a:lnTo>
                    <a:pt x="1331" y="887"/>
                  </a:lnTo>
                  <a:lnTo>
                    <a:pt x="1326" y="894"/>
                  </a:lnTo>
                  <a:lnTo>
                    <a:pt x="1322" y="8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C1122528-0842-6D3B-4107-89D9F6752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2354" y="2092048"/>
              <a:ext cx="225859" cy="439252"/>
            </a:xfrm>
            <a:custGeom>
              <a:avLst/>
              <a:gdLst>
                <a:gd name="T0" fmla="*/ 12 w 308"/>
                <a:gd name="T1" fmla="*/ 386 h 599"/>
                <a:gd name="T2" fmla="*/ 43 w 308"/>
                <a:gd name="T3" fmla="*/ 405 h 599"/>
                <a:gd name="T4" fmla="*/ 71 w 308"/>
                <a:gd name="T5" fmla="*/ 400 h 599"/>
                <a:gd name="T6" fmla="*/ 79 w 308"/>
                <a:gd name="T7" fmla="*/ 421 h 599"/>
                <a:gd name="T8" fmla="*/ 119 w 308"/>
                <a:gd name="T9" fmla="*/ 438 h 599"/>
                <a:gd name="T10" fmla="*/ 135 w 308"/>
                <a:gd name="T11" fmla="*/ 435 h 599"/>
                <a:gd name="T12" fmla="*/ 159 w 308"/>
                <a:gd name="T13" fmla="*/ 450 h 599"/>
                <a:gd name="T14" fmla="*/ 216 w 308"/>
                <a:gd name="T15" fmla="*/ 457 h 599"/>
                <a:gd name="T16" fmla="*/ 218 w 308"/>
                <a:gd name="T17" fmla="*/ 464 h 599"/>
                <a:gd name="T18" fmla="*/ 230 w 308"/>
                <a:gd name="T19" fmla="*/ 478 h 599"/>
                <a:gd name="T20" fmla="*/ 230 w 308"/>
                <a:gd name="T21" fmla="*/ 483 h 599"/>
                <a:gd name="T22" fmla="*/ 261 w 308"/>
                <a:gd name="T23" fmla="*/ 480 h 599"/>
                <a:gd name="T24" fmla="*/ 303 w 308"/>
                <a:gd name="T25" fmla="*/ 488 h 599"/>
                <a:gd name="T26" fmla="*/ 291 w 308"/>
                <a:gd name="T27" fmla="*/ 514 h 599"/>
                <a:gd name="T28" fmla="*/ 291 w 308"/>
                <a:gd name="T29" fmla="*/ 528 h 599"/>
                <a:gd name="T30" fmla="*/ 301 w 308"/>
                <a:gd name="T31" fmla="*/ 568 h 599"/>
                <a:gd name="T32" fmla="*/ 275 w 308"/>
                <a:gd name="T33" fmla="*/ 599 h 599"/>
                <a:gd name="T34" fmla="*/ 232 w 308"/>
                <a:gd name="T35" fmla="*/ 573 h 599"/>
                <a:gd name="T36" fmla="*/ 206 w 308"/>
                <a:gd name="T37" fmla="*/ 594 h 599"/>
                <a:gd name="T38" fmla="*/ 175 w 308"/>
                <a:gd name="T39" fmla="*/ 561 h 599"/>
                <a:gd name="T40" fmla="*/ 142 w 308"/>
                <a:gd name="T41" fmla="*/ 575 h 599"/>
                <a:gd name="T42" fmla="*/ 138 w 308"/>
                <a:gd name="T43" fmla="*/ 537 h 599"/>
                <a:gd name="T44" fmla="*/ 114 w 308"/>
                <a:gd name="T45" fmla="*/ 511 h 599"/>
                <a:gd name="T46" fmla="*/ 83 w 308"/>
                <a:gd name="T47" fmla="*/ 447 h 599"/>
                <a:gd name="T48" fmla="*/ 17 w 308"/>
                <a:gd name="T49" fmla="*/ 417 h 599"/>
                <a:gd name="T50" fmla="*/ 15 w 308"/>
                <a:gd name="T51" fmla="*/ 412 h 599"/>
                <a:gd name="T52" fmla="*/ 5 w 308"/>
                <a:gd name="T53" fmla="*/ 386 h 599"/>
                <a:gd name="T54" fmla="*/ 5 w 308"/>
                <a:gd name="T55" fmla="*/ 386 h 599"/>
                <a:gd name="T56" fmla="*/ 67 w 308"/>
                <a:gd name="T57" fmla="*/ 17 h 599"/>
                <a:gd name="T58" fmla="*/ 100 w 308"/>
                <a:gd name="T59" fmla="*/ 8 h 599"/>
                <a:gd name="T60" fmla="*/ 109 w 308"/>
                <a:gd name="T61" fmla="*/ 0 h 599"/>
                <a:gd name="T62" fmla="*/ 90 w 308"/>
                <a:gd name="T63" fmla="*/ 52 h 599"/>
                <a:gd name="T64" fmla="*/ 95 w 308"/>
                <a:gd name="T65" fmla="*/ 83 h 599"/>
                <a:gd name="T66" fmla="*/ 93 w 308"/>
                <a:gd name="T67" fmla="*/ 116 h 599"/>
                <a:gd name="T68" fmla="*/ 64 w 308"/>
                <a:gd name="T69" fmla="*/ 119 h 599"/>
                <a:gd name="T70" fmla="*/ 41 w 308"/>
                <a:gd name="T71" fmla="*/ 90 h 599"/>
                <a:gd name="T72" fmla="*/ 45 w 308"/>
                <a:gd name="T73" fmla="*/ 88 h 599"/>
                <a:gd name="T74" fmla="*/ 55 w 308"/>
                <a:gd name="T75" fmla="*/ 64 h 599"/>
                <a:gd name="T76" fmla="*/ 48 w 308"/>
                <a:gd name="T77" fmla="*/ 57 h 599"/>
                <a:gd name="T78" fmla="*/ 43 w 308"/>
                <a:gd name="T79" fmla="*/ 31 h 599"/>
                <a:gd name="T80" fmla="*/ 24 w 308"/>
                <a:gd name="T81" fmla="*/ 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8" h="599">
                  <a:moveTo>
                    <a:pt x="5" y="386"/>
                  </a:moveTo>
                  <a:lnTo>
                    <a:pt x="12" y="386"/>
                  </a:lnTo>
                  <a:lnTo>
                    <a:pt x="12" y="386"/>
                  </a:lnTo>
                  <a:lnTo>
                    <a:pt x="43" y="405"/>
                  </a:lnTo>
                  <a:lnTo>
                    <a:pt x="60" y="395"/>
                  </a:lnTo>
                  <a:lnTo>
                    <a:pt x="71" y="400"/>
                  </a:lnTo>
                  <a:lnTo>
                    <a:pt x="60" y="421"/>
                  </a:lnTo>
                  <a:lnTo>
                    <a:pt x="79" y="421"/>
                  </a:lnTo>
                  <a:lnTo>
                    <a:pt x="86" y="440"/>
                  </a:lnTo>
                  <a:lnTo>
                    <a:pt x="119" y="438"/>
                  </a:lnTo>
                  <a:lnTo>
                    <a:pt x="133" y="428"/>
                  </a:lnTo>
                  <a:lnTo>
                    <a:pt x="135" y="435"/>
                  </a:lnTo>
                  <a:lnTo>
                    <a:pt x="149" y="433"/>
                  </a:lnTo>
                  <a:lnTo>
                    <a:pt x="159" y="450"/>
                  </a:lnTo>
                  <a:lnTo>
                    <a:pt x="211" y="450"/>
                  </a:lnTo>
                  <a:lnTo>
                    <a:pt x="216" y="457"/>
                  </a:lnTo>
                  <a:lnTo>
                    <a:pt x="216" y="457"/>
                  </a:lnTo>
                  <a:lnTo>
                    <a:pt x="218" y="464"/>
                  </a:lnTo>
                  <a:lnTo>
                    <a:pt x="218" y="464"/>
                  </a:lnTo>
                  <a:lnTo>
                    <a:pt x="230" y="478"/>
                  </a:lnTo>
                  <a:lnTo>
                    <a:pt x="230" y="478"/>
                  </a:lnTo>
                  <a:lnTo>
                    <a:pt x="230" y="483"/>
                  </a:lnTo>
                  <a:lnTo>
                    <a:pt x="230" y="483"/>
                  </a:lnTo>
                  <a:lnTo>
                    <a:pt x="261" y="480"/>
                  </a:lnTo>
                  <a:lnTo>
                    <a:pt x="280" y="462"/>
                  </a:lnTo>
                  <a:lnTo>
                    <a:pt x="303" y="488"/>
                  </a:lnTo>
                  <a:lnTo>
                    <a:pt x="282" y="497"/>
                  </a:lnTo>
                  <a:lnTo>
                    <a:pt x="291" y="514"/>
                  </a:lnTo>
                  <a:lnTo>
                    <a:pt x="308" y="516"/>
                  </a:lnTo>
                  <a:lnTo>
                    <a:pt x="291" y="528"/>
                  </a:lnTo>
                  <a:lnTo>
                    <a:pt x="291" y="554"/>
                  </a:lnTo>
                  <a:lnTo>
                    <a:pt x="301" y="568"/>
                  </a:lnTo>
                  <a:lnTo>
                    <a:pt x="275" y="589"/>
                  </a:lnTo>
                  <a:lnTo>
                    <a:pt x="275" y="599"/>
                  </a:lnTo>
                  <a:lnTo>
                    <a:pt x="249" y="599"/>
                  </a:lnTo>
                  <a:lnTo>
                    <a:pt x="232" y="573"/>
                  </a:lnTo>
                  <a:lnTo>
                    <a:pt x="232" y="592"/>
                  </a:lnTo>
                  <a:lnTo>
                    <a:pt x="206" y="594"/>
                  </a:lnTo>
                  <a:lnTo>
                    <a:pt x="178" y="575"/>
                  </a:lnTo>
                  <a:lnTo>
                    <a:pt x="175" y="561"/>
                  </a:lnTo>
                  <a:lnTo>
                    <a:pt x="166" y="575"/>
                  </a:lnTo>
                  <a:lnTo>
                    <a:pt x="142" y="575"/>
                  </a:lnTo>
                  <a:lnTo>
                    <a:pt x="135" y="558"/>
                  </a:lnTo>
                  <a:lnTo>
                    <a:pt x="138" y="537"/>
                  </a:lnTo>
                  <a:lnTo>
                    <a:pt x="112" y="523"/>
                  </a:lnTo>
                  <a:lnTo>
                    <a:pt x="114" y="511"/>
                  </a:lnTo>
                  <a:lnTo>
                    <a:pt x="90" y="476"/>
                  </a:lnTo>
                  <a:lnTo>
                    <a:pt x="83" y="447"/>
                  </a:lnTo>
                  <a:lnTo>
                    <a:pt x="17" y="417"/>
                  </a:lnTo>
                  <a:lnTo>
                    <a:pt x="17" y="417"/>
                  </a:lnTo>
                  <a:lnTo>
                    <a:pt x="15" y="412"/>
                  </a:lnTo>
                  <a:lnTo>
                    <a:pt x="15" y="412"/>
                  </a:lnTo>
                  <a:lnTo>
                    <a:pt x="0" y="388"/>
                  </a:lnTo>
                  <a:lnTo>
                    <a:pt x="5" y="386"/>
                  </a:lnTo>
                  <a:lnTo>
                    <a:pt x="5" y="386"/>
                  </a:lnTo>
                  <a:lnTo>
                    <a:pt x="5" y="386"/>
                  </a:lnTo>
                  <a:close/>
                  <a:moveTo>
                    <a:pt x="24" y="3"/>
                  </a:moveTo>
                  <a:lnTo>
                    <a:pt x="67" y="17"/>
                  </a:lnTo>
                  <a:lnTo>
                    <a:pt x="81" y="5"/>
                  </a:lnTo>
                  <a:lnTo>
                    <a:pt x="100" y="8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83" y="36"/>
                  </a:lnTo>
                  <a:lnTo>
                    <a:pt x="90" y="52"/>
                  </a:lnTo>
                  <a:lnTo>
                    <a:pt x="100" y="55"/>
                  </a:lnTo>
                  <a:lnTo>
                    <a:pt x="95" y="83"/>
                  </a:lnTo>
                  <a:lnTo>
                    <a:pt x="102" y="95"/>
                  </a:lnTo>
                  <a:lnTo>
                    <a:pt x="93" y="116"/>
                  </a:lnTo>
                  <a:lnTo>
                    <a:pt x="76" y="128"/>
                  </a:lnTo>
                  <a:lnTo>
                    <a:pt x="64" y="119"/>
                  </a:lnTo>
                  <a:lnTo>
                    <a:pt x="57" y="126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5" y="88"/>
                  </a:lnTo>
                  <a:lnTo>
                    <a:pt x="52" y="88"/>
                  </a:lnTo>
                  <a:lnTo>
                    <a:pt x="55" y="64"/>
                  </a:lnTo>
                  <a:lnTo>
                    <a:pt x="60" y="69"/>
                  </a:lnTo>
                  <a:lnTo>
                    <a:pt x="48" y="57"/>
                  </a:lnTo>
                  <a:lnTo>
                    <a:pt x="48" y="34"/>
                  </a:lnTo>
                  <a:lnTo>
                    <a:pt x="43" y="31"/>
                  </a:lnTo>
                  <a:lnTo>
                    <a:pt x="41" y="45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FF4C3063-856B-FE88-2D67-CEBEF3F19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4536" y="1995251"/>
              <a:ext cx="263258" cy="255191"/>
            </a:xfrm>
            <a:custGeom>
              <a:avLst/>
              <a:gdLst>
                <a:gd name="T0" fmla="*/ 0 w 359"/>
                <a:gd name="T1" fmla="*/ 184 h 348"/>
                <a:gd name="T2" fmla="*/ 26 w 359"/>
                <a:gd name="T3" fmla="*/ 109 h 348"/>
                <a:gd name="T4" fmla="*/ 26 w 359"/>
                <a:gd name="T5" fmla="*/ 123 h 348"/>
                <a:gd name="T6" fmla="*/ 40 w 359"/>
                <a:gd name="T7" fmla="*/ 128 h 348"/>
                <a:gd name="T8" fmla="*/ 42 w 359"/>
                <a:gd name="T9" fmla="*/ 147 h 348"/>
                <a:gd name="T10" fmla="*/ 63 w 359"/>
                <a:gd name="T11" fmla="*/ 156 h 348"/>
                <a:gd name="T12" fmla="*/ 96 w 359"/>
                <a:gd name="T13" fmla="*/ 118 h 348"/>
                <a:gd name="T14" fmla="*/ 106 w 359"/>
                <a:gd name="T15" fmla="*/ 87 h 348"/>
                <a:gd name="T16" fmla="*/ 151 w 359"/>
                <a:gd name="T17" fmla="*/ 95 h 348"/>
                <a:gd name="T18" fmla="*/ 163 w 359"/>
                <a:gd name="T19" fmla="*/ 59 h 348"/>
                <a:gd name="T20" fmla="*/ 203 w 359"/>
                <a:gd name="T21" fmla="*/ 61 h 348"/>
                <a:gd name="T22" fmla="*/ 210 w 359"/>
                <a:gd name="T23" fmla="*/ 35 h 348"/>
                <a:gd name="T24" fmla="*/ 203 w 359"/>
                <a:gd name="T25" fmla="*/ 28 h 348"/>
                <a:gd name="T26" fmla="*/ 212 w 359"/>
                <a:gd name="T27" fmla="*/ 19 h 348"/>
                <a:gd name="T28" fmla="*/ 236 w 359"/>
                <a:gd name="T29" fmla="*/ 26 h 348"/>
                <a:gd name="T30" fmla="*/ 264 w 359"/>
                <a:gd name="T31" fmla="*/ 0 h 348"/>
                <a:gd name="T32" fmla="*/ 281 w 359"/>
                <a:gd name="T33" fmla="*/ 9 h 348"/>
                <a:gd name="T34" fmla="*/ 279 w 359"/>
                <a:gd name="T35" fmla="*/ 17 h 348"/>
                <a:gd name="T36" fmla="*/ 274 w 359"/>
                <a:gd name="T37" fmla="*/ 31 h 348"/>
                <a:gd name="T38" fmla="*/ 257 w 359"/>
                <a:gd name="T39" fmla="*/ 35 h 348"/>
                <a:gd name="T40" fmla="*/ 260 w 359"/>
                <a:gd name="T41" fmla="*/ 50 h 348"/>
                <a:gd name="T42" fmla="*/ 250 w 359"/>
                <a:gd name="T43" fmla="*/ 61 h 348"/>
                <a:gd name="T44" fmla="*/ 274 w 359"/>
                <a:gd name="T45" fmla="*/ 76 h 348"/>
                <a:gd name="T46" fmla="*/ 283 w 359"/>
                <a:gd name="T47" fmla="*/ 92 h 348"/>
                <a:gd name="T48" fmla="*/ 279 w 359"/>
                <a:gd name="T49" fmla="*/ 102 h 348"/>
                <a:gd name="T50" fmla="*/ 297 w 359"/>
                <a:gd name="T51" fmla="*/ 106 h 348"/>
                <a:gd name="T52" fmla="*/ 279 w 359"/>
                <a:gd name="T53" fmla="*/ 128 h 348"/>
                <a:gd name="T54" fmla="*/ 283 w 359"/>
                <a:gd name="T55" fmla="*/ 156 h 348"/>
                <a:gd name="T56" fmla="*/ 255 w 359"/>
                <a:gd name="T57" fmla="*/ 168 h 348"/>
                <a:gd name="T58" fmla="*/ 260 w 359"/>
                <a:gd name="T59" fmla="*/ 220 h 348"/>
                <a:gd name="T60" fmla="*/ 276 w 359"/>
                <a:gd name="T61" fmla="*/ 229 h 348"/>
                <a:gd name="T62" fmla="*/ 290 w 359"/>
                <a:gd name="T63" fmla="*/ 222 h 348"/>
                <a:gd name="T64" fmla="*/ 309 w 359"/>
                <a:gd name="T65" fmla="*/ 260 h 348"/>
                <a:gd name="T66" fmla="*/ 340 w 359"/>
                <a:gd name="T67" fmla="*/ 291 h 348"/>
                <a:gd name="T68" fmla="*/ 359 w 359"/>
                <a:gd name="T69" fmla="*/ 293 h 348"/>
                <a:gd name="T70" fmla="*/ 350 w 359"/>
                <a:gd name="T71" fmla="*/ 310 h 348"/>
                <a:gd name="T72" fmla="*/ 350 w 359"/>
                <a:gd name="T73" fmla="*/ 310 h 348"/>
                <a:gd name="T74" fmla="*/ 321 w 359"/>
                <a:gd name="T75" fmla="*/ 324 h 348"/>
                <a:gd name="T76" fmla="*/ 307 w 359"/>
                <a:gd name="T77" fmla="*/ 348 h 348"/>
                <a:gd name="T78" fmla="*/ 269 w 359"/>
                <a:gd name="T79" fmla="*/ 348 h 348"/>
                <a:gd name="T80" fmla="*/ 193 w 359"/>
                <a:gd name="T81" fmla="*/ 279 h 348"/>
                <a:gd name="T82" fmla="*/ 191 w 359"/>
                <a:gd name="T83" fmla="*/ 296 h 348"/>
                <a:gd name="T84" fmla="*/ 175 w 359"/>
                <a:gd name="T85" fmla="*/ 296 h 348"/>
                <a:gd name="T86" fmla="*/ 182 w 359"/>
                <a:gd name="T87" fmla="*/ 307 h 348"/>
                <a:gd name="T88" fmla="*/ 153 w 359"/>
                <a:gd name="T89" fmla="*/ 326 h 348"/>
                <a:gd name="T90" fmla="*/ 127 w 359"/>
                <a:gd name="T91" fmla="*/ 314 h 348"/>
                <a:gd name="T92" fmla="*/ 113 w 359"/>
                <a:gd name="T93" fmla="*/ 329 h 348"/>
                <a:gd name="T94" fmla="*/ 106 w 359"/>
                <a:gd name="T95" fmla="*/ 329 h 348"/>
                <a:gd name="T96" fmla="*/ 115 w 359"/>
                <a:gd name="T97" fmla="*/ 307 h 348"/>
                <a:gd name="T98" fmla="*/ 106 w 359"/>
                <a:gd name="T99" fmla="*/ 286 h 348"/>
                <a:gd name="T100" fmla="*/ 80 w 359"/>
                <a:gd name="T101" fmla="*/ 305 h 348"/>
                <a:gd name="T102" fmla="*/ 80 w 359"/>
                <a:gd name="T103" fmla="*/ 314 h 348"/>
                <a:gd name="T104" fmla="*/ 47 w 359"/>
                <a:gd name="T105" fmla="*/ 279 h 348"/>
                <a:gd name="T106" fmla="*/ 44 w 359"/>
                <a:gd name="T107" fmla="*/ 251 h 348"/>
                <a:gd name="T108" fmla="*/ 33 w 359"/>
                <a:gd name="T109" fmla="*/ 253 h 348"/>
                <a:gd name="T110" fmla="*/ 33 w 359"/>
                <a:gd name="T111" fmla="*/ 244 h 348"/>
                <a:gd name="T112" fmla="*/ 21 w 359"/>
                <a:gd name="T113" fmla="*/ 234 h 348"/>
                <a:gd name="T114" fmla="*/ 30 w 359"/>
                <a:gd name="T115" fmla="*/ 222 h 348"/>
                <a:gd name="T116" fmla="*/ 21 w 359"/>
                <a:gd name="T117" fmla="*/ 201 h 348"/>
                <a:gd name="T118" fmla="*/ 28 w 359"/>
                <a:gd name="T119" fmla="*/ 189 h 348"/>
                <a:gd name="T120" fmla="*/ 0 w 359"/>
                <a:gd name="T121" fmla="*/ 18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" h="348">
                  <a:moveTo>
                    <a:pt x="0" y="184"/>
                  </a:moveTo>
                  <a:lnTo>
                    <a:pt x="26" y="109"/>
                  </a:lnTo>
                  <a:lnTo>
                    <a:pt x="26" y="123"/>
                  </a:lnTo>
                  <a:lnTo>
                    <a:pt x="40" y="128"/>
                  </a:lnTo>
                  <a:lnTo>
                    <a:pt x="42" y="147"/>
                  </a:lnTo>
                  <a:lnTo>
                    <a:pt x="63" y="156"/>
                  </a:lnTo>
                  <a:lnTo>
                    <a:pt x="96" y="118"/>
                  </a:lnTo>
                  <a:lnTo>
                    <a:pt x="106" y="87"/>
                  </a:lnTo>
                  <a:lnTo>
                    <a:pt x="151" y="95"/>
                  </a:lnTo>
                  <a:lnTo>
                    <a:pt x="163" y="59"/>
                  </a:lnTo>
                  <a:lnTo>
                    <a:pt x="203" y="61"/>
                  </a:lnTo>
                  <a:lnTo>
                    <a:pt x="210" y="35"/>
                  </a:lnTo>
                  <a:lnTo>
                    <a:pt x="203" y="28"/>
                  </a:lnTo>
                  <a:lnTo>
                    <a:pt x="212" y="19"/>
                  </a:lnTo>
                  <a:lnTo>
                    <a:pt x="236" y="26"/>
                  </a:lnTo>
                  <a:lnTo>
                    <a:pt x="264" y="0"/>
                  </a:lnTo>
                  <a:lnTo>
                    <a:pt x="281" y="9"/>
                  </a:lnTo>
                  <a:lnTo>
                    <a:pt x="279" y="17"/>
                  </a:lnTo>
                  <a:lnTo>
                    <a:pt x="274" y="31"/>
                  </a:lnTo>
                  <a:lnTo>
                    <a:pt x="257" y="35"/>
                  </a:lnTo>
                  <a:lnTo>
                    <a:pt x="260" y="50"/>
                  </a:lnTo>
                  <a:lnTo>
                    <a:pt x="250" y="61"/>
                  </a:lnTo>
                  <a:lnTo>
                    <a:pt x="274" y="76"/>
                  </a:lnTo>
                  <a:lnTo>
                    <a:pt x="283" y="92"/>
                  </a:lnTo>
                  <a:lnTo>
                    <a:pt x="279" y="102"/>
                  </a:lnTo>
                  <a:lnTo>
                    <a:pt x="297" y="106"/>
                  </a:lnTo>
                  <a:lnTo>
                    <a:pt x="279" y="128"/>
                  </a:lnTo>
                  <a:lnTo>
                    <a:pt x="283" y="156"/>
                  </a:lnTo>
                  <a:lnTo>
                    <a:pt x="255" y="168"/>
                  </a:lnTo>
                  <a:lnTo>
                    <a:pt x="260" y="220"/>
                  </a:lnTo>
                  <a:lnTo>
                    <a:pt x="276" y="229"/>
                  </a:lnTo>
                  <a:lnTo>
                    <a:pt x="290" y="222"/>
                  </a:lnTo>
                  <a:lnTo>
                    <a:pt x="309" y="260"/>
                  </a:lnTo>
                  <a:lnTo>
                    <a:pt x="340" y="291"/>
                  </a:lnTo>
                  <a:lnTo>
                    <a:pt x="359" y="293"/>
                  </a:lnTo>
                  <a:lnTo>
                    <a:pt x="350" y="310"/>
                  </a:lnTo>
                  <a:lnTo>
                    <a:pt x="350" y="310"/>
                  </a:lnTo>
                  <a:lnTo>
                    <a:pt x="321" y="324"/>
                  </a:lnTo>
                  <a:lnTo>
                    <a:pt x="307" y="348"/>
                  </a:lnTo>
                  <a:lnTo>
                    <a:pt x="269" y="348"/>
                  </a:lnTo>
                  <a:lnTo>
                    <a:pt x="193" y="279"/>
                  </a:lnTo>
                  <a:lnTo>
                    <a:pt x="191" y="296"/>
                  </a:lnTo>
                  <a:lnTo>
                    <a:pt x="175" y="296"/>
                  </a:lnTo>
                  <a:lnTo>
                    <a:pt x="182" y="307"/>
                  </a:lnTo>
                  <a:lnTo>
                    <a:pt x="153" y="326"/>
                  </a:lnTo>
                  <a:lnTo>
                    <a:pt x="127" y="314"/>
                  </a:lnTo>
                  <a:lnTo>
                    <a:pt x="113" y="329"/>
                  </a:lnTo>
                  <a:lnTo>
                    <a:pt x="106" y="329"/>
                  </a:lnTo>
                  <a:lnTo>
                    <a:pt x="115" y="307"/>
                  </a:lnTo>
                  <a:lnTo>
                    <a:pt x="106" y="286"/>
                  </a:lnTo>
                  <a:lnTo>
                    <a:pt x="80" y="305"/>
                  </a:lnTo>
                  <a:lnTo>
                    <a:pt x="80" y="314"/>
                  </a:lnTo>
                  <a:lnTo>
                    <a:pt x="47" y="279"/>
                  </a:lnTo>
                  <a:lnTo>
                    <a:pt x="44" y="251"/>
                  </a:lnTo>
                  <a:lnTo>
                    <a:pt x="33" y="253"/>
                  </a:lnTo>
                  <a:lnTo>
                    <a:pt x="33" y="244"/>
                  </a:lnTo>
                  <a:lnTo>
                    <a:pt x="21" y="234"/>
                  </a:lnTo>
                  <a:lnTo>
                    <a:pt x="30" y="222"/>
                  </a:lnTo>
                  <a:lnTo>
                    <a:pt x="21" y="201"/>
                  </a:lnTo>
                  <a:lnTo>
                    <a:pt x="28" y="189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A9A0B61-BD85-D2D3-2977-A1B69315F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698" y="3511000"/>
              <a:ext cx="1088964" cy="1569280"/>
            </a:xfrm>
            <a:custGeom>
              <a:avLst/>
              <a:gdLst>
                <a:gd name="T0" fmla="*/ 1116 w 1485"/>
                <a:gd name="T1" fmla="*/ 21 h 2140"/>
                <a:gd name="T2" fmla="*/ 1114 w 1485"/>
                <a:gd name="T3" fmla="*/ 106 h 2140"/>
                <a:gd name="T4" fmla="*/ 1116 w 1485"/>
                <a:gd name="T5" fmla="*/ 243 h 2140"/>
                <a:gd name="T6" fmla="*/ 1102 w 1485"/>
                <a:gd name="T7" fmla="*/ 321 h 2140"/>
                <a:gd name="T8" fmla="*/ 1185 w 1485"/>
                <a:gd name="T9" fmla="*/ 326 h 2140"/>
                <a:gd name="T10" fmla="*/ 1244 w 1485"/>
                <a:gd name="T11" fmla="*/ 246 h 2140"/>
                <a:gd name="T12" fmla="*/ 1298 w 1485"/>
                <a:gd name="T13" fmla="*/ 255 h 2140"/>
                <a:gd name="T14" fmla="*/ 1324 w 1485"/>
                <a:gd name="T15" fmla="*/ 359 h 2140"/>
                <a:gd name="T16" fmla="*/ 1431 w 1485"/>
                <a:gd name="T17" fmla="*/ 432 h 2140"/>
                <a:gd name="T18" fmla="*/ 1440 w 1485"/>
                <a:gd name="T19" fmla="*/ 487 h 2140"/>
                <a:gd name="T20" fmla="*/ 1471 w 1485"/>
                <a:gd name="T21" fmla="*/ 607 h 2140"/>
                <a:gd name="T22" fmla="*/ 1353 w 1485"/>
                <a:gd name="T23" fmla="*/ 650 h 2140"/>
                <a:gd name="T24" fmla="*/ 1312 w 1485"/>
                <a:gd name="T25" fmla="*/ 688 h 2140"/>
                <a:gd name="T26" fmla="*/ 1369 w 1485"/>
                <a:gd name="T27" fmla="*/ 737 h 2140"/>
                <a:gd name="T28" fmla="*/ 1345 w 1485"/>
                <a:gd name="T29" fmla="*/ 787 h 2140"/>
                <a:gd name="T30" fmla="*/ 1308 w 1485"/>
                <a:gd name="T31" fmla="*/ 823 h 2140"/>
                <a:gd name="T32" fmla="*/ 1296 w 1485"/>
                <a:gd name="T33" fmla="*/ 924 h 2140"/>
                <a:gd name="T34" fmla="*/ 1341 w 1485"/>
                <a:gd name="T35" fmla="*/ 941 h 2140"/>
                <a:gd name="T36" fmla="*/ 1367 w 1485"/>
                <a:gd name="T37" fmla="*/ 1092 h 2140"/>
                <a:gd name="T38" fmla="*/ 1263 w 1485"/>
                <a:gd name="T39" fmla="*/ 1191 h 2140"/>
                <a:gd name="T40" fmla="*/ 1189 w 1485"/>
                <a:gd name="T41" fmla="*/ 1258 h 2140"/>
                <a:gd name="T42" fmla="*/ 1090 w 1485"/>
                <a:gd name="T43" fmla="*/ 1371 h 2140"/>
                <a:gd name="T44" fmla="*/ 1038 w 1485"/>
                <a:gd name="T45" fmla="*/ 1411 h 2140"/>
                <a:gd name="T46" fmla="*/ 1052 w 1485"/>
                <a:gd name="T47" fmla="*/ 1437 h 2140"/>
                <a:gd name="T48" fmla="*/ 936 w 1485"/>
                <a:gd name="T49" fmla="*/ 1447 h 2140"/>
                <a:gd name="T50" fmla="*/ 832 w 1485"/>
                <a:gd name="T51" fmla="*/ 1468 h 2140"/>
                <a:gd name="T52" fmla="*/ 759 w 1485"/>
                <a:gd name="T53" fmla="*/ 1574 h 2140"/>
                <a:gd name="T54" fmla="*/ 761 w 1485"/>
                <a:gd name="T55" fmla="*/ 1723 h 2140"/>
                <a:gd name="T56" fmla="*/ 816 w 1485"/>
                <a:gd name="T57" fmla="*/ 1768 h 2140"/>
                <a:gd name="T58" fmla="*/ 799 w 1485"/>
                <a:gd name="T59" fmla="*/ 1913 h 2140"/>
                <a:gd name="T60" fmla="*/ 790 w 1485"/>
                <a:gd name="T61" fmla="*/ 1986 h 2140"/>
                <a:gd name="T62" fmla="*/ 768 w 1485"/>
                <a:gd name="T63" fmla="*/ 2031 h 2140"/>
                <a:gd name="T64" fmla="*/ 709 w 1485"/>
                <a:gd name="T65" fmla="*/ 2059 h 2140"/>
                <a:gd name="T66" fmla="*/ 648 w 1485"/>
                <a:gd name="T67" fmla="*/ 2140 h 2140"/>
                <a:gd name="T68" fmla="*/ 655 w 1485"/>
                <a:gd name="T69" fmla="*/ 2073 h 2140"/>
                <a:gd name="T70" fmla="*/ 631 w 1485"/>
                <a:gd name="T71" fmla="*/ 2019 h 2140"/>
                <a:gd name="T72" fmla="*/ 560 w 1485"/>
                <a:gd name="T73" fmla="*/ 1998 h 2140"/>
                <a:gd name="T74" fmla="*/ 494 w 1485"/>
                <a:gd name="T75" fmla="*/ 1941 h 2140"/>
                <a:gd name="T76" fmla="*/ 390 w 1485"/>
                <a:gd name="T77" fmla="*/ 1965 h 2140"/>
                <a:gd name="T78" fmla="*/ 390 w 1485"/>
                <a:gd name="T79" fmla="*/ 1794 h 2140"/>
                <a:gd name="T80" fmla="*/ 246 w 1485"/>
                <a:gd name="T81" fmla="*/ 1546 h 2140"/>
                <a:gd name="T82" fmla="*/ 16 w 1485"/>
                <a:gd name="T83" fmla="*/ 1499 h 2140"/>
                <a:gd name="T84" fmla="*/ 87 w 1485"/>
                <a:gd name="T85" fmla="*/ 1451 h 2140"/>
                <a:gd name="T86" fmla="*/ 106 w 1485"/>
                <a:gd name="T87" fmla="*/ 1371 h 2140"/>
                <a:gd name="T88" fmla="*/ 165 w 1485"/>
                <a:gd name="T89" fmla="*/ 1352 h 2140"/>
                <a:gd name="T90" fmla="*/ 208 w 1485"/>
                <a:gd name="T91" fmla="*/ 1298 h 2140"/>
                <a:gd name="T92" fmla="*/ 161 w 1485"/>
                <a:gd name="T93" fmla="*/ 1215 h 2140"/>
                <a:gd name="T94" fmla="*/ 120 w 1485"/>
                <a:gd name="T95" fmla="*/ 1165 h 2140"/>
                <a:gd name="T96" fmla="*/ 217 w 1485"/>
                <a:gd name="T97" fmla="*/ 1059 h 2140"/>
                <a:gd name="T98" fmla="*/ 236 w 1485"/>
                <a:gd name="T99" fmla="*/ 886 h 2140"/>
                <a:gd name="T100" fmla="*/ 312 w 1485"/>
                <a:gd name="T101" fmla="*/ 744 h 2140"/>
                <a:gd name="T102" fmla="*/ 423 w 1485"/>
                <a:gd name="T103" fmla="*/ 662 h 2140"/>
                <a:gd name="T104" fmla="*/ 454 w 1485"/>
                <a:gd name="T105" fmla="*/ 539 h 2140"/>
                <a:gd name="T106" fmla="*/ 556 w 1485"/>
                <a:gd name="T107" fmla="*/ 515 h 2140"/>
                <a:gd name="T108" fmla="*/ 574 w 1485"/>
                <a:gd name="T109" fmla="*/ 392 h 2140"/>
                <a:gd name="T110" fmla="*/ 520 w 1485"/>
                <a:gd name="T111" fmla="*/ 302 h 2140"/>
                <a:gd name="T112" fmla="*/ 619 w 1485"/>
                <a:gd name="T113" fmla="*/ 257 h 2140"/>
                <a:gd name="T114" fmla="*/ 690 w 1485"/>
                <a:gd name="T115" fmla="*/ 203 h 2140"/>
                <a:gd name="T116" fmla="*/ 797 w 1485"/>
                <a:gd name="T117" fmla="*/ 205 h 2140"/>
                <a:gd name="T118" fmla="*/ 908 w 1485"/>
                <a:gd name="T119" fmla="*/ 139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5" h="2140">
                  <a:moveTo>
                    <a:pt x="1010" y="11"/>
                  </a:moveTo>
                  <a:lnTo>
                    <a:pt x="1038" y="0"/>
                  </a:lnTo>
                  <a:lnTo>
                    <a:pt x="1036" y="21"/>
                  </a:lnTo>
                  <a:lnTo>
                    <a:pt x="1045" y="30"/>
                  </a:lnTo>
                  <a:lnTo>
                    <a:pt x="1066" y="16"/>
                  </a:lnTo>
                  <a:lnTo>
                    <a:pt x="1083" y="33"/>
                  </a:lnTo>
                  <a:lnTo>
                    <a:pt x="1116" y="21"/>
                  </a:lnTo>
                  <a:lnTo>
                    <a:pt x="1123" y="47"/>
                  </a:lnTo>
                  <a:lnTo>
                    <a:pt x="1154" y="78"/>
                  </a:lnTo>
                  <a:lnTo>
                    <a:pt x="1147" y="87"/>
                  </a:lnTo>
                  <a:lnTo>
                    <a:pt x="1118" y="71"/>
                  </a:lnTo>
                  <a:lnTo>
                    <a:pt x="1116" y="85"/>
                  </a:lnTo>
                  <a:lnTo>
                    <a:pt x="1128" y="101"/>
                  </a:lnTo>
                  <a:lnTo>
                    <a:pt x="1114" y="106"/>
                  </a:lnTo>
                  <a:lnTo>
                    <a:pt x="1104" y="92"/>
                  </a:lnTo>
                  <a:lnTo>
                    <a:pt x="1114" y="120"/>
                  </a:lnTo>
                  <a:lnTo>
                    <a:pt x="1092" y="137"/>
                  </a:lnTo>
                  <a:lnTo>
                    <a:pt x="1125" y="179"/>
                  </a:lnTo>
                  <a:lnTo>
                    <a:pt x="1116" y="203"/>
                  </a:lnTo>
                  <a:lnTo>
                    <a:pt x="1125" y="231"/>
                  </a:lnTo>
                  <a:lnTo>
                    <a:pt x="1116" y="243"/>
                  </a:lnTo>
                  <a:lnTo>
                    <a:pt x="1088" y="248"/>
                  </a:lnTo>
                  <a:lnTo>
                    <a:pt x="1076" y="269"/>
                  </a:lnTo>
                  <a:lnTo>
                    <a:pt x="1085" y="276"/>
                  </a:lnTo>
                  <a:lnTo>
                    <a:pt x="1081" y="286"/>
                  </a:lnTo>
                  <a:lnTo>
                    <a:pt x="1059" y="281"/>
                  </a:lnTo>
                  <a:lnTo>
                    <a:pt x="1076" y="302"/>
                  </a:lnTo>
                  <a:lnTo>
                    <a:pt x="1102" y="321"/>
                  </a:lnTo>
                  <a:lnTo>
                    <a:pt x="1118" y="321"/>
                  </a:lnTo>
                  <a:lnTo>
                    <a:pt x="1118" y="333"/>
                  </a:lnTo>
                  <a:lnTo>
                    <a:pt x="1142" y="326"/>
                  </a:lnTo>
                  <a:lnTo>
                    <a:pt x="1180" y="350"/>
                  </a:lnTo>
                  <a:lnTo>
                    <a:pt x="1201" y="338"/>
                  </a:lnTo>
                  <a:lnTo>
                    <a:pt x="1204" y="309"/>
                  </a:lnTo>
                  <a:lnTo>
                    <a:pt x="1185" y="326"/>
                  </a:lnTo>
                  <a:lnTo>
                    <a:pt x="1161" y="283"/>
                  </a:lnTo>
                  <a:lnTo>
                    <a:pt x="1187" y="276"/>
                  </a:lnTo>
                  <a:lnTo>
                    <a:pt x="1204" y="260"/>
                  </a:lnTo>
                  <a:lnTo>
                    <a:pt x="1220" y="262"/>
                  </a:lnTo>
                  <a:lnTo>
                    <a:pt x="1218" y="241"/>
                  </a:lnTo>
                  <a:lnTo>
                    <a:pt x="1232" y="236"/>
                  </a:lnTo>
                  <a:lnTo>
                    <a:pt x="1244" y="246"/>
                  </a:lnTo>
                  <a:lnTo>
                    <a:pt x="1244" y="264"/>
                  </a:lnTo>
                  <a:lnTo>
                    <a:pt x="1260" y="276"/>
                  </a:lnTo>
                  <a:lnTo>
                    <a:pt x="1251" y="234"/>
                  </a:lnTo>
                  <a:lnTo>
                    <a:pt x="1267" y="243"/>
                  </a:lnTo>
                  <a:lnTo>
                    <a:pt x="1270" y="234"/>
                  </a:lnTo>
                  <a:lnTo>
                    <a:pt x="1282" y="231"/>
                  </a:lnTo>
                  <a:lnTo>
                    <a:pt x="1298" y="255"/>
                  </a:lnTo>
                  <a:lnTo>
                    <a:pt x="1298" y="272"/>
                  </a:lnTo>
                  <a:lnTo>
                    <a:pt x="1298" y="272"/>
                  </a:lnTo>
                  <a:lnTo>
                    <a:pt x="1296" y="293"/>
                  </a:lnTo>
                  <a:lnTo>
                    <a:pt x="1310" y="326"/>
                  </a:lnTo>
                  <a:lnTo>
                    <a:pt x="1305" y="338"/>
                  </a:lnTo>
                  <a:lnTo>
                    <a:pt x="1322" y="345"/>
                  </a:lnTo>
                  <a:lnTo>
                    <a:pt x="1324" y="359"/>
                  </a:lnTo>
                  <a:lnTo>
                    <a:pt x="1374" y="366"/>
                  </a:lnTo>
                  <a:lnTo>
                    <a:pt x="1369" y="390"/>
                  </a:lnTo>
                  <a:lnTo>
                    <a:pt x="1388" y="399"/>
                  </a:lnTo>
                  <a:lnTo>
                    <a:pt x="1383" y="416"/>
                  </a:lnTo>
                  <a:lnTo>
                    <a:pt x="1409" y="425"/>
                  </a:lnTo>
                  <a:lnTo>
                    <a:pt x="1426" y="421"/>
                  </a:lnTo>
                  <a:lnTo>
                    <a:pt x="1431" y="432"/>
                  </a:lnTo>
                  <a:lnTo>
                    <a:pt x="1440" y="430"/>
                  </a:lnTo>
                  <a:lnTo>
                    <a:pt x="1459" y="449"/>
                  </a:lnTo>
                  <a:lnTo>
                    <a:pt x="1485" y="454"/>
                  </a:lnTo>
                  <a:lnTo>
                    <a:pt x="1464" y="487"/>
                  </a:lnTo>
                  <a:lnTo>
                    <a:pt x="1468" y="513"/>
                  </a:lnTo>
                  <a:lnTo>
                    <a:pt x="1461" y="525"/>
                  </a:lnTo>
                  <a:lnTo>
                    <a:pt x="1440" y="487"/>
                  </a:lnTo>
                  <a:lnTo>
                    <a:pt x="1414" y="499"/>
                  </a:lnTo>
                  <a:lnTo>
                    <a:pt x="1447" y="520"/>
                  </a:lnTo>
                  <a:lnTo>
                    <a:pt x="1428" y="551"/>
                  </a:lnTo>
                  <a:lnTo>
                    <a:pt x="1435" y="567"/>
                  </a:lnTo>
                  <a:lnTo>
                    <a:pt x="1426" y="574"/>
                  </a:lnTo>
                  <a:lnTo>
                    <a:pt x="1466" y="598"/>
                  </a:lnTo>
                  <a:lnTo>
                    <a:pt x="1471" y="607"/>
                  </a:lnTo>
                  <a:lnTo>
                    <a:pt x="1459" y="614"/>
                  </a:lnTo>
                  <a:lnTo>
                    <a:pt x="1464" y="624"/>
                  </a:lnTo>
                  <a:lnTo>
                    <a:pt x="1431" y="638"/>
                  </a:lnTo>
                  <a:lnTo>
                    <a:pt x="1414" y="622"/>
                  </a:lnTo>
                  <a:lnTo>
                    <a:pt x="1402" y="629"/>
                  </a:lnTo>
                  <a:lnTo>
                    <a:pt x="1364" y="619"/>
                  </a:lnTo>
                  <a:lnTo>
                    <a:pt x="1353" y="650"/>
                  </a:lnTo>
                  <a:lnTo>
                    <a:pt x="1367" y="664"/>
                  </a:lnTo>
                  <a:lnTo>
                    <a:pt x="1367" y="681"/>
                  </a:lnTo>
                  <a:lnTo>
                    <a:pt x="1379" y="685"/>
                  </a:lnTo>
                  <a:lnTo>
                    <a:pt x="1360" y="692"/>
                  </a:lnTo>
                  <a:lnTo>
                    <a:pt x="1355" y="685"/>
                  </a:lnTo>
                  <a:lnTo>
                    <a:pt x="1348" y="695"/>
                  </a:lnTo>
                  <a:lnTo>
                    <a:pt x="1312" y="688"/>
                  </a:lnTo>
                  <a:lnTo>
                    <a:pt x="1315" y="704"/>
                  </a:lnTo>
                  <a:lnTo>
                    <a:pt x="1319" y="697"/>
                  </a:lnTo>
                  <a:lnTo>
                    <a:pt x="1334" y="697"/>
                  </a:lnTo>
                  <a:lnTo>
                    <a:pt x="1324" y="721"/>
                  </a:lnTo>
                  <a:lnTo>
                    <a:pt x="1348" y="707"/>
                  </a:lnTo>
                  <a:lnTo>
                    <a:pt x="1371" y="728"/>
                  </a:lnTo>
                  <a:lnTo>
                    <a:pt x="1369" y="737"/>
                  </a:lnTo>
                  <a:lnTo>
                    <a:pt x="1376" y="737"/>
                  </a:lnTo>
                  <a:lnTo>
                    <a:pt x="1379" y="744"/>
                  </a:lnTo>
                  <a:lnTo>
                    <a:pt x="1355" y="761"/>
                  </a:lnTo>
                  <a:lnTo>
                    <a:pt x="1355" y="778"/>
                  </a:lnTo>
                  <a:lnTo>
                    <a:pt x="1364" y="773"/>
                  </a:lnTo>
                  <a:lnTo>
                    <a:pt x="1357" y="789"/>
                  </a:lnTo>
                  <a:lnTo>
                    <a:pt x="1345" y="787"/>
                  </a:lnTo>
                  <a:lnTo>
                    <a:pt x="1341" y="799"/>
                  </a:lnTo>
                  <a:lnTo>
                    <a:pt x="1331" y="794"/>
                  </a:lnTo>
                  <a:lnTo>
                    <a:pt x="1331" y="794"/>
                  </a:lnTo>
                  <a:lnTo>
                    <a:pt x="1327" y="792"/>
                  </a:lnTo>
                  <a:lnTo>
                    <a:pt x="1327" y="792"/>
                  </a:lnTo>
                  <a:lnTo>
                    <a:pt x="1312" y="804"/>
                  </a:lnTo>
                  <a:lnTo>
                    <a:pt x="1308" y="823"/>
                  </a:lnTo>
                  <a:lnTo>
                    <a:pt x="1312" y="849"/>
                  </a:lnTo>
                  <a:lnTo>
                    <a:pt x="1296" y="849"/>
                  </a:lnTo>
                  <a:lnTo>
                    <a:pt x="1293" y="863"/>
                  </a:lnTo>
                  <a:lnTo>
                    <a:pt x="1305" y="865"/>
                  </a:lnTo>
                  <a:lnTo>
                    <a:pt x="1305" y="882"/>
                  </a:lnTo>
                  <a:lnTo>
                    <a:pt x="1286" y="912"/>
                  </a:lnTo>
                  <a:lnTo>
                    <a:pt x="1296" y="924"/>
                  </a:lnTo>
                  <a:lnTo>
                    <a:pt x="1267" y="945"/>
                  </a:lnTo>
                  <a:lnTo>
                    <a:pt x="1267" y="974"/>
                  </a:lnTo>
                  <a:lnTo>
                    <a:pt x="1317" y="986"/>
                  </a:lnTo>
                  <a:lnTo>
                    <a:pt x="1322" y="974"/>
                  </a:lnTo>
                  <a:lnTo>
                    <a:pt x="1310" y="960"/>
                  </a:lnTo>
                  <a:lnTo>
                    <a:pt x="1312" y="948"/>
                  </a:lnTo>
                  <a:lnTo>
                    <a:pt x="1341" y="941"/>
                  </a:lnTo>
                  <a:lnTo>
                    <a:pt x="1374" y="945"/>
                  </a:lnTo>
                  <a:lnTo>
                    <a:pt x="1390" y="990"/>
                  </a:lnTo>
                  <a:lnTo>
                    <a:pt x="1371" y="990"/>
                  </a:lnTo>
                  <a:lnTo>
                    <a:pt x="1364" y="1002"/>
                  </a:lnTo>
                  <a:lnTo>
                    <a:pt x="1379" y="1054"/>
                  </a:lnTo>
                  <a:lnTo>
                    <a:pt x="1364" y="1080"/>
                  </a:lnTo>
                  <a:lnTo>
                    <a:pt x="1367" y="1092"/>
                  </a:lnTo>
                  <a:lnTo>
                    <a:pt x="1367" y="1092"/>
                  </a:lnTo>
                  <a:lnTo>
                    <a:pt x="1353" y="1139"/>
                  </a:lnTo>
                  <a:lnTo>
                    <a:pt x="1341" y="1144"/>
                  </a:lnTo>
                  <a:lnTo>
                    <a:pt x="1317" y="1180"/>
                  </a:lnTo>
                  <a:lnTo>
                    <a:pt x="1282" y="1198"/>
                  </a:lnTo>
                  <a:lnTo>
                    <a:pt x="1270" y="1201"/>
                  </a:lnTo>
                  <a:lnTo>
                    <a:pt x="1263" y="1191"/>
                  </a:lnTo>
                  <a:lnTo>
                    <a:pt x="1256" y="1206"/>
                  </a:lnTo>
                  <a:lnTo>
                    <a:pt x="1225" y="1189"/>
                  </a:lnTo>
                  <a:lnTo>
                    <a:pt x="1222" y="1177"/>
                  </a:lnTo>
                  <a:lnTo>
                    <a:pt x="1208" y="1184"/>
                  </a:lnTo>
                  <a:lnTo>
                    <a:pt x="1196" y="1177"/>
                  </a:lnTo>
                  <a:lnTo>
                    <a:pt x="1180" y="1243"/>
                  </a:lnTo>
                  <a:lnTo>
                    <a:pt x="1189" y="1258"/>
                  </a:lnTo>
                  <a:lnTo>
                    <a:pt x="1189" y="1286"/>
                  </a:lnTo>
                  <a:lnTo>
                    <a:pt x="1161" y="1314"/>
                  </a:lnTo>
                  <a:lnTo>
                    <a:pt x="1133" y="1324"/>
                  </a:lnTo>
                  <a:lnTo>
                    <a:pt x="1123" y="1343"/>
                  </a:lnTo>
                  <a:lnTo>
                    <a:pt x="1140" y="1352"/>
                  </a:lnTo>
                  <a:lnTo>
                    <a:pt x="1140" y="1359"/>
                  </a:lnTo>
                  <a:lnTo>
                    <a:pt x="1090" y="1371"/>
                  </a:lnTo>
                  <a:lnTo>
                    <a:pt x="1085" y="1359"/>
                  </a:lnTo>
                  <a:lnTo>
                    <a:pt x="1064" y="1366"/>
                  </a:lnTo>
                  <a:lnTo>
                    <a:pt x="1040" y="1352"/>
                  </a:lnTo>
                  <a:lnTo>
                    <a:pt x="1036" y="1366"/>
                  </a:lnTo>
                  <a:lnTo>
                    <a:pt x="1050" y="1390"/>
                  </a:lnTo>
                  <a:lnTo>
                    <a:pt x="1040" y="1397"/>
                  </a:lnTo>
                  <a:lnTo>
                    <a:pt x="1038" y="1411"/>
                  </a:lnTo>
                  <a:lnTo>
                    <a:pt x="1038" y="1411"/>
                  </a:lnTo>
                  <a:lnTo>
                    <a:pt x="1057" y="1421"/>
                  </a:lnTo>
                  <a:lnTo>
                    <a:pt x="1057" y="1421"/>
                  </a:lnTo>
                  <a:lnTo>
                    <a:pt x="1057" y="1423"/>
                  </a:lnTo>
                  <a:lnTo>
                    <a:pt x="1057" y="1423"/>
                  </a:lnTo>
                  <a:lnTo>
                    <a:pt x="1052" y="1437"/>
                  </a:lnTo>
                  <a:lnTo>
                    <a:pt x="1052" y="1437"/>
                  </a:lnTo>
                  <a:lnTo>
                    <a:pt x="1045" y="1442"/>
                  </a:lnTo>
                  <a:lnTo>
                    <a:pt x="1047" y="1489"/>
                  </a:lnTo>
                  <a:lnTo>
                    <a:pt x="1000" y="1499"/>
                  </a:lnTo>
                  <a:lnTo>
                    <a:pt x="981" y="1494"/>
                  </a:lnTo>
                  <a:lnTo>
                    <a:pt x="962" y="1454"/>
                  </a:lnTo>
                  <a:lnTo>
                    <a:pt x="943" y="1454"/>
                  </a:lnTo>
                  <a:lnTo>
                    <a:pt x="936" y="1447"/>
                  </a:lnTo>
                  <a:lnTo>
                    <a:pt x="924" y="1454"/>
                  </a:lnTo>
                  <a:lnTo>
                    <a:pt x="891" y="1449"/>
                  </a:lnTo>
                  <a:lnTo>
                    <a:pt x="872" y="1437"/>
                  </a:lnTo>
                  <a:lnTo>
                    <a:pt x="851" y="1449"/>
                  </a:lnTo>
                  <a:lnTo>
                    <a:pt x="854" y="1459"/>
                  </a:lnTo>
                  <a:lnTo>
                    <a:pt x="830" y="1492"/>
                  </a:lnTo>
                  <a:lnTo>
                    <a:pt x="832" y="1468"/>
                  </a:lnTo>
                  <a:lnTo>
                    <a:pt x="811" y="1459"/>
                  </a:lnTo>
                  <a:lnTo>
                    <a:pt x="749" y="1473"/>
                  </a:lnTo>
                  <a:lnTo>
                    <a:pt x="738" y="1492"/>
                  </a:lnTo>
                  <a:lnTo>
                    <a:pt x="738" y="1513"/>
                  </a:lnTo>
                  <a:lnTo>
                    <a:pt x="723" y="1532"/>
                  </a:lnTo>
                  <a:lnTo>
                    <a:pt x="757" y="1539"/>
                  </a:lnTo>
                  <a:lnTo>
                    <a:pt x="759" y="1574"/>
                  </a:lnTo>
                  <a:lnTo>
                    <a:pt x="768" y="1584"/>
                  </a:lnTo>
                  <a:lnTo>
                    <a:pt x="754" y="1584"/>
                  </a:lnTo>
                  <a:lnTo>
                    <a:pt x="749" y="1598"/>
                  </a:lnTo>
                  <a:lnTo>
                    <a:pt x="752" y="1662"/>
                  </a:lnTo>
                  <a:lnTo>
                    <a:pt x="768" y="1702"/>
                  </a:lnTo>
                  <a:lnTo>
                    <a:pt x="759" y="1702"/>
                  </a:lnTo>
                  <a:lnTo>
                    <a:pt x="761" y="1723"/>
                  </a:lnTo>
                  <a:lnTo>
                    <a:pt x="775" y="1721"/>
                  </a:lnTo>
                  <a:lnTo>
                    <a:pt x="771" y="1728"/>
                  </a:lnTo>
                  <a:lnTo>
                    <a:pt x="778" y="1735"/>
                  </a:lnTo>
                  <a:lnTo>
                    <a:pt x="790" y="1721"/>
                  </a:lnTo>
                  <a:lnTo>
                    <a:pt x="785" y="1747"/>
                  </a:lnTo>
                  <a:lnTo>
                    <a:pt x="792" y="1773"/>
                  </a:lnTo>
                  <a:lnTo>
                    <a:pt x="816" y="1768"/>
                  </a:lnTo>
                  <a:lnTo>
                    <a:pt x="820" y="1780"/>
                  </a:lnTo>
                  <a:lnTo>
                    <a:pt x="804" y="1801"/>
                  </a:lnTo>
                  <a:lnTo>
                    <a:pt x="828" y="1818"/>
                  </a:lnTo>
                  <a:lnTo>
                    <a:pt x="813" y="1844"/>
                  </a:lnTo>
                  <a:lnTo>
                    <a:pt x="816" y="1856"/>
                  </a:lnTo>
                  <a:lnTo>
                    <a:pt x="792" y="1863"/>
                  </a:lnTo>
                  <a:lnTo>
                    <a:pt x="799" y="1913"/>
                  </a:lnTo>
                  <a:lnTo>
                    <a:pt x="778" y="1931"/>
                  </a:lnTo>
                  <a:lnTo>
                    <a:pt x="778" y="1948"/>
                  </a:lnTo>
                  <a:lnTo>
                    <a:pt x="790" y="1950"/>
                  </a:lnTo>
                  <a:lnTo>
                    <a:pt x="801" y="1972"/>
                  </a:lnTo>
                  <a:lnTo>
                    <a:pt x="801" y="1972"/>
                  </a:lnTo>
                  <a:lnTo>
                    <a:pt x="799" y="1986"/>
                  </a:lnTo>
                  <a:lnTo>
                    <a:pt x="790" y="1986"/>
                  </a:lnTo>
                  <a:lnTo>
                    <a:pt x="783" y="1972"/>
                  </a:lnTo>
                  <a:lnTo>
                    <a:pt x="783" y="1984"/>
                  </a:lnTo>
                  <a:lnTo>
                    <a:pt x="813" y="2026"/>
                  </a:lnTo>
                  <a:lnTo>
                    <a:pt x="801" y="2033"/>
                  </a:lnTo>
                  <a:lnTo>
                    <a:pt x="799" y="2019"/>
                  </a:lnTo>
                  <a:lnTo>
                    <a:pt x="778" y="2014"/>
                  </a:lnTo>
                  <a:lnTo>
                    <a:pt x="768" y="2031"/>
                  </a:lnTo>
                  <a:lnTo>
                    <a:pt x="768" y="2031"/>
                  </a:lnTo>
                  <a:lnTo>
                    <a:pt x="766" y="2036"/>
                  </a:lnTo>
                  <a:lnTo>
                    <a:pt x="766" y="2036"/>
                  </a:lnTo>
                  <a:lnTo>
                    <a:pt x="754" y="2045"/>
                  </a:lnTo>
                  <a:lnTo>
                    <a:pt x="731" y="2033"/>
                  </a:lnTo>
                  <a:lnTo>
                    <a:pt x="709" y="2040"/>
                  </a:lnTo>
                  <a:lnTo>
                    <a:pt x="709" y="2059"/>
                  </a:lnTo>
                  <a:lnTo>
                    <a:pt x="702" y="2057"/>
                  </a:lnTo>
                  <a:lnTo>
                    <a:pt x="697" y="2071"/>
                  </a:lnTo>
                  <a:lnTo>
                    <a:pt x="707" y="2083"/>
                  </a:lnTo>
                  <a:lnTo>
                    <a:pt x="686" y="2099"/>
                  </a:lnTo>
                  <a:lnTo>
                    <a:pt x="679" y="2095"/>
                  </a:lnTo>
                  <a:lnTo>
                    <a:pt x="674" y="2116"/>
                  </a:lnTo>
                  <a:lnTo>
                    <a:pt x="648" y="2140"/>
                  </a:lnTo>
                  <a:lnTo>
                    <a:pt x="636" y="2128"/>
                  </a:lnTo>
                  <a:lnTo>
                    <a:pt x="626" y="2137"/>
                  </a:lnTo>
                  <a:lnTo>
                    <a:pt x="619" y="2125"/>
                  </a:lnTo>
                  <a:lnTo>
                    <a:pt x="641" y="2104"/>
                  </a:lnTo>
                  <a:lnTo>
                    <a:pt x="634" y="2073"/>
                  </a:lnTo>
                  <a:lnTo>
                    <a:pt x="650" y="2059"/>
                  </a:lnTo>
                  <a:lnTo>
                    <a:pt x="655" y="2073"/>
                  </a:lnTo>
                  <a:lnTo>
                    <a:pt x="664" y="2073"/>
                  </a:lnTo>
                  <a:lnTo>
                    <a:pt x="679" y="2057"/>
                  </a:lnTo>
                  <a:lnTo>
                    <a:pt x="676" y="2040"/>
                  </a:lnTo>
                  <a:lnTo>
                    <a:pt x="645" y="2043"/>
                  </a:lnTo>
                  <a:lnTo>
                    <a:pt x="636" y="2050"/>
                  </a:lnTo>
                  <a:lnTo>
                    <a:pt x="629" y="2038"/>
                  </a:lnTo>
                  <a:lnTo>
                    <a:pt x="631" y="2019"/>
                  </a:lnTo>
                  <a:lnTo>
                    <a:pt x="617" y="2031"/>
                  </a:lnTo>
                  <a:lnTo>
                    <a:pt x="577" y="2024"/>
                  </a:lnTo>
                  <a:lnTo>
                    <a:pt x="577" y="2024"/>
                  </a:lnTo>
                  <a:lnTo>
                    <a:pt x="577" y="2026"/>
                  </a:lnTo>
                  <a:lnTo>
                    <a:pt x="577" y="2026"/>
                  </a:lnTo>
                  <a:lnTo>
                    <a:pt x="558" y="2010"/>
                  </a:lnTo>
                  <a:lnTo>
                    <a:pt x="560" y="1998"/>
                  </a:lnTo>
                  <a:lnTo>
                    <a:pt x="546" y="1972"/>
                  </a:lnTo>
                  <a:lnTo>
                    <a:pt x="556" y="1953"/>
                  </a:lnTo>
                  <a:lnTo>
                    <a:pt x="539" y="1934"/>
                  </a:lnTo>
                  <a:lnTo>
                    <a:pt x="546" y="1929"/>
                  </a:lnTo>
                  <a:lnTo>
                    <a:pt x="551" y="1943"/>
                  </a:lnTo>
                  <a:lnTo>
                    <a:pt x="553" y="1929"/>
                  </a:lnTo>
                  <a:lnTo>
                    <a:pt x="494" y="1941"/>
                  </a:lnTo>
                  <a:lnTo>
                    <a:pt x="506" y="2005"/>
                  </a:lnTo>
                  <a:lnTo>
                    <a:pt x="501" y="2017"/>
                  </a:lnTo>
                  <a:lnTo>
                    <a:pt x="494" y="2014"/>
                  </a:lnTo>
                  <a:lnTo>
                    <a:pt x="473" y="2031"/>
                  </a:lnTo>
                  <a:lnTo>
                    <a:pt x="421" y="1965"/>
                  </a:lnTo>
                  <a:lnTo>
                    <a:pt x="404" y="1960"/>
                  </a:lnTo>
                  <a:lnTo>
                    <a:pt x="390" y="1965"/>
                  </a:lnTo>
                  <a:lnTo>
                    <a:pt x="390" y="1965"/>
                  </a:lnTo>
                  <a:lnTo>
                    <a:pt x="366" y="1927"/>
                  </a:lnTo>
                  <a:lnTo>
                    <a:pt x="352" y="1865"/>
                  </a:lnTo>
                  <a:lnTo>
                    <a:pt x="399" y="1837"/>
                  </a:lnTo>
                  <a:lnTo>
                    <a:pt x="423" y="1799"/>
                  </a:lnTo>
                  <a:lnTo>
                    <a:pt x="421" y="1794"/>
                  </a:lnTo>
                  <a:lnTo>
                    <a:pt x="390" y="1794"/>
                  </a:lnTo>
                  <a:lnTo>
                    <a:pt x="364" y="1742"/>
                  </a:lnTo>
                  <a:lnTo>
                    <a:pt x="366" y="1712"/>
                  </a:lnTo>
                  <a:lnTo>
                    <a:pt x="343" y="1693"/>
                  </a:lnTo>
                  <a:lnTo>
                    <a:pt x="350" y="1655"/>
                  </a:lnTo>
                  <a:lnTo>
                    <a:pt x="328" y="1600"/>
                  </a:lnTo>
                  <a:lnTo>
                    <a:pt x="284" y="1553"/>
                  </a:lnTo>
                  <a:lnTo>
                    <a:pt x="246" y="1546"/>
                  </a:lnTo>
                  <a:lnTo>
                    <a:pt x="161" y="1574"/>
                  </a:lnTo>
                  <a:lnTo>
                    <a:pt x="116" y="1598"/>
                  </a:lnTo>
                  <a:lnTo>
                    <a:pt x="66" y="1605"/>
                  </a:lnTo>
                  <a:lnTo>
                    <a:pt x="57" y="1596"/>
                  </a:lnTo>
                  <a:lnTo>
                    <a:pt x="47" y="1565"/>
                  </a:lnTo>
                  <a:lnTo>
                    <a:pt x="0" y="1525"/>
                  </a:lnTo>
                  <a:lnTo>
                    <a:pt x="16" y="1499"/>
                  </a:lnTo>
                  <a:lnTo>
                    <a:pt x="38" y="1499"/>
                  </a:lnTo>
                  <a:lnTo>
                    <a:pt x="33" y="1487"/>
                  </a:lnTo>
                  <a:lnTo>
                    <a:pt x="47" y="1459"/>
                  </a:lnTo>
                  <a:lnTo>
                    <a:pt x="66" y="1470"/>
                  </a:lnTo>
                  <a:lnTo>
                    <a:pt x="75" y="1463"/>
                  </a:lnTo>
                  <a:lnTo>
                    <a:pt x="92" y="1482"/>
                  </a:lnTo>
                  <a:lnTo>
                    <a:pt x="87" y="1451"/>
                  </a:lnTo>
                  <a:lnTo>
                    <a:pt x="94" y="1442"/>
                  </a:lnTo>
                  <a:lnTo>
                    <a:pt x="66" y="1421"/>
                  </a:lnTo>
                  <a:lnTo>
                    <a:pt x="66" y="1407"/>
                  </a:lnTo>
                  <a:lnTo>
                    <a:pt x="80" y="1397"/>
                  </a:lnTo>
                  <a:lnTo>
                    <a:pt x="80" y="1388"/>
                  </a:lnTo>
                  <a:lnTo>
                    <a:pt x="104" y="1381"/>
                  </a:lnTo>
                  <a:lnTo>
                    <a:pt x="106" y="1371"/>
                  </a:lnTo>
                  <a:lnTo>
                    <a:pt x="127" y="1364"/>
                  </a:lnTo>
                  <a:lnTo>
                    <a:pt x="127" y="1355"/>
                  </a:lnTo>
                  <a:lnTo>
                    <a:pt x="142" y="1373"/>
                  </a:lnTo>
                  <a:lnTo>
                    <a:pt x="156" y="1376"/>
                  </a:lnTo>
                  <a:lnTo>
                    <a:pt x="168" y="1355"/>
                  </a:lnTo>
                  <a:lnTo>
                    <a:pt x="168" y="1355"/>
                  </a:lnTo>
                  <a:lnTo>
                    <a:pt x="165" y="1352"/>
                  </a:lnTo>
                  <a:lnTo>
                    <a:pt x="165" y="1352"/>
                  </a:lnTo>
                  <a:lnTo>
                    <a:pt x="149" y="1336"/>
                  </a:lnTo>
                  <a:lnTo>
                    <a:pt x="158" y="1324"/>
                  </a:lnTo>
                  <a:lnTo>
                    <a:pt x="180" y="1321"/>
                  </a:lnTo>
                  <a:lnTo>
                    <a:pt x="184" y="1333"/>
                  </a:lnTo>
                  <a:lnTo>
                    <a:pt x="201" y="1333"/>
                  </a:lnTo>
                  <a:lnTo>
                    <a:pt x="208" y="1298"/>
                  </a:lnTo>
                  <a:lnTo>
                    <a:pt x="198" y="1288"/>
                  </a:lnTo>
                  <a:lnTo>
                    <a:pt x="196" y="1272"/>
                  </a:lnTo>
                  <a:lnTo>
                    <a:pt x="180" y="1267"/>
                  </a:lnTo>
                  <a:lnTo>
                    <a:pt x="182" y="1250"/>
                  </a:lnTo>
                  <a:lnTo>
                    <a:pt x="172" y="1227"/>
                  </a:lnTo>
                  <a:lnTo>
                    <a:pt x="163" y="1227"/>
                  </a:lnTo>
                  <a:lnTo>
                    <a:pt x="161" y="1215"/>
                  </a:lnTo>
                  <a:lnTo>
                    <a:pt x="144" y="1217"/>
                  </a:lnTo>
                  <a:lnTo>
                    <a:pt x="149" y="1201"/>
                  </a:lnTo>
                  <a:lnTo>
                    <a:pt x="127" y="1203"/>
                  </a:lnTo>
                  <a:lnTo>
                    <a:pt x="113" y="1191"/>
                  </a:lnTo>
                  <a:lnTo>
                    <a:pt x="127" y="1182"/>
                  </a:lnTo>
                  <a:lnTo>
                    <a:pt x="127" y="1170"/>
                  </a:lnTo>
                  <a:lnTo>
                    <a:pt x="120" y="1165"/>
                  </a:lnTo>
                  <a:lnTo>
                    <a:pt x="142" y="1151"/>
                  </a:lnTo>
                  <a:lnTo>
                    <a:pt x="123" y="1120"/>
                  </a:lnTo>
                  <a:lnTo>
                    <a:pt x="132" y="1085"/>
                  </a:lnTo>
                  <a:lnTo>
                    <a:pt x="161" y="1054"/>
                  </a:lnTo>
                  <a:lnTo>
                    <a:pt x="177" y="1071"/>
                  </a:lnTo>
                  <a:lnTo>
                    <a:pt x="198" y="1076"/>
                  </a:lnTo>
                  <a:lnTo>
                    <a:pt x="217" y="1059"/>
                  </a:lnTo>
                  <a:lnTo>
                    <a:pt x="227" y="1014"/>
                  </a:lnTo>
                  <a:lnTo>
                    <a:pt x="210" y="1005"/>
                  </a:lnTo>
                  <a:lnTo>
                    <a:pt x="220" y="983"/>
                  </a:lnTo>
                  <a:lnTo>
                    <a:pt x="201" y="957"/>
                  </a:lnTo>
                  <a:lnTo>
                    <a:pt x="210" y="931"/>
                  </a:lnTo>
                  <a:lnTo>
                    <a:pt x="210" y="931"/>
                  </a:lnTo>
                  <a:lnTo>
                    <a:pt x="236" y="886"/>
                  </a:lnTo>
                  <a:lnTo>
                    <a:pt x="213" y="844"/>
                  </a:lnTo>
                  <a:lnTo>
                    <a:pt x="215" y="834"/>
                  </a:lnTo>
                  <a:lnTo>
                    <a:pt x="215" y="834"/>
                  </a:lnTo>
                  <a:lnTo>
                    <a:pt x="220" y="832"/>
                  </a:lnTo>
                  <a:lnTo>
                    <a:pt x="220" y="832"/>
                  </a:lnTo>
                  <a:lnTo>
                    <a:pt x="295" y="747"/>
                  </a:lnTo>
                  <a:lnTo>
                    <a:pt x="312" y="744"/>
                  </a:lnTo>
                  <a:lnTo>
                    <a:pt x="319" y="766"/>
                  </a:lnTo>
                  <a:lnTo>
                    <a:pt x="352" y="766"/>
                  </a:lnTo>
                  <a:lnTo>
                    <a:pt x="395" y="711"/>
                  </a:lnTo>
                  <a:lnTo>
                    <a:pt x="414" y="709"/>
                  </a:lnTo>
                  <a:lnTo>
                    <a:pt x="407" y="688"/>
                  </a:lnTo>
                  <a:lnTo>
                    <a:pt x="411" y="664"/>
                  </a:lnTo>
                  <a:lnTo>
                    <a:pt x="423" y="662"/>
                  </a:lnTo>
                  <a:lnTo>
                    <a:pt x="421" y="655"/>
                  </a:lnTo>
                  <a:lnTo>
                    <a:pt x="459" y="614"/>
                  </a:lnTo>
                  <a:lnTo>
                    <a:pt x="449" y="591"/>
                  </a:lnTo>
                  <a:lnTo>
                    <a:pt x="440" y="593"/>
                  </a:lnTo>
                  <a:lnTo>
                    <a:pt x="454" y="572"/>
                  </a:lnTo>
                  <a:lnTo>
                    <a:pt x="437" y="555"/>
                  </a:lnTo>
                  <a:lnTo>
                    <a:pt x="454" y="539"/>
                  </a:lnTo>
                  <a:lnTo>
                    <a:pt x="473" y="534"/>
                  </a:lnTo>
                  <a:lnTo>
                    <a:pt x="532" y="541"/>
                  </a:lnTo>
                  <a:lnTo>
                    <a:pt x="548" y="529"/>
                  </a:lnTo>
                  <a:lnTo>
                    <a:pt x="570" y="527"/>
                  </a:lnTo>
                  <a:lnTo>
                    <a:pt x="558" y="515"/>
                  </a:lnTo>
                  <a:lnTo>
                    <a:pt x="558" y="515"/>
                  </a:lnTo>
                  <a:lnTo>
                    <a:pt x="556" y="515"/>
                  </a:lnTo>
                  <a:lnTo>
                    <a:pt x="556" y="515"/>
                  </a:lnTo>
                  <a:lnTo>
                    <a:pt x="556" y="501"/>
                  </a:lnTo>
                  <a:lnTo>
                    <a:pt x="593" y="463"/>
                  </a:lnTo>
                  <a:lnTo>
                    <a:pt x="586" y="442"/>
                  </a:lnTo>
                  <a:lnTo>
                    <a:pt x="598" y="432"/>
                  </a:lnTo>
                  <a:lnTo>
                    <a:pt x="582" y="423"/>
                  </a:lnTo>
                  <a:lnTo>
                    <a:pt x="574" y="392"/>
                  </a:lnTo>
                  <a:lnTo>
                    <a:pt x="579" y="380"/>
                  </a:lnTo>
                  <a:lnTo>
                    <a:pt x="570" y="371"/>
                  </a:lnTo>
                  <a:lnTo>
                    <a:pt x="553" y="369"/>
                  </a:lnTo>
                  <a:lnTo>
                    <a:pt x="494" y="397"/>
                  </a:lnTo>
                  <a:lnTo>
                    <a:pt x="470" y="366"/>
                  </a:lnTo>
                  <a:lnTo>
                    <a:pt x="508" y="309"/>
                  </a:lnTo>
                  <a:lnTo>
                    <a:pt x="520" y="302"/>
                  </a:lnTo>
                  <a:lnTo>
                    <a:pt x="530" y="307"/>
                  </a:lnTo>
                  <a:lnTo>
                    <a:pt x="532" y="293"/>
                  </a:lnTo>
                  <a:lnTo>
                    <a:pt x="546" y="288"/>
                  </a:lnTo>
                  <a:lnTo>
                    <a:pt x="544" y="276"/>
                  </a:lnTo>
                  <a:lnTo>
                    <a:pt x="553" y="272"/>
                  </a:lnTo>
                  <a:lnTo>
                    <a:pt x="577" y="276"/>
                  </a:lnTo>
                  <a:lnTo>
                    <a:pt x="619" y="257"/>
                  </a:lnTo>
                  <a:lnTo>
                    <a:pt x="641" y="260"/>
                  </a:lnTo>
                  <a:lnTo>
                    <a:pt x="650" y="269"/>
                  </a:lnTo>
                  <a:lnTo>
                    <a:pt x="674" y="255"/>
                  </a:lnTo>
                  <a:lnTo>
                    <a:pt x="700" y="260"/>
                  </a:lnTo>
                  <a:lnTo>
                    <a:pt x="707" y="222"/>
                  </a:lnTo>
                  <a:lnTo>
                    <a:pt x="690" y="220"/>
                  </a:lnTo>
                  <a:lnTo>
                    <a:pt x="690" y="203"/>
                  </a:lnTo>
                  <a:lnTo>
                    <a:pt x="674" y="170"/>
                  </a:lnTo>
                  <a:lnTo>
                    <a:pt x="749" y="134"/>
                  </a:lnTo>
                  <a:lnTo>
                    <a:pt x="761" y="149"/>
                  </a:lnTo>
                  <a:lnTo>
                    <a:pt x="785" y="149"/>
                  </a:lnTo>
                  <a:lnTo>
                    <a:pt x="794" y="156"/>
                  </a:lnTo>
                  <a:lnTo>
                    <a:pt x="785" y="186"/>
                  </a:lnTo>
                  <a:lnTo>
                    <a:pt x="797" y="205"/>
                  </a:lnTo>
                  <a:lnTo>
                    <a:pt x="820" y="201"/>
                  </a:lnTo>
                  <a:lnTo>
                    <a:pt x="835" y="208"/>
                  </a:lnTo>
                  <a:lnTo>
                    <a:pt x="849" y="184"/>
                  </a:lnTo>
                  <a:lnTo>
                    <a:pt x="868" y="191"/>
                  </a:lnTo>
                  <a:lnTo>
                    <a:pt x="872" y="163"/>
                  </a:lnTo>
                  <a:lnTo>
                    <a:pt x="898" y="153"/>
                  </a:lnTo>
                  <a:lnTo>
                    <a:pt x="908" y="139"/>
                  </a:lnTo>
                  <a:lnTo>
                    <a:pt x="924" y="139"/>
                  </a:lnTo>
                  <a:lnTo>
                    <a:pt x="929" y="101"/>
                  </a:lnTo>
                  <a:lnTo>
                    <a:pt x="962" y="63"/>
                  </a:lnTo>
                  <a:lnTo>
                    <a:pt x="941" y="42"/>
                  </a:lnTo>
                  <a:lnTo>
                    <a:pt x="993" y="26"/>
                  </a:lnTo>
                  <a:lnTo>
                    <a:pt x="1010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A9A16005-9049-D463-179F-79AE79D93E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7323" y="1282475"/>
              <a:ext cx="1687344" cy="1177694"/>
            </a:xfrm>
            <a:custGeom>
              <a:avLst/>
              <a:gdLst>
                <a:gd name="T0" fmla="*/ 2048 w 2301"/>
                <a:gd name="T1" fmla="*/ 861 h 1606"/>
                <a:gd name="T2" fmla="*/ 1991 w 2301"/>
                <a:gd name="T3" fmla="*/ 830 h 1606"/>
                <a:gd name="T4" fmla="*/ 2060 w 2301"/>
                <a:gd name="T5" fmla="*/ 757 h 1606"/>
                <a:gd name="T6" fmla="*/ 2013 w 2301"/>
                <a:gd name="T7" fmla="*/ 676 h 1606"/>
                <a:gd name="T8" fmla="*/ 1913 w 2301"/>
                <a:gd name="T9" fmla="*/ 686 h 1606"/>
                <a:gd name="T10" fmla="*/ 1528 w 2301"/>
                <a:gd name="T11" fmla="*/ 390 h 1606"/>
                <a:gd name="T12" fmla="*/ 1767 w 2301"/>
                <a:gd name="T13" fmla="*/ 381 h 1606"/>
                <a:gd name="T14" fmla="*/ 1419 w 2301"/>
                <a:gd name="T15" fmla="*/ 251 h 1606"/>
                <a:gd name="T16" fmla="*/ 1249 w 2301"/>
                <a:gd name="T17" fmla="*/ 251 h 1606"/>
                <a:gd name="T18" fmla="*/ 1249 w 2301"/>
                <a:gd name="T19" fmla="*/ 286 h 1606"/>
                <a:gd name="T20" fmla="*/ 1161 w 2301"/>
                <a:gd name="T21" fmla="*/ 322 h 1606"/>
                <a:gd name="T22" fmla="*/ 1265 w 2301"/>
                <a:gd name="T23" fmla="*/ 310 h 1606"/>
                <a:gd name="T24" fmla="*/ 1336 w 2301"/>
                <a:gd name="T25" fmla="*/ 352 h 1606"/>
                <a:gd name="T26" fmla="*/ 1507 w 2301"/>
                <a:gd name="T27" fmla="*/ 329 h 1606"/>
                <a:gd name="T28" fmla="*/ 1580 w 2301"/>
                <a:gd name="T29" fmla="*/ 459 h 1606"/>
                <a:gd name="T30" fmla="*/ 1701 w 2301"/>
                <a:gd name="T31" fmla="*/ 542 h 1606"/>
                <a:gd name="T32" fmla="*/ 1746 w 2301"/>
                <a:gd name="T33" fmla="*/ 577 h 1606"/>
                <a:gd name="T34" fmla="*/ 1935 w 2301"/>
                <a:gd name="T35" fmla="*/ 605 h 1606"/>
                <a:gd name="T36" fmla="*/ 1982 w 2301"/>
                <a:gd name="T37" fmla="*/ 757 h 1606"/>
                <a:gd name="T38" fmla="*/ 1991 w 2301"/>
                <a:gd name="T39" fmla="*/ 906 h 1606"/>
                <a:gd name="T40" fmla="*/ 2219 w 2301"/>
                <a:gd name="T41" fmla="*/ 1015 h 1606"/>
                <a:gd name="T42" fmla="*/ 2301 w 2301"/>
                <a:gd name="T43" fmla="*/ 1386 h 1606"/>
                <a:gd name="T44" fmla="*/ 2131 w 2301"/>
                <a:gd name="T45" fmla="*/ 1419 h 1606"/>
                <a:gd name="T46" fmla="*/ 2081 w 2301"/>
                <a:gd name="T47" fmla="*/ 1284 h 1606"/>
                <a:gd name="T48" fmla="*/ 1947 w 2301"/>
                <a:gd name="T49" fmla="*/ 1218 h 1606"/>
                <a:gd name="T50" fmla="*/ 1776 w 2301"/>
                <a:gd name="T51" fmla="*/ 1350 h 1606"/>
                <a:gd name="T52" fmla="*/ 1693 w 2301"/>
                <a:gd name="T53" fmla="*/ 1466 h 1606"/>
                <a:gd name="T54" fmla="*/ 1573 w 2301"/>
                <a:gd name="T55" fmla="*/ 1495 h 1606"/>
                <a:gd name="T56" fmla="*/ 1436 w 2301"/>
                <a:gd name="T57" fmla="*/ 1554 h 1606"/>
                <a:gd name="T58" fmla="*/ 1377 w 2301"/>
                <a:gd name="T59" fmla="*/ 1537 h 1606"/>
                <a:gd name="T60" fmla="*/ 1164 w 2301"/>
                <a:gd name="T61" fmla="*/ 1452 h 1606"/>
                <a:gd name="T62" fmla="*/ 951 w 2301"/>
                <a:gd name="T63" fmla="*/ 1376 h 1606"/>
                <a:gd name="T64" fmla="*/ 830 w 2301"/>
                <a:gd name="T65" fmla="*/ 1417 h 1606"/>
                <a:gd name="T66" fmla="*/ 646 w 2301"/>
                <a:gd name="T67" fmla="*/ 1471 h 1606"/>
                <a:gd name="T68" fmla="*/ 523 w 2301"/>
                <a:gd name="T69" fmla="*/ 1577 h 1606"/>
                <a:gd name="T70" fmla="*/ 362 w 2301"/>
                <a:gd name="T71" fmla="*/ 1537 h 1606"/>
                <a:gd name="T72" fmla="*/ 88 w 2301"/>
                <a:gd name="T73" fmla="*/ 1372 h 1606"/>
                <a:gd name="T74" fmla="*/ 116 w 2301"/>
                <a:gd name="T75" fmla="*/ 1204 h 1606"/>
                <a:gd name="T76" fmla="*/ 211 w 2301"/>
                <a:gd name="T77" fmla="*/ 1026 h 1606"/>
                <a:gd name="T78" fmla="*/ 109 w 2301"/>
                <a:gd name="T79" fmla="*/ 918 h 1606"/>
                <a:gd name="T80" fmla="*/ 225 w 2301"/>
                <a:gd name="T81" fmla="*/ 799 h 1606"/>
                <a:gd name="T82" fmla="*/ 419 w 2301"/>
                <a:gd name="T83" fmla="*/ 776 h 1606"/>
                <a:gd name="T84" fmla="*/ 537 w 2301"/>
                <a:gd name="T85" fmla="*/ 740 h 1606"/>
                <a:gd name="T86" fmla="*/ 478 w 2301"/>
                <a:gd name="T87" fmla="*/ 740 h 1606"/>
                <a:gd name="T88" fmla="*/ 568 w 2301"/>
                <a:gd name="T89" fmla="*/ 686 h 1606"/>
                <a:gd name="T90" fmla="*/ 582 w 2301"/>
                <a:gd name="T91" fmla="*/ 608 h 1606"/>
                <a:gd name="T92" fmla="*/ 1128 w 2301"/>
                <a:gd name="T93" fmla="*/ 277 h 1606"/>
                <a:gd name="T94" fmla="*/ 1521 w 2301"/>
                <a:gd name="T95" fmla="*/ 151 h 1606"/>
                <a:gd name="T96" fmla="*/ 1686 w 2301"/>
                <a:gd name="T97" fmla="*/ 36 h 1606"/>
                <a:gd name="T98" fmla="*/ 1819 w 2301"/>
                <a:gd name="T99" fmla="*/ 291 h 1606"/>
                <a:gd name="T100" fmla="*/ 1873 w 2301"/>
                <a:gd name="T101" fmla="*/ 402 h 1606"/>
                <a:gd name="T102" fmla="*/ 1821 w 2301"/>
                <a:gd name="T103" fmla="*/ 367 h 1606"/>
                <a:gd name="T104" fmla="*/ 1679 w 2301"/>
                <a:gd name="T105" fmla="*/ 447 h 1606"/>
                <a:gd name="T106" fmla="*/ 1613 w 2301"/>
                <a:gd name="T107" fmla="*/ 445 h 1606"/>
                <a:gd name="T108" fmla="*/ 1582 w 2301"/>
                <a:gd name="T109" fmla="*/ 329 h 1606"/>
                <a:gd name="T110" fmla="*/ 1523 w 2301"/>
                <a:gd name="T111" fmla="*/ 246 h 1606"/>
                <a:gd name="T112" fmla="*/ 1613 w 2301"/>
                <a:gd name="T113" fmla="*/ 213 h 1606"/>
                <a:gd name="T114" fmla="*/ 1639 w 2301"/>
                <a:gd name="T115" fmla="*/ 166 h 1606"/>
                <a:gd name="T116" fmla="*/ 1722 w 2301"/>
                <a:gd name="T117" fmla="*/ 222 h 1606"/>
                <a:gd name="T118" fmla="*/ 1705 w 2301"/>
                <a:gd name="T119" fmla="*/ 121 h 1606"/>
                <a:gd name="T120" fmla="*/ 1547 w 2301"/>
                <a:gd name="T121" fmla="*/ 133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1" h="1606">
                  <a:moveTo>
                    <a:pt x="1937" y="535"/>
                  </a:moveTo>
                  <a:lnTo>
                    <a:pt x="1956" y="577"/>
                  </a:lnTo>
                  <a:lnTo>
                    <a:pt x="1977" y="603"/>
                  </a:lnTo>
                  <a:lnTo>
                    <a:pt x="2065" y="653"/>
                  </a:lnTo>
                  <a:lnTo>
                    <a:pt x="2190" y="780"/>
                  </a:lnTo>
                  <a:lnTo>
                    <a:pt x="2164" y="795"/>
                  </a:lnTo>
                  <a:lnTo>
                    <a:pt x="2183" y="806"/>
                  </a:lnTo>
                  <a:lnTo>
                    <a:pt x="2181" y="842"/>
                  </a:lnTo>
                  <a:lnTo>
                    <a:pt x="2077" y="835"/>
                  </a:lnTo>
                  <a:lnTo>
                    <a:pt x="2048" y="861"/>
                  </a:lnTo>
                  <a:lnTo>
                    <a:pt x="2017" y="866"/>
                  </a:lnTo>
                  <a:lnTo>
                    <a:pt x="2008" y="858"/>
                  </a:lnTo>
                  <a:lnTo>
                    <a:pt x="2020" y="861"/>
                  </a:lnTo>
                  <a:lnTo>
                    <a:pt x="2025" y="851"/>
                  </a:lnTo>
                  <a:lnTo>
                    <a:pt x="2010" y="835"/>
                  </a:lnTo>
                  <a:lnTo>
                    <a:pt x="2001" y="866"/>
                  </a:lnTo>
                  <a:lnTo>
                    <a:pt x="1980" y="870"/>
                  </a:lnTo>
                  <a:lnTo>
                    <a:pt x="1949" y="858"/>
                  </a:lnTo>
                  <a:lnTo>
                    <a:pt x="1954" y="837"/>
                  </a:lnTo>
                  <a:lnTo>
                    <a:pt x="1991" y="830"/>
                  </a:lnTo>
                  <a:lnTo>
                    <a:pt x="2015" y="799"/>
                  </a:lnTo>
                  <a:lnTo>
                    <a:pt x="2006" y="757"/>
                  </a:lnTo>
                  <a:lnTo>
                    <a:pt x="1991" y="740"/>
                  </a:lnTo>
                  <a:lnTo>
                    <a:pt x="1999" y="717"/>
                  </a:lnTo>
                  <a:lnTo>
                    <a:pt x="2032" y="717"/>
                  </a:lnTo>
                  <a:lnTo>
                    <a:pt x="2027" y="773"/>
                  </a:lnTo>
                  <a:lnTo>
                    <a:pt x="2034" y="750"/>
                  </a:lnTo>
                  <a:lnTo>
                    <a:pt x="2043" y="745"/>
                  </a:lnTo>
                  <a:lnTo>
                    <a:pt x="2067" y="745"/>
                  </a:lnTo>
                  <a:lnTo>
                    <a:pt x="2060" y="757"/>
                  </a:lnTo>
                  <a:lnTo>
                    <a:pt x="2077" y="764"/>
                  </a:lnTo>
                  <a:lnTo>
                    <a:pt x="2081" y="721"/>
                  </a:lnTo>
                  <a:lnTo>
                    <a:pt x="2077" y="693"/>
                  </a:lnTo>
                  <a:lnTo>
                    <a:pt x="2065" y="684"/>
                  </a:lnTo>
                  <a:lnTo>
                    <a:pt x="2058" y="695"/>
                  </a:lnTo>
                  <a:lnTo>
                    <a:pt x="2051" y="662"/>
                  </a:lnTo>
                  <a:lnTo>
                    <a:pt x="2036" y="641"/>
                  </a:lnTo>
                  <a:lnTo>
                    <a:pt x="1999" y="641"/>
                  </a:lnTo>
                  <a:lnTo>
                    <a:pt x="1996" y="662"/>
                  </a:lnTo>
                  <a:lnTo>
                    <a:pt x="2013" y="676"/>
                  </a:lnTo>
                  <a:lnTo>
                    <a:pt x="2008" y="688"/>
                  </a:lnTo>
                  <a:lnTo>
                    <a:pt x="2003" y="684"/>
                  </a:lnTo>
                  <a:lnTo>
                    <a:pt x="2006" y="669"/>
                  </a:lnTo>
                  <a:lnTo>
                    <a:pt x="1991" y="693"/>
                  </a:lnTo>
                  <a:lnTo>
                    <a:pt x="1968" y="705"/>
                  </a:lnTo>
                  <a:lnTo>
                    <a:pt x="1965" y="691"/>
                  </a:lnTo>
                  <a:lnTo>
                    <a:pt x="1980" y="667"/>
                  </a:lnTo>
                  <a:lnTo>
                    <a:pt x="1965" y="658"/>
                  </a:lnTo>
                  <a:lnTo>
                    <a:pt x="1932" y="686"/>
                  </a:lnTo>
                  <a:lnTo>
                    <a:pt x="1913" y="686"/>
                  </a:lnTo>
                  <a:lnTo>
                    <a:pt x="1911" y="674"/>
                  </a:lnTo>
                  <a:lnTo>
                    <a:pt x="1923" y="667"/>
                  </a:lnTo>
                  <a:lnTo>
                    <a:pt x="1937" y="622"/>
                  </a:lnTo>
                  <a:lnTo>
                    <a:pt x="1939" y="594"/>
                  </a:lnTo>
                  <a:lnTo>
                    <a:pt x="1925" y="591"/>
                  </a:lnTo>
                  <a:lnTo>
                    <a:pt x="1906" y="565"/>
                  </a:lnTo>
                  <a:lnTo>
                    <a:pt x="1902" y="544"/>
                  </a:lnTo>
                  <a:lnTo>
                    <a:pt x="1923" y="527"/>
                  </a:lnTo>
                  <a:lnTo>
                    <a:pt x="1937" y="535"/>
                  </a:lnTo>
                  <a:close/>
                  <a:moveTo>
                    <a:pt x="1528" y="390"/>
                  </a:moveTo>
                  <a:lnTo>
                    <a:pt x="1523" y="395"/>
                  </a:lnTo>
                  <a:lnTo>
                    <a:pt x="1518" y="386"/>
                  </a:lnTo>
                  <a:lnTo>
                    <a:pt x="1526" y="381"/>
                  </a:lnTo>
                  <a:lnTo>
                    <a:pt x="1528" y="390"/>
                  </a:lnTo>
                  <a:close/>
                  <a:moveTo>
                    <a:pt x="1767" y="381"/>
                  </a:moveTo>
                  <a:lnTo>
                    <a:pt x="1767" y="388"/>
                  </a:lnTo>
                  <a:lnTo>
                    <a:pt x="1762" y="381"/>
                  </a:lnTo>
                  <a:lnTo>
                    <a:pt x="1776" y="364"/>
                  </a:lnTo>
                  <a:lnTo>
                    <a:pt x="1779" y="374"/>
                  </a:lnTo>
                  <a:lnTo>
                    <a:pt x="1767" y="381"/>
                  </a:lnTo>
                  <a:close/>
                  <a:moveTo>
                    <a:pt x="1273" y="265"/>
                  </a:moveTo>
                  <a:lnTo>
                    <a:pt x="1287" y="279"/>
                  </a:lnTo>
                  <a:lnTo>
                    <a:pt x="1254" y="277"/>
                  </a:lnTo>
                  <a:lnTo>
                    <a:pt x="1263" y="263"/>
                  </a:lnTo>
                  <a:lnTo>
                    <a:pt x="1273" y="265"/>
                  </a:lnTo>
                  <a:close/>
                  <a:moveTo>
                    <a:pt x="1419" y="251"/>
                  </a:moveTo>
                  <a:lnTo>
                    <a:pt x="1429" y="256"/>
                  </a:lnTo>
                  <a:lnTo>
                    <a:pt x="1405" y="260"/>
                  </a:lnTo>
                  <a:lnTo>
                    <a:pt x="1407" y="251"/>
                  </a:lnTo>
                  <a:lnTo>
                    <a:pt x="1419" y="251"/>
                  </a:lnTo>
                  <a:close/>
                  <a:moveTo>
                    <a:pt x="1483" y="246"/>
                  </a:moveTo>
                  <a:lnTo>
                    <a:pt x="1433" y="258"/>
                  </a:lnTo>
                  <a:lnTo>
                    <a:pt x="1450" y="246"/>
                  </a:lnTo>
                  <a:lnTo>
                    <a:pt x="1469" y="246"/>
                  </a:lnTo>
                  <a:lnTo>
                    <a:pt x="1478" y="232"/>
                  </a:lnTo>
                  <a:lnTo>
                    <a:pt x="1483" y="246"/>
                  </a:lnTo>
                  <a:close/>
                  <a:moveTo>
                    <a:pt x="1168" y="211"/>
                  </a:moveTo>
                  <a:lnTo>
                    <a:pt x="1159" y="218"/>
                  </a:lnTo>
                  <a:lnTo>
                    <a:pt x="1187" y="239"/>
                  </a:lnTo>
                  <a:lnTo>
                    <a:pt x="1249" y="251"/>
                  </a:lnTo>
                  <a:lnTo>
                    <a:pt x="1400" y="248"/>
                  </a:lnTo>
                  <a:lnTo>
                    <a:pt x="1405" y="267"/>
                  </a:lnTo>
                  <a:lnTo>
                    <a:pt x="1374" y="279"/>
                  </a:lnTo>
                  <a:lnTo>
                    <a:pt x="1343" y="272"/>
                  </a:lnTo>
                  <a:lnTo>
                    <a:pt x="1332" y="286"/>
                  </a:lnTo>
                  <a:lnTo>
                    <a:pt x="1322" y="279"/>
                  </a:lnTo>
                  <a:lnTo>
                    <a:pt x="1291" y="279"/>
                  </a:lnTo>
                  <a:lnTo>
                    <a:pt x="1282" y="263"/>
                  </a:lnTo>
                  <a:lnTo>
                    <a:pt x="1263" y="263"/>
                  </a:lnTo>
                  <a:lnTo>
                    <a:pt x="1249" y="286"/>
                  </a:lnTo>
                  <a:lnTo>
                    <a:pt x="1230" y="279"/>
                  </a:lnTo>
                  <a:lnTo>
                    <a:pt x="1232" y="267"/>
                  </a:lnTo>
                  <a:lnTo>
                    <a:pt x="1218" y="286"/>
                  </a:lnTo>
                  <a:lnTo>
                    <a:pt x="1194" y="291"/>
                  </a:lnTo>
                  <a:lnTo>
                    <a:pt x="1206" y="303"/>
                  </a:lnTo>
                  <a:lnTo>
                    <a:pt x="1204" y="312"/>
                  </a:lnTo>
                  <a:lnTo>
                    <a:pt x="1199" y="305"/>
                  </a:lnTo>
                  <a:lnTo>
                    <a:pt x="1180" y="305"/>
                  </a:lnTo>
                  <a:lnTo>
                    <a:pt x="1164" y="315"/>
                  </a:lnTo>
                  <a:lnTo>
                    <a:pt x="1161" y="322"/>
                  </a:lnTo>
                  <a:lnTo>
                    <a:pt x="1171" y="331"/>
                  </a:lnTo>
                  <a:lnTo>
                    <a:pt x="1183" y="317"/>
                  </a:lnTo>
                  <a:lnTo>
                    <a:pt x="1190" y="324"/>
                  </a:lnTo>
                  <a:lnTo>
                    <a:pt x="1220" y="322"/>
                  </a:lnTo>
                  <a:lnTo>
                    <a:pt x="1249" y="305"/>
                  </a:lnTo>
                  <a:lnTo>
                    <a:pt x="1249" y="286"/>
                  </a:lnTo>
                  <a:lnTo>
                    <a:pt x="1273" y="284"/>
                  </a:lnTo>
                  <a:lnTo>
                    <a:pt x="1277" y="291"/>
                  </a:lnTo>
                  <a:lnTo>
                    <a:pt x="1261" y="296"/>
                  </a:lnTo>
                  <a:lnTo>
                    <a:pt x="1265" y="310"/>
                  </a:lnTo>
                  <a:lnTo>
                    <a:pt x="1256" y="324"/>
                  </a:lnTo>
                  <a:lnTo>
                    <a:pt x="1261" y="326"/>
                  </a:lnTo>
                  <a:lnTo>
                    <a:pt x="1270" y="296"/>
                  </a:lnTo>
                  <a:lnTo>
                    <a:pt x="1277" y="296"/>
                  </a:lnTo>
                  <a:lnTo>
                    <a:pt x="1282" y="324"/>
                  </a:lnTo>
                  <a:lnTo>
                    <a:pt x="1291" y="326"/>
                  </a:lnTo>
                  <a:lnTo>
                    <a:pt x="1296" y="312"/>
                  </a:lnTo>
                  <a:lnTo>
                    <a:pt x="1310" y="324"/>
                  </a:lnTo>
                  <a:lnTo>
                    <a:pt x="1322" y="298"/>
                  </a:lnTo>
                  <a:lnTo>
                    <a:pt x="1336" y="352"/>
                  </a:lnTo>
                  <a:lnTo>
                    <a:pt x="1379" y="329"/>
                  </a:lnTo>
                  <a:lnTo>
                    <a:pt x="1388" y="293"/>
                  </a:lnTo>
                  <a:lnTo>
                    <a:pt x="1405" y="282"/>
                  </a:lnTo>
                  <a:lnTo>
                    <a:pt x="1443" y="267"/>
                  </a:lnTo>
                  <a:lnTo>
                    <a:pt x="1457" y="256"/>
                  </a:lnTo>
                  <a:lnTo>
                    <a:pt x="1469" y="258"/>
                  </a:lnTo>
                  <a:lnTo>
                    <a:pt x="1466" y="298"/>
                  </a:lnTo>
                  <a:lnTo>
                    <a:pt x="1478" y="315"/>
                  </a:lnTo>
                  <a:lnTo>
                    <a:pt x="1497" y="315"/>
                  </a:lnTo>
                  <a:lnTo>
                    <a:pt x="1507" y="329"/>
                  </a:lnTo>
                  <a:lnTo>
                    <a:pt x="1495" y="350"/>
                  </a:lnTo>
                  <a:lnTo>
                    <a:pt x="1504" y="378"/>
                  </a:lnTo>
                  <a:lnTo>
                    <a:pt x="1518" y="397"/>
                  </a:lnTo>
                  <a:lnTo>
                    <a:pt x="1514" y="416"/>
                  </a:lnTo>
                  <a:lnTo>
                    <a:pt x="1530" y="431"/>
                  </a:lnTo>
                  <a:lnTo>
                    <a:pt x="1549" y="421"/>
                  </a:lnTo>
                  <a:lnTo>
                    <a:pt x="1559" y="428"/>
                  </a:lnTo>
                  <a:lnTo>
                    <a:pt x="1537" y="447"/>
                  </a:lnTo>
                  <a:lnTo>
                    <a:pt x="1563" y="433"/>
                  </a:lnTo>
                  <a:lnTo>
                    <a:pt x="1580" y="459"/>
                  </a:lnTo>
                  <a:lnTo>
                    <a:pt x="1625" y="466"/>
                  </a:lnTo>
                  <a:lnTo>
                    <a:pt x="1646" y="518"/>
                  </a:lnTo>
                  <a:lnTo>
                    <a:pt x="1675" y="520"/>
                  </a:lnTo>
                  <a:lnTo>
                    <a:pt x="1656" y="525"/>
                  </a:lnTo>
                  <a:lnTo>
                    <a:pt x="1641" y="542"/>
                  </a:lnTo>
                  <a:lnTo>
                    <a:pt x="1677" y="525"/>
                  </a:lnTo>
                  <a:lnTo>
                    <a:pt x="1696" y="535"/>
                  </a:lnTo>
                  <a:lnTo>
                    <a:pt x="1686" y="520"/>
                  </a:lnTo>
                  <a:lnTo>
                    <a:pt x="1701" y="527"/>
                  </a:lnTo>
                  <a:lnTo>
                    <a:pt x="1701" y="542"/>
                  </a:lnTo>
                  <a:lnTo>
                    <a:pt x="1696" y="537"/>
                  </a:lnTo>
                  <a:lnTo>
                    <a:pt x="1679" y="551"/>
                  </a:lnTo>
                  <a:lnTo>
                    <a:pt x="1679" y="558"/>
                  </a:lnTo>
                  <a:lnTo>
                    <a:pt x="1698" y="546"/>
                  </a:lnTo>
                  <a:lnTo>
                    <a:pt x="1696" y="556"/>
                  </a:lnTo>
                  <a:lnTo>
                    <a:pt x="1710" y="565"/>
                  </a:lnTo>
                  <a:lnTo>
                    <a:pt x="1731" y="617"/>
                  </a:lnTo>
                  <a:lnTo>
                    <a:pt x="1753" y="617"/>
                  </a:lnTo>
                  <a:lnTo>
                    <a:pt x="1738" y="587"/>
                  </a:lnTo>
                  <a:lnTo>
                    <a:pt x="1746" y="577"/>
                  </a:lnTo>
                  <a:lnTo>
                    <a:pt x="1826" y="561"/>
                  </a:lnTo>
                  <a:lnTo>
                    <a:pt x="1868" y="530"/>
                  </a:lnTo>
                  <a:lnTo>
                    <a:pt x="1878" y="532"/>
                  </a:lnTo>
                  <a:lnTo>
                    <a:pt x="1883" y="539"/>
                  </a:lnTo>
                  <a:lnTo>
                    <a:pt x="1871" y="544"/>
                  </a:lnTo>
                  <a:lnTo>
                    <a:pt x="1871" y="553"/>
                  </a:lnTo>
                  <a:lnTo>
                    <a:pt x="1892" y="565"/>
                  </a:lnTo>
                  <a:lnTo>
                    <a:pt x="1902" y="563"/>
                  </a:lnTo>
                  <a:lnTo>
                    <a:pt x="1904" y="582"/>
                  </a:lnTo>
                  <a:lnTo>
                    <a:pt x="1935" y="605"/>
                  </a:lnTo>
                  <a:lnTo>
                    <a:pt x="1925" y="641"/>
                  </a:lnTo>
                  <a:lnTo>
                    <a:pt x="1918" y="646"/>
                  </a:lnTo>
                  <a:lnTo>
                    <a:pt x="1921" y="658"/>
                  </a:lnTo>
                  <a:lnTo>
                    <a:pt x="1899" y="676"/>
                  </a:lnTo>
                  <a:lnTo>
                    <a:pt x="1906" y="676"/>
                  </a:lnTo>
                  <a:lnTo>
                    <a:pt x="1909" y="691"/>
                  </a:lnTo>
                  <a:lnTo>
                    <a:pt x="1928" y="710"/>
                  </a:lnTo>
                  <a:lnTo>
                    <a:pt x="1954" y="721"/>
                  </a:lnTo>
                  <a:lnTo>
                    <a:pt x="1965" y="757"/>
                  </a:lnTo>
                  <a:lnTo>
                    <a:pt x="1982" y="757"/>
                  </a:lnTo>
                  <a:lnTo>
                    <a:pt x="2001" y="785"/>
                  </a:lnTo>
                  <a:lnTo>
                    <a:pt x="1994" y="797"/>
                  </a:lnTo>
                  <a:lnTo>
                    <a:pt x="1973" y="809"/>
                  </a:lnTo>
                  <a:lnTo>
                    <a:pt x="1961" y="830"/>
                  </a:lnTo>
                  <a:lnTo>
                    <a:pt x="1947" y="832"/>
                  </a:lnTo>
                  <a:lnTo>
                    <a:pt x="1947" y="844"/>
                  </a:lnTo>
                  <a:lnTo>
                    <a:pt x="1937" y="849"/>
                  </a:lnTo>
                  <a:lnTo>
                    <a:pt x="1942" y="866"/>
                  </a:lnTo>
                  <a:lnTo>
                    <a:pt x="1963" y="868"/>
                  </a:lnTo>
                  <a:lnTo>
                    <a:pt x="1991" y="906"/>
                  </a:lnTo>
                  <a:lnTo>
                    <a:pt x="2003" y="903"/>
                  </a:lnTo>
                  <a:lnTo>
                    <a:pt x="2034" y="937"/>
                  </a:lnTo>
                  <a:lnTo>
                    <a:pt x="2114" y="970"/>
                  </a:lnTo>
                  <a:lnTo>
                    <a:pt x="2152" y="970"/>
                  </a:lnTo>
                  <a:lnTo>
                    <a:pt x="2164" y="974"/>
                  </a:lnTo>
                  <a:lnTo>
                    <a:pt x="2192" y="948"/>
                  </a:lnTo>
                  <a:lnTo>
                    <a:pt x="2214" y="963"/>
                  </a:lnTo>
                  <a:lnTo>
                    <a:pt x="2214" y="981"/>
                  </a:lnTo>
                  <a:lnTo>
                    <a:pt x="2183" y="1010"/>
                  </a:lnTo>
                  <a:lnTo>
                    <a:pt x="2219" y="1015"/>
                  </a:lnTo>
                  <a:lnTo>
                    <a:pt x="2223" y="1024"/>
                  </a:lnTo>
                  <a:lnTo>
                    <a:pt x="2216" y="1045"/>
                  </a:lnTo>
                  <a:lnTo>
                    <a:pt x="2223" y="1050"/>
                  </a:lnTo>
                  <a:lnTo>
                    <a:pt x="2226" y="1078"/>
                  </a:lnTo>
                  <a:lnTo>
                    <a:pt x="2245" y="1095"/>
                  </a:lnTo>
                  <a:lnTo>
                    <a:pt x="2237" y="1171"/>
                  </a:lnTo>
                  <a:lnTo>
                    <a:pt x="2249" y="1208"/>
                  </a:lnTo>
                  <a:lnTo>
                    <a:pt x="2266" y="1223"/>
                  </a:lnTo>
                  <a:lnTo>
                    <a:pt x="2289" y="1362"/>
                  </a:lnTo>
                  <a:lnTo>
                    <a:pt x="2301" y="1386"/>
                  </a:lnTo>
                  <a:lnTo>
                    <a:pt x="2301" y="1386"/>
                  </a:lnTo>
                  <a:lnTo>
                    <a:pt x="2263" y="1407"/>
                  </a:lnTo>
                  <a:lnTo>
                    <a:pt x="2245" y="1405"/>
                  </a:lnTo>
                  <a:lnTo>
                    <a:pt x="2235" y="1431"/>
                  </a:lnTo>
                  <a:lnTo>
                    <a:pt x="2211" y="1440"/>
                  </a:lnTo>
                  <a:lnTo>
                    <a:pt x="2211" y="1457"/>
                  </a:lnTo>
                  <a:lnTo>
                    <a:pt x="2181" y="1461"/>
                  </a:lnTo>
                  <a:lnTo>
                    <a:pt x="2150" y="1450"/>
                  </a:lnTo>
                  <a:lnTo>
                    <a:pt x="2112" y="1454"/>
                  </a:lnTo>
                  <a:lnTo>
                    <a:pt x="2131" y="1419"/>
                  </a:lnTo>
                  <a:lnTo>
                    <a:pt x="2190" y="1355"/>
                  </a:lnTo>
                  <a:lnTo>
                    <a:pt x="2202" y="1327"/>
                  </a:lnTo>
                  <a:lnTo>
                    <a:pt x="2197" y="1286"/>
                  </a:lnTo>
                  <a:lnTo>
                    <a:pt x="2188" y="1279"/>
                  </a:lnTo>
                  <a:lnTo>
                    <a:pt x="2178" y="1291"/>
                  </a:lnTo>
                  <a:lnTo>
                    <a:pt x="2162" y="1291"/>
                  </a:lnTo>
                  <a:lnTo>
                    <a:pt x="2126" y="1272"/>
                  </a:lnTo>
                  <a:lnTo>
                    <a:pt x="2105" y="1303"/>
                  </a:lnTo>
                  <a:lnTo>
                    <a:pt x="2084" y="1301"/>
                  </a:lnTo>
                  <a:lnTo>
                    <a:pt x="2081" y="1284"/>
                  </a:lnTo>
                  <a:lnTo>
                    <a:pt x="2053" y="1279"/>
                  </a:lnTo>
                  <a:lnTo>
                    <a:pt x="2003" y="1294"/>
                  </a:lnTo>
                  <a:lnTo>
                    <a:pt x="1994" y="1284"/>
                  </a:lnTo>
                  <a:lnTo>
                    <a:pt x="2001" y="1260"/>
                  </a:lnTo>
                  <a:lnTo>
                    <a:pt x="1977" y="1239"/>
                  </a:lnTo>
                  <a:lnTo>
                    <a:pt x="1980" y="1208"/>
                  </a:lnTo>
                  <a:lnTo>
                    <a:pt x="1947" y="1194"/>
                  </a:lnTo>
                  <a:lnTo>
                    <a:pt x="1928" y="1154"/>
                  </a:lnTo>
                  <a:lnTo>
                    <a:pt x="1918" y="1199"/>
                  </a:lnTo>
                  <a:lnTo>
                    <a:pt x="1947" y="1218"/>
                  </a:lnTo>
                  <a:lnTo>
                    <a:pt x="1939" y="1230"/>
                  </a:lnTo>
                  <a:lnTo>
                    <a:pt x="1918" y="1242"/>
                  </a:lnTo>
                  <a:lnTo>
                    <a:pt x="1897" y="1230"/>
                  </a:lnTo>
                  <a:lnTo>
                    <a:pt x="1880" y="1232"/>
                  </a:lnTo>
                  <a:lnTo>
                    <a:pt x="1833" y="1272"/>
                  </a:lnTo>
                  <a:lnTo>
                    <a:pt x="1828" y="1305"/>
                  </a:lnTo>
                  <a:lnTo>
                    <a:pt x="1805" y="1301"/>
                  </a:lnTo>
                  <a:lnTo>
                    <a:pt x="1783" y="1317"/>
                  </a:lnTo>
                  <a:lnTo>
                    <a:pt x="1786" y="1339"/>
                  </a:lnTo>
                  <a:lnTo>
                    <a:pt x="1776" y="1350"/>
                  </a:lnTo>
                  <a:lnTo>
                    <a:pt x="1767" y="1350"/>
                  </a:lnTo>
                  <a:lnTo>
                    <a:pt x="1762" y="1362"/>
                  </a:lnTo>
                  <a:lnTo>
                    <a:pt x="1764" y="1395"/>
                  </a:lnTo>
                  <a:lnTo>
                    <a:pt x="1753" y="1391"/>
                  </a:lnTo>
                  <a:lnTo>
                    <a:pt x="1743" y="1424"/>
                  </a:lnTo>
                  <a:lnTo>
                    <a:pt x="1729" y="1426"/>
                  </a:lnTo>
                  <a:lnTo>
                    <a:pt x="1724" y="1417"/>
                  </a:lnTo>
                  <a:lnTo>
                    <a:pt x="1715" y="1419"/>
                  </a:lnTo>
                  <a:lnTo>
                    <a:pt x="1715" y="1431"/>
                  </a:lnTo>
                  <a:lnTo>
                    <a:pt x="1693" y="1466"/>
                  </a:lnTo>
                  <a:lnTo>
                    <a:pt x="1693" y="1466"/>
                  </a:lnTo>
                  <a:lnTo>
                    <a:pt x="1696" y="1469"/>
                  </a:lnTo>
                  <a:lnTo>
                    <a:pt x="1696" y="1469"/>
                  </a:lnTo>
                  <a:lnTo>
                    <a:pt x="1684" y="1476"/>
                  </a:lnTo>
                  <a:lnTo>
                    <a:pt x="1667" y="1440"/>
                  </a:lnTo>
                  <a:lnTo>
                    <a:pt x="1656" y="1443"/>
                  </a:lnTo>
                  <a:lnTo>
                    <a:pt x="1632" y="1435"/>
                  </a:lnTo>
                  <a:lnTo>
                    <a:pt x="1599" y="1461"/>
                  </a:lnTo>
                  <a:lnTo>
                    <a:pt x="1589" y="1502"/>
                  </a:lnTo>
                  <a:lnTo>
                    <a:pt x="1573" y="1495"/>
                  </a:lnTo>
                  <a:lnTo>
                    <a:pt x="1561" y="1466"/>
                  </a:lnTo>
                  <a:lnTo>
                    <a:pt x="1540" y="1466"/>
                  </a:lnTo>
                  <a:lnTo>
                    <a:pt x="1528" y="1480"/>
                  </a:lnTo>
                  <a:lnTo>
                    <a:pt x="1514" y="1480"/>
                  </a:lnTo>
                  <a:lnTo>
                    <a:pt x="1514" y="1502"/>
                  </a:lnTo>
                  <a:lnTo>
                    <a:pt x="1502" y="1502"/>
                  </a:lnTo>
                  <a:lnTo>
                    <a:pt x="1497" y="1516"/>
                  </a:lnTo>
                  <a:lnTo>
                    <a:pt x="1474" y="1521"/>
                  </a:lnTo>
                  <a:lnTo>
                    <a:pt x="1455" y="1549"/>
                  </a:lnTo>
                  <a:lnTo>
                    <a:pt x="1436" y="1554"/>
                  </a:lnTo>
                  <a:lnTo>
                    <a:pt x="1426" y="1537"/>
                  </a:lnTo>
                  <a:lnTo>
                    <a:pt x="1417" y="1542"/>
                  </a:lnTo>
                  <a:lnTo>
                    <a:pt x="1438" y="1525"/>
                  </a:lnTo>
                  <a:lnTo>
                    <a:pt x="1429" y="1516"/>
                  </a:lnTo>
                  <a:lnTo>
                    <a:pt x="1412" y="1521"/>
                  </a:lnTo>
                  <a:lnTo>
                    <a:pt x="1414" y="1530"/>
                  </a:lnTo>
                  <a:lnTo>
                    <a:pt x="1403" y="1528"/>
                  </a:lnTo>
                  <a:lnTo>
                    <a:pt x="1407" y="1521"/>
                  </a:lnTo>
                  <a:lnTo>
                    <a:pt x="1391" y="1523"/>
                  </a:lnTo>
                  <a:lnTo>
                    <a:pt x="1377" y="1537"/>
                  </a:lnTo>
                  <a:lnTo>
                    <a:pt x="1358" y="1516"/>
                  </a:lnTo>
                  <a:lnTo>
                    <a:pt x="1310" y="1528"/>
                  </a:lnTo>
                  <a:lnTo>
                    <a:pt x="1291" y="1516"/>
                  </a:lnTo>
                  <a:lnTo>
                    <a:pt x="1303" y="1492"/>
                  </a:lnTo>
                  <a:lnTo>
                    <a:pt x="1261" y="1490"/>
                  </a:lnTo>
                  <a:lnTo>
                    <a:pt x="1249" y="1483"/>
                  </a:lnTo>
                  <a:lnTo>
                    <a:pt x="1256" y="1466"/>
                  </a:lnTo>
                  <a:lnTo>
                    <a:pt x="1247" y="1461"/>
                  </a:lnTo>
                  <a:lnTo>
                    <a:pt x="1213" y="1473"/>
                  </a:lnTo>
                  <a:lnTo>
                    <a:pt x="1164" y="1452"/>
                  </a:lnTo>
                  <a:lnTo>
                    <a:pt x="1116" y="1466"/>
                  </a:lnTo>
                  <a:lnTo>
                    <a:pt x="1105" y="1440"/>
                  </a:lnTo>
                  <a:lnTo>
                    <a:pt x="1086" y="1431"/>
                  </a:lnTo>
                  <a:lnTo>
                    <a:pt x="1083" y="1414"/>
                  </a:lnTo>
                  <a:lnTo>
                    <a:pt x="1034" y="1386"/>
                  </a:lnTo>
                  <a:lnTo>
                    <a:pt x="1003" y="1391"/>
                  </a:lnTo>
                  <a:lnTo>
                    <a:pt x="986" y="1355"/>
                  </a:lnTo>
                  <a:lnTo>
                    <a:pt x="960" y="1362"/>
                  </a:lnTo>
                  <a:lnTo>
                    <a:pt x="960" y="1372"/>
                  </a:lnTo>
                  <a:lnTo>
                    <a:pt x="951" y="1376"/>
                  </a:lnTo>
                  <a:lnTo>
                    <a:pt x="939" y="1353"/>
                  </a:lnTo>
                  <a:lnTo>
                    <a:pt x="915" y="1369"/>
                  </a:lnTo>
                  <a:lnTo>
                    <a:pt x="896" y="1367"/>
                  </a:lnTo>
                  <a:lnTo>
                    <a:pt x="896" y="1346"/>
                  </a:lnTo>
                  <a:lnTo>
                    <a:pt x="875" y="1343"/>
                  </a:lnTo>
                  <a:lnTo>
                    <a:pt x="882" y="1365"/>
                  </a:lnTo>
                  <a:lnTo>
                    <a:pt x="856" y="1381"/>
                  </a:lnTo>
                  <a:lnTo>
                    <a:pt x="861" y="1414"/>
                  </a:lnTo>
                  <a:lnTo>
                    <a:pt x="844" y="1424"/>
                  </a:lnTo>
                  <a:lnTo>
                    <a:pt x="830" y="1417"/>
                  </a:lnTo>
                  <a:lnTo>
                    <a:pt x="816" y="1445"/>
                  </a:lnTo>
                  <a:lnTo>
                    <a:pt x="783" y="1438"/>
                  </a:lnTo>
                  <a:lnTo>
                    <a:pt x="762" y="1466"/>
                  </a:lnTo>
                  <a:lnTo>
                    <a:pt x="724" y="1464"/>
                  </a:lnTo>
                  <a:lnTo>
                    <a:pt x="745" y="1480"/>
                  </a:lnTo>
                  <a:lnTo>
                    <a:pt x="738" y="1492"/>
                  </a:lnTo>
                  <a:lnTo>
                    <a:pt x="712" y="1490"/>
                  </a:lnTo>
                  <a:lnTo>
                    <a:pt x="686" y="1499"/>
                  </a:lnTo>
                  <a:lnTo>
                    <a:pt x="684" y="1483"/>
                  </a:lnTo>
                  <a:lnTo>
                    <a:pt x="646" y="1471"/>
                  </a:lnTo>
                  <a:lnTo>
                    <a:pt x="622" y="1476"/>
                  </a:lnTo>
                  <a:lnTo>
                    <a:pt x="599" y="1502"/>
                  </a:lnTo>
                  <a:lnTo>
                    <a:pt x="577" y="1506"/>
                  </a:lnTo>
                  <a:lnTo>
                    <a:pt x="587" y="1551"/>
                  </a:lnTo>
                  <a:lnTo>
                    <a:pt x="575" y="1566"/>
                  </a:lnTo>
                  <a:lnTo>
                    <a:pt x="580" y="1580"/>
                  </a:lnTo>
                  <a:lnTo>
                    <a:pt x="565" y="1592"/>
                  </a:lnTo>
                  <a:lnTo>
                    <a:pt x="546" y="1596"/>
                  </a:lnTo>
                  <a:lnTo>
                    <a:pt x="528" y="1589"/>
                  </a:lnTo>
                  <a:lnTo>
                    <a:pt x="523" y="1577"/>
                  </a:lnTo>
                  <a:lnTo>
                    <a:pt x="509" y="1582"/>
                  </a:lnTo>
                  <a:lnTo>
                    <a:pt x="499" y="1575"/>
                  </a:lnTo>
                  <a:lnTo>
                    <a:pt x="483" y="1577"/>
                  </a:lnTo>
                  <a:lnTo>
                    <a:pt x="480" y="1606"/>
                  </a:lnTo>
                  <a:lnTo>
                    <a:pt x="405" y="1594"/>
                  </a:lnTo>
                  <a:lnTo>
                    <a:pt x="405" y="1594"/>
                  </a:lnTo>
                  <a:lnTo>
                    <a:pt x="381" y="1573"/>
                  </a:lnTo>
                  <a:lnTo>
                    <a:pt x="355" y="1580"/>
                  </a:lnTo>
                  <a:lnTo>
                    <a:pt x="350" y="1558"/>
                  </a:lnTo>
                  <a:lnTo>
                    <a:pt x="362" y="1537"/>
                  </a:lnTo>
                  <a:lnTo>
                    <a:pt x="298" y="1502"/>
                  </a:lnTo>
                  <a:lnTo>
                    <a:pt x="260" y="1438"/>
                  </a:lnTo>
                  <a:lnTo>
                    <a:pt x="251" y="1435"/>
                  </a:lnTo>
                  <a:lnTo>
                    <a:pt x="237" y="1383"/>
                  </a:lnTo>
                  <a:lnTo>
                    <a:pt x="213" y="1381"/>
                  </a:lnTo>
                  <a:lnTo>
                    <a:pt x="194" y="1367"/>
                  </a:lnTo>
                  <a:lnTo>
                    <a:pt x="144" y="1412"/>
                  </a:lnTo>
                  <a:lnTo>
                    <a:pt x="99" y="1388"/>
                  </a:lnTo>
                  <a:lnTo>
                    <a:pt x="102" y="1376"/>
                  </a:lnTo>
                  <a:lnTo>
                    <a:pt x="88" y="1372"/>
                  </a:lnTo>
                  <a:lnTo>
                    <a:pt x="64" y="1346"/>
                  </a:lnTo>
                  <a:lnTo>
                    <a:pt x="0" y="1350"/>
                  </a:lnTo>
                  <a:lnTo>
                    <a:pt x="0" y="1350"/>
                  </a:lnTo>
                  <a:lnTo>
                    <a:pt x="12" y="1334"/>
                  </a:lnTo>
                  <a:lnTo>
                    <a:pt x="24" y="1260"/>
                  </a:lnTo>
                  <a:lnTo>
                    <a:pt x="36" y="1253"/>
                  </a:lnTo>
                  <a:lnTo>
                    <a:pt x="59" y="1260"/>
                  </a:lnTo>
                  <a:lnTo>
                    <a:pt x="64" y="1237"/>
                  </a:lnTo>
                  <a:lnTo>
                    <a:pt x="97" y="1232"/>
                  </a:lnTo>
                  <a:lnTo>
                    <a:pt x="116" y="1204"/>
                  </a:lnTo>
                  <a:lnTo>
                    <a:pt x="140" y="1201"/>
                  </a:lnTo>
                  <a:lnTo>
                    <a:pt x="133" y="1194"/>
                  </a:lnTo>
                  <a:lnTo>
                    <a:pt x="144" y="1173"/>
                  </a:lnTo>
                  <a:lnTo>
                    <a:pt x="137" y="1140"/>
                  </a:lnTo>
                  <a:lnTo>
                    <a:pt x="147" y="1138"/>
                  </a:lnTo>
                  <a:lnTo>
                    <a:pt x="154" y="1149"/>
                  </a:lnTo>
                  <a:lnTo>
                    <a:pt x="192" y="1142"/>
                  </a:lnTo>
                  <a:lnTo>
                    <a:pt x="201" y="1083"/>
                  </a:lnTo>
                  <a:lnTo>
                    <a:pt x="215" y="1064"/>
                  </a:lnTo>
                  <a:lnTo>
                    <a:pt x="211" y="1026"/>
                  </a:lnTo>
                  <a:lnTo>
                    <a:pt x="196" y="1022"/>
                  </a:lnTo>
                  <a:lnTo>
                    <a:pt x="199" y="1012"/>
                  </a:lnTo>
                  <a:lnTo>
                    <a:pt x="154" y="1010"/>
                  </a:lnTo>
                  <a:lnTo>
                    <a:pt x="130" y="991"/>
                  </a:lnTo>
                  <a:lnTo>
                    <a:pt x="128" y="972"/>
                  </a:lnTo>
                  <a:lnTo>
                    <a:pt x="99" y="958"/>
                  </a:lnTo>
                  <a:lnTo>
                    <a:pt x="99" y="958"/>
                  </a:lnTo>
                  <a:lnTo>
                    <a:pt x="102" y="941"/>
                  </a:lnTo>
                  <a:lnTo>
                    <a:pt x="102" y="941"/>
                  </a:lnTo>
                  <a:lnTo>
                    <a:pt x="109" y="918"/>
                  </a:lnTo>
                  <a:lnTo>
                    <a:pt x="92" y="856"/>
                  </a:lnTo>
                  <a:lnTo>
                    <a:pt x="107" y="835"/>
                  </a:lnTo>
                  <a:lnTo>
                    <a:pt x="126" y="832"/>
                  </a:lnTo>
                  <a:lnTo>
                    <a:pt x="135" y="814"/>
                  </a:lnTo>
                  <a:lnTo>
                    <a:pt x="152" y="811"/>
                  </a:lnTo>
                  <a:lnTo>
                    <a:pt x="173" y="783"/>
                  </a:lnTo>
                  <a:lnTo>
                    <a:pt x="192" y="792"/>
                  </a:lnTo>
                  <a:lnTo>
                    <a:pt x="187" y="799"/>
                  </a:lnTo>
                  <a:lnTo>
                    <a:pt x="192" y="809"/>
                  </a:lnTo>
                  <a:lnTo>
                    <a:pt x="225" y="799"/>
                  </a:lnTo>
                  <a:lnTo>
                    <a:pt x="180" y="785"/>
                  </a:lnTo>
                  <a:lnTo>
                    <a:pt x="187" y="750"/>
                  </a:lnTo>
                  <a:lnTo>
                    <a:pt x="187" y="750"/>
                  </a:lnTo>
                  <a:lnTo>
                    <a:pt x="267" y="700"/>
                  </a:lnTo>
                  <a:lnTo>
                    <a:pt x="353" y="691"/>
                  </a:lnTo>
                  <a:lnTo>
                    <a:pt x="369" y="719"/>
                  </a:lnTo>
                  <a:lnTo>
                    <a:pt x="402" y="721"/>
                  </a:lnTo>
                  <a:lnTo>
                    <a:pt x="390" y="752"/>
                  </a:lnTo>
                  <a:lnTo>
                    <a:pt x="400" y="771"/>
                  </a:lnTo>
                  <a:lnTo>
                    <a:pt x="419" y="776"/>
                  </a:lnTo>
                  <a:lnTo>
                    <a:pt x="447" y="747"/>
                  </a:lnTo>
                  <a:lnTo>
                    <a:pt x="466" y="773"/>
                  </a:lnTo>
                  <a:lnTo>
                    <a:pt x="490" y="771"/>
                  </a:lnTo>
                  <a:lnTo>
                    <a:pt x="487" y="785"/>
                  </a:lnTo>
                  <a:lnTo>
                    <a:pt x="504" y="795"/>
                  </a:lnTo>
                  <a:lnTo>
                    <a:pt x="509" y="809"/>
                  </a:lnTo>
                  <a:lnTo>
                    <a:pt x="523" y="811"/>
                  </a:lnTo>
                  <a:lnTo>
                    <a:pt x="513" y="797"/>
                  </a:lnTo>
                  <a:lnTo>
                    <a:pt x="535" y="780"/>
                  </a:lnTo>
                  <a:lnTo>
                    <a:pt x="537" y="740"/>
                  </a:lnTo>
                  <a:lnTo>
                    <a:pt x="530" y="743"/>
                  </a:lnTo>
                  <a:lnTo>
                    <a:pt x="525" y="736"/>
                  </a:lnTo>
                  <a:lnTo>
                    <a:pt x="513" y="747"/>
                  </a:lnTo>
                  <a:lnTo>
                    <a:pt x="513" y="707"/>
                  </a:lnTo>
                  <a:lnTo>
                    <a:pt x="502" y="721"/>
                  </a:lnTo>
                  <a:lnTo>
                    <a:pt x="504" y="745"/>
                  </a:lnTo>
                  <a:lnTo>
                    <a:pt x="485" y="733"/>
                  </a:lnTo>
                  <a:lnTo>
                    <a:pt x="478" y="740"/>
                  </a:lnTo>
                  <a:lnTo>
                    <a:pt x="492" y="740"/>
                  </a:lnTo>
                  <a:lnTo>
                    <a:pt x="478" y="740"/>
                  </a:lnTo>
                  <a:lnTo>
                    <a:pt x="471" y="726"/>
                  </a:lnTo>
                  <a:lnTo>
                    <a:pt x="478" y="702"/>
                  </a:lnTo>
                  <a:lnTo>
                    <a:pt x="516" y="681"/>
                  </a:lnTo>
                  <a:lnTo>
                    <a:pt x="542" y="684"/>
                  </a:lnTo>
                  <a:lnTo>
                    <a:pt x="528" y="733"/>
                  </a:lnTo>
                  <a:lnTo>
                    <a:pt x="539" y="738"/>
                  </a:lnTo>
                  <a:lnTo>
                    <a:pt x="546" y="721"/>
                  </a:lnTo>
                  <a:lnTo>
                    <a:pt x="542" y="712"/>
                  </a:lnTo>
                  <a:lnTo>
                    <a:pt x="554" y="691"/>
                  </a:lnTo>
                  <a:lnTo>
                    <a:pt x="568" y="686"/>
                  </a:lnTo>
                  <a:lnTo>
                    <a:pt x="558" y="674"/>
                  </a:lnTo>
                  <a:lnTo>
                    <a:pt x="577" y="679"/>
                  </a:lnTo>
                  <a:lnTo>
                    <a:pt x="591" y="672"/>
                  </a:lnTo>
                  <a:lnTo>
                    <a:pt x="596" y="641"/>
                  </a:lnTo>
                  <a:lnTo>
                    <a:pt x="620" y="627"/>
                  </a:lnTo>
                  <a:lnTo>
                    <a:pt x="622" y="613"/>
                  </a:lnTo>
                  <a:lnTo>
                    <a:pt x="608" y="601"/>
                  </a:lnTo>
                  <a:lnTo>
                    <a:pt x="565" y="655"/>
                  </a:lnTo>
                  <a:lnTo>
                    <a:pt x="563" y="629"/>
                  </a:lnTo>
                  <a:lnTo>
                    <a:pt x="582" y="608"/>
                  </a:lnTo>
                  <a:lnTo>
                    <a:pt x="610" y="596"/>
                  </a:lnTo>
                  <a:lnTo>
                    <a:pt x="655" y="549"/>
                  </a:lnTo>
                  <a:lnTo>
                    <a:pt x="700" y="546"/>
                  </a:lnTo>
                  <a:lnTo>
                    <a:pt x="755" y="556"/>
                  </a:lnTo>
                  <a:lnTo>
                    <a:pt x="854" y="523"/>
                  </a:lnTo>
                  <a:lnTo>
                    <a:pt x="923" y="518"/>
                  </a:lnTo>
                  <a:lnTo>
                    <a:pt x="958" y="461"/>
                  </a:lnTo>
                  <a:lnTo>
                    <a:pt x="1050" y="402"/>
                  </a:lnTo>
                  <a:lnTo>
                    <a:pt x="1093" y="317"/>
                  </a:lnTo>
                  <a:lnTo>
                    <a:pt x="1128" y="277"/>
                  </a:lnTo>
                  <a:lnTo>
                    <a:pt x="1150" y="218"/>
                  </a:lnTo>
                  <a:lnTo>
                    <a:pt x="1168" y="211"/>
                  </a:lnTo>
                  <a:close/>
                  <a:moveTo>
                    <a:pt x="1540" y="85"/>
                  </a:moveTo>
                  <a:lnTo>
                    <a:pt x="1544" y="116"/>
                  </a:lnTo>
                  <a:lnTo>
                    <a:pt x="1537" y="90"/>
                  </a:lnTo>
                  <a:lnTo>
                    <a:pt x="1540" y="114"/>
                  </a:lnTo>
                  <a:lnTo>
                    <a:pt x="1533" y="99"/>
                  </a:lnTo>
                  <a:lnTo>
                    <a:pt x="1535" y="88"/>
                  </a:lnTo>
                  <a:lnTo>
                    <a:pt x="1516" y="107"/>
                  </a:lnTo>
                  <a:lnTo>
                    <a:pt x="1521" y="151"/>
                  </a:lnTo>
                  <a:lnTo>
                    <a:pt x="1495" y="192"/>
                  </a:lnTo>
                  <a:lnTo>
                    <a:pt x="1490" y="234"/>
                  </a:lnTo>
                  <a:lnTo>
                    <a:pt x="1488" y="215"/>
                  </a:lnTo>
                  <a:lnTo>
                    <a:pt x="1509" y="133"/>
                  </a:lnTo>
                  <a:lnTo>
                    <a:pt x="1511" y="97"/>
                  </a:lnTo>
                  <a:lnTo>
                    <a:pt x="1526" y="83"/>
                  </a:lnTo>
                  <a:lnTo>
                    <a:pt x="1540" y="85"/>
                  </a:lnTo>
                  <a:close/>
                  <a:moveTo>
                    <a:pt x="1710" y="0"/>
                  </a:moveTo>
                  <a:lnTo>
                    <a:pt x="1708" y="26"/>
                  </a:lnTo>
                  <a:lnTo>
                    <a:pt x="1686" y="36"/>
                  </a:lnTo>
                  <a:lnTo>
                    <a:pt x="1677" y="52"/>
                  </a:lnTo>
                  <a:lnTo>
                    <a:pt x="1686" y="90"/>
                  </a:lnTo>
                  <a:lnTo>
                    <a:pt x="1703" y="111"/>
                  </a:lnTo>
                  <a:lnTo>
                    <a:pt x="1729" y="118"/>
                  </a:lnTo>
                  <a:lnTo>
                    <a:pt x="1833" y="104"/>
                  </a:lnTo>
                  <a:lnTo>
                    <a:pt x="1859" y="125"/>
                  </a:lnTo>
                  <a:lnTo>
                    <a:pt x="1859" y="159"/>
                  </a:lnTo>
                  <a:lnTo>
                    <a:pt x="1798" y="215"/>
                  </a:lnTo>
                  <a:lnTo>
                    <a:pt x="1795" y="246"/>
                  </a:lnTo>
                  <a:lnTo>
                    <a:pt x="1819" y="291"/>
                  </a:lnTo>
                  <a:lnTo>
                    <a:pt x="1854" y="293"/>
                  </a:lnTo>
                  <a:lnTo>
                    <a:pt x="1890" y="341"/>
                  </a:lnTo>
                  <a:lnTo>
                    <a:pt x="1911" y="355"/>
                  </a:lnTo>
                  <a:lnTo>
                    <a:pt x="1897" y="362"/>
                  </a:lnTo>
                  <a:lnTo>
                    <a:pt x="1883" y="386"/>
                  </a:lnTo>
                  <a:lnTo>
                    <a:pt x="1887" y="423"/>
                  </a:lnTo>
                  <a:lnTo>
                    <a:pt x="1878" y="431"/>
                  </a:lnTo>
                  <a:lnTo>
                    <a:pt x="1861" y="414"/>
                  </a:lnTo>
                  <a:lnTo>
                    <a:pt x="1878" y="419"/>
                  </a:lnTo>
                  <a:lnTo>
                    <a:pt x="1873" y="402"/>
                  </a:lnTo>
                  <a:lnTo>
                    <a:pt x="1847" y="412"/>
                  </a:lnTo>
                  <a:lnTo>
                    <a:pt x="1840" y="400"/>
                  </a:lnTo>
                  <a:lnTo>
                    <a:pt x="1871" y="381"/>
                  </a:lnTo>
                  <a:lnTo>
                    <a:pt x="1873" y="371"/>
                  </a:lnTo>
                  <a:lnTo>
                    <a:pt x="1854" y="367"/>
                  </a:lnTo>
                  <a:lnTo>
                    <a:pt x="1816" y="381"/>
                  </a:lnTo>
                  <a:lnTo>
                    <a:pt x="1857" y="357"/>
                  </a:lnTo>
                  <a:lnTo>
                    <a:pt x="1864" y="345"/>
                  </a:lnTo>
                  <a:lnTo>
                    <a:pt x="1838" y="348"/>
                  </a:lnTo>
                  <a:lnTo>
                    <a:pt x="1821" y="367"/>
                  </a:lnTo>
                  <a:lnTo>
                    <a:pt x="1802" y="343"/>
                  </a:lnTo>
                  <a:lnTo>
                    <a:pt x="1783" y="357"/>
                  </a:lnTo>
                  <a:lnTo>
                    <a:pt x="1753" y="355"/>
                  </a:lnTo>
                  <a:lnTo>
                    <a:pt x="1703" y="395"/>
                  </a:lnTo>
                  <a:lnTo>
                    <a:pt x="1682" y="433"/>
                  </a:lnTo>
                  <a:lnTo>
                    <a:pt x="1686" y="419"/>
                  </a:lnTo>
                  <a:lnTo>
                    <a:pt x="1663" y="428"/>
                  </a:lnTo>
                  <a:lnTo>
                    <a:pt x="1665" y="454"/>
                  </a:lnTo>
                  <a:lnTo>
                    <a:pt x="1670" y="435"/>
                  </a:lnTo>
                  <a:lnTo>
                    <a:pt x="1679" y="447"/>
                  </a:lnTo>
                  <a:lnTo>
                    <a:pt x="1693" y="435"/>
                  </a:lnTo>
                  <a:lnTo>
                    <a:pt x="1703" y="445"/>
                  </a:lnTo>
                  <a:lnTo>
                    <a:pt x="1705" y="461"/>
                  </a:lnTo>
                  <a:lnTo>
                    <a:pt x="1686" y="480"/>
                  </a:lnTo>
                  <a:lnTo>
                    <a:pt x="1625" y="449"/>
                  </a:lnTo>
                  <a:lnTo>
                    <a:pt x="1644" y="454"/>
                  </a:lnTo>
                  <a:lnTo>
                    <a:pt x="1651" y="421"/>
                  </a:lnTo>
                  <a:lnTo>
                    <a:pt x="1637" y="433"/>
                  </a:lnTo>
                  <a:lnTo>
                    <a:pt x="1644" y="442"/>
                  </a:lnTo>
                  <a:lnTo>
                    <a:pt x="1613" y="445"/>
                  </a:lnTo>
                  <a:lnTo>
                    <a:pt x="1582" y="421"/>
                  </a:lnTo>
                  <a:lnTo>
                    <a:pt x="1571" y="428"/>
                  </a:lnTo>
                  <a:lnTo>
                    <a:pt x="1568" y="402"/>
                  </a:lnTo>
                  <a:lnTo>
                    <a:pt x="1535" y="416"/>
                  </a:lnTo>
                  <a:lnTo>
                    <a:pt x="1544" y="395"/>
                  </a:lnTo>
                  <a:lnTo>
                    <a:pt x="1561" y="397"/>
                  </a:lnTo>
                  <a:lnTo>
                    <a:pt x="1518" y="364"/>
                  </a:lnTo>
                  <a:lnTo>
                    <a:pt x="1528" y="324"/>
                  </a:lnTo>
                  <a:lnTo>
                    <a:pt x="1568" y="319"/>
                  </a:lnTo>
                  <a:lnTo>
                    <a:pt x="1582" y="329"/>
                  </a:lnTo>
                  <a:lnTo>
                    <a:pt x="1608" y="312"/>
                  </a:lnTo>
                  <a:lnTo>
                    <a:pt x="1594" y="308"/>
                  </a:lnTo>
                  <a:lnTo>
                    <a:pt x="1589" y="293"/>
                  </a:lnTo>
                  <a:lnTo>
                    <a:pt x="1604" y="289"/>
                  </a:lnTo>
                  <a:lnTo>
                    <a:pt x="1592" y="291"/>
                  </a:lnTo>
                  <a:lnTo>
                    <a:pt x="1578" y="265"/>
                  </a:lnTo>
                  <a:lnTo>
                    <a:pt x="1542" y="272"/>
                  </a:lnTo>
                  <a:lnTo>
                    <a:pt x="1559" y="237"/>
                  </a:lnTo>
                  <a:lnTo>
                    <a:pt x="1526" y="251"/>
                  </a:lnTo>
                  <a:lnTo>
                    <a:pt x="1523" y="246"/>
                  </a:lnTo>
                  <a:lnTo>
                    <a:pt x="1552" y="199"/>
                  </a:lnTo>
                  <a:lnTo>
                    <a:pt x="1587" y="208"/>
                  </a:lnTo>
                  <a:lnTo>
                    <a:pt x="1585" y="227"/>
                  </a:lnTo>
                  <a:lnTo>
                    <a:pt x="1563" y="227"/>
                  </a:lnTo>
                  <a:lnTo>
                    <a:pt x="1561" y="237"/>
                  </a:lnTo>
                  <a:lnTo>
                    <a:pt x="1571" y="246"/>
                  </a:lnTo>
                  <a:lnTo>
                    <a:pt x="1575" y="232"/>
                  </a:lnTo>
                  <a:lnTo>
                    <a:pt x="1601" y="230"/>
                  </a:lnTo>
                  <a:lnTo>
                    <a:pt x="1589" y="225"/>
                  </a:lnTo>
                  <a:lnTo>
                    <a:pt x="1613" y="213"/>
                  </a:lnTo>
                  <a:lnTo>
                    <a:pt x="1587" y="206"/>
                  </a:lnTo>
                  <a:lnTo>
                    <a:pt x="1589" y="180"/>
                  </a:lnTo>
                  <a:lnTo>
                    <a:pt x="1571" y="189"/>
                  </a:lnTo>
                  <a:lnTo>
                    <a:pt x="1554" y="185"/>
                  </a:lnTo>
                  <a:lnTo>
                    <a:pt x="1537" y="144"/>
                  </a:lnTo>
                  <a:lnTo>
                    <a:pt x="1597" y="135"/>
                  </a:lnTo>
                  <a:lnTo>
                    <a:pt x="1625" y="149"/>
                  </a:lnTo>
                  <a:lnTo>
                    <a:pt x="1623" y="170"/>
                  </a:lnTo>
                  <a:lnTo>
                    <a:pt x="1634" y="177"/>
                  </a:lnTo>
                  <a:lnTo>
                    <a:pt x="1639" y="166"/>
                  </a:lnTo>
                  <a:lnTo>
                    <a:pt x="1630" y="137"/>
                  </a:lnTo>
                  <a:lnTo>
                    <a:pt x="1665" y="109"/>
                  </a:lnTo>
                  <a:lnTo>
                    <a:pt x="1672" y="114"/>
                  </a:lnTo>
                  <a:lnTo>
                    <a:pt x="1653" y="142"/>
                  </a:lnTo>
                  <a:lnTo>
                    <a:pt x="1665" y="144"/>
                  </a:lnTo>
                  <a:lnTo>
                    <a:pt x="1677" y="130"/>
                  </a:lnTo>
                  <a:lnTo>
                    <a:pt x="1701" y="173"/>
                  </a:lnTo>
                  <a:lnTo>
                    <a:pt x="1698" y="199"/>
                  </a:lnTo>
                  <a:lnTo>
                    <a:pt x="1717" y="206"/>
                  </a:lnTo>
                  <a:lnTo>
                    <a:pt x="1722" y="222"/>
                  </a:lnTo>
                  <a:lnTo>
                    <a:pt x="1736" y="211"/>
                  </a:lnTo>
                  <a:lnTo>
                    <a:pt x="1753" y="211"/>
                  </a:lnTo>
                  <a:lnTo>
                    <a:pt x="1760" y="163"/>
                  </a:lnTo>
                  <a:lnTo>
                    <a:pt x="1746" y="130"/>
                  </a:lnTo>
                  <a:lnTo>
                    <a:pt x="1757" y="133"/>
                  </a:lnTo>
                  <a:lnTo>
                    <a:pt x="1757" y="125"/>
                  </a:lnTo>
                  <a:lnTo>
                    <a:pt x="1746" y="128"/>
                  </a:lnTo>
                  <a:lnTo>
                    <a:pt x="1746" y="140"/>
                  </a:lnTo>
                  <a:lnTo>
                    <a:pt x="1719" y="140"/>
                  </a:lnTo>
                  <a:lnTo>
                    <a:pt x="1705" y="121"/>
                  </a:lnTo>
                  <a:lnTo>
                    <a:pt x="1686" y="116"/>
                  </a:lnTo>
                  <a:lnTo>
                    <a:pt x="1672" y="73"/>
                  </a:lnTo>
                  <a:lnTo>
                    <a:pt x="1649" y="95"/>
                  </a:lnTo>
                  <a:lnTo>
                    <a:pt x="1651" y="107"/>
                  </a:lnTo>
                  <a:lnTo>
                    <a:pt x="1597" y="130"/>
                  </a:lnTo>
                  <a:lnTo>
                    <a:pt x="1620" y="71"/>
                  </a:lnTo>
                  <a:lnTo>
                    <a:pt x="1623" y="40"/>
                  </a:lnTo>
                  <a:lnTo>
                    <a:pt x="1587" y="62"/>
                  </a:lnTo>
                  <a:lnTo>
                    <a:pt x="1594" y="95"/>
                  </a:lnTo>
                  <a:lnTo>
                    <a:pt x="1547" y="133"/>
                  </a:lnTo>
                  <a:lnTo>
                    <a:pt x="1549" y="118"/>
                  </a:lnTo>
                  <a:lnTo>
                    <a:pt x="1582" y="92"/>
                  </a:lnTo>
                  <a:lnTo>
                    <a:pt x="1582" y="50"/>
                  </a:lnTo>
                  <a:lnTo>
                    <a:pt x="1599" y="29"/>
                  </a:lnTo>
                  <a:lnTo>
                    <a:pt x="1625" y="12"/>
                  </a:lnTo>
                  <a:lnTo>
                    <a:pt x="171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9A3E8D19-A63F-5093-D4A7-5E919A5B26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4248" y="1827324"/>
              <a:ext cx="2187460" cy="1940335"/>
            </a:xfrm>
            <a:custGeom>
              <a:avLst/>
              <a:gdLst>
                <a:gd name="T0" fmla="*/ 154 w 2983"/>
                <a:gd name="T1" fmla="*/ 321 h 2646"/>
                <a:gd name="T2" fmla="*/ 102 w 2983"/>
                <a:gd name="T3" fmla="*/ 321 h 2646"/>
                <a:gd name="T4" fmla="*/ 327 w 2983"/>
                <a:gd name="T5" fmla="*/ 272 h 2646"/>
                <a:gd name="T6" fmla="*/ 916 w 2983"/>
                <a:gd name="T7" fmla="*/ 236 h 2646"/>
                <a:gd name="T8" fmla="*/ 511 w 2983"/>
                <a:gd name="T9" fmla="*/ 246 h 2646"/>
                <a:gd name="T10" fmla="*/ 821 w 2983"/>
                <a:gd name="T11" fmla="*/ 196 h 2646"/>
                <a:gd name="T12" fmla="*/ 731 w 2983"/>
                <a:gd name="T13" fmla="*/ 194 h 2646"/>
                <a:gd name="T14" fmla="*/ 1249 w 2983"/>
                <a:gd name="T15" fmla="*/ 113 h 2646"/>
                <a:gd name="T16" fmla="*/ 1746 w 2983"/>
                <a:gd name="T17" fmla="*/ 352 h 2646"/>
                <a:gd name="T18" fmla="*/ 1935 w 2983"/>
                <a:gd name="T19" fmla="*/ 543 h 2646"/>
                <a:gd name="T20" fmla="*/ 2124 w 2983"/>
                <a:gd name="T21" fmla="*/ 577 h 2646"/>
                <a:gd name="T22" fmla="*/ 2465 w 2983"/>
                <a:gd name="T23" fmla="*/ 631 h 2646"/>
                <a:gd name="T24" fmla="*/ 2732 w 2983"/>
                <a:gd name="T25" fmla="*/ 837 h 2646"/>
                <a:gd name="T26" fmla="*/ 2957 w 2983"/>
                <a:gd name="T27" fmla="*/ 974 h 2646"/>
                <a:gd name="T28" fmla="*/ 2680 w 2983"/>
                <a:gd name="T29" fmla="*/ 1076 h 2646"/>
                <a:gd name="T30" fmla="*/ 2500 w 2983"/>
                <a:gd name="T31" fmla="*/ 1260 h 2646"/>
                <a:gd name="T32" fmla="*/ 2625 w 2983"/>
                <a:gd name="T33" fmla="*/ 1477 h 2646"/>
                <a:gd name="T34" fmla="*/ 2666 w 2983"/>
                <a:gd name="T35" fmla="*/ 1596 h 2646"/>
                <a:gd name="T36" fmla="*/ 2656 w 2983"/>
                <a:gd name="T37" fmla="*/ 1726 h 2646"/>
                <a:gd name="T38" fmla="*/ 2642 w 2983"/>
                <a:gd name="T39" fmla="*/ 1832 h 2646"/>
                <a:gd name="T40" fmla="*/ 2380 w 2983"/>
                <a:gd name="T41" fmla="*/ 1955 h 2646"/>
                <a:gd name="T42" fmla="*/ 2368 w 2983"/>
                <a:gd name="T43" fmla="*/ 2111 h 2646"/>
                <a:gd name="T44" fmla="*/ 2429 w 2983"/>
                <a:gd name="T45" fmla="*/ 2324 h 2646"/>
                <a:gd name="T46" fmla="*/ 2280 w 2983"/>
                <a:gd name="T47" fmla="*/ 2359 h 2646"/>
                <a:gd name="T48" fmla="*/ 2160 w 2983"/>
                <a:gd name="T49" fmla="*/ 2475 h 2646"/>
                <a:gd name="T50" fmla="*/ 2067 w 2983"/>
                <a:gd name="T51" fmla="*/ 2511 h 2646"/>
                <a:gd name="T52" fmla="*/ 1928 w 2983"/>
                <a:gd name="T53" fmla="*/ 2530 h 2646"/>
                <a:gd name="T54" fmla="*/ 1878 w 2983"/>
                <a:gd name="T55" fmla="*/ 2634 h 2646"/>
                <a:gd name="T56" fmla="*/ 1795 w 2983"/>
                <a:gd name="T57" fmla="*/ 2539 h 2646"/>
                <a:gd name="T58" fmla="*/ 1831 w 2983"/>
                <a:gd name="T59" fmla="*/ 2374 h 2646"/>
                <a:gd name="T60" fmla="*/ 1649 w 2983"/>
                <a:gd name="T61" fmla="*/ 2237 h 2646"/>
                <a:gd name="T62" fmla="*/ 1620 w 2983"/>
                <a:gd name="T63" fmla="*/ 2052 h 2646"/>
                <a:gd name="T64" fmla="*/ 1533 w 2983"/>
                <a:gd name="T65" fmla="*/ 1950 h 2646"/>
                <a:gd name="T66" fmla="*/ 1422 w 2983"/>
                <a:gd name="T67" fmla="*/ 1830 h 2646"/>
                <a:gd name="T68" fmla="*/ 1403 w 2983"/>
                <a:gd name="T69" fmla="*/ 1693 h 2646"/>
                <a:gd name="T70" fmla="*/ 1483 w 2983"/>
                <a:gd name="T71" fmla="*/ 1534 h 2646"/>
                <a:gd name="T72" fmla="*/ 1327 w 2983"/>
                <a:gd name="T73" fmla="*/ 1579 h 2646"/>
                <a:gd name="T74" fmla="*/ 1147 w 2983"/>
                <a:gd name="T75" fmla="*/ 1473 h 2646"/>
                <a:gd name="T76" fmla="*/ 1081 w 2983"/>
                <a:gd name="T77" fmla="*/ 1608 h 2646"/>
                <a:gd name="T78" fmla="*/ 1001 w 2983"/>
                <a:gd name="T79" fmla="*/ 1846 h 2646"/>
                <a:gd name="T80" fmla="*/ 819 w 2983"/>
                <a:gd name="T81" fmla="*/ 1849 h 2646"/>
                <a:gd name="T82" fmla="*/ 771 w 2983"/>
                <a:gd name="T83" fmla="*/ 1667 h 2646"/>
                <a:gd name="T84" fmla="*/ 556 w 2983"/>
                <a:gd name="T85" fmla="*/ 1589 h 2646"/>
                <a:gd name="T86" fmla="*/ 249 w 2983"/>
                <a:gd name="T87" fmla="*/ 1726 h 2646"/>
                <a:gd name="T88" fmla="*/ 121 w 2983"/>
                <a:gd name="T89" fmla="*/ 1513 h 2646"/>
                <a:gd name="T90" fmla="*/ 133 w 2983"/>
                <a:gd name="T91" fmla="*/ 1319 h 2646"/>
                <a:gd name="T92" fmla="*/ 317 w 2983"/>
                <a:gd name="T93" fmla="*/ 837 h 2646"/>
                <a:gd name="T94" fmla="*/ 225 w 2983"/>
                <a:gd name="T95" fmla="*/ 487 h 2646"/>
                <a:gd name="T96" fmla="*/ 270 w 2983"/>
                <a:gd name="T97" fmla="*/ 447 h 2646"/>
                <a:gd name="T98" fmla="*/ 525 w 2983"/>
                <a:gd name="T99" fmla="*/ 298 h 2646"/>
                <a:gd name="T100" fmla="*/ 871 w 2983"/>
                <a:gd name="T101" fmla="*/ 338 h 2646"/>
                <a:gd name="T102" fmla="*/ 871 w 2983"/>
                <a:gd name="T103" fmla="*/ 470 h 2646"/>
                <a:gd name="T104" fmla="*/ 958 w 2983"/>
                <a:gd name="T105" fmla="*/ 390 h 2646"/>
                <a:gd name="T106" fmla="*/ 1143 w 2983"/>
                <a:gd name="T107" fmla="*/ 451 h 2646"/>
                <a:gd name="T108" fmla="*/ 1202 w 2983"/>
                <a:gd name="T109" fmla="*/ 369 h 2646"/>
                <a:gd name="T110" fmla="*/ 1192 w 2983"/>
                <a:gd name="T111" fmla="*/ 837 h 2646"/>
                <a:gd name="T112" fmla="*/ 1351 w 2983"/>
                <a:gd name="T113" fmla="*/ 960 h 2646"/>
                <a:gd name="T114" fmla="*/ 1332 w 2983"/>
                <a:gd name="T115" fmla="*/ 844 h 2646"/>
                <a:gd name="T116" fmla="*/ 1235 w 2983"/>
                <a:gd name="T117" fmla="*/ 789 h 2646"/>
                <a:gd name="T118" fmla="*/ 1102 w 2983"/>
                <a:gd name="T119" fmla="*/ 749 h 2646"/>
                <a:gd name="T120" fmla="*/ 1069 w 2983"/>
                <a:gd name="T121" fmla="*/ 23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83" h="2646">
                  <a:moveTo>
                    <a:pt x="97" y="371"/>
                  </a:moveTo>
                  <a:lnTo>
                    <a:pt x="62" y="376"/>
                  </a:lnTo>
                  <a:lnTo>
                    <a:pt x="38" y="387"/>
                  </a:lnTo>
                  <a:lnTo>
                    <a:pt x="64" y="404"/>
                  </a:lnTo>
                  <a:lnTo>
                    <a:pt x="55" y="416"/>
                  </a:lnTo>
                  <a:lnTo>
                    <a:pt x="48" y="402"/>
                  </a:lnTo>
                  <a:lnTo>
                    <a:pt x="33" y="411"/>
                  </a:lnTo>
                  <a:lnTo>
                    <a:pt x="0" y="385"/>
                  </a:lnTo>
                  <a:lnTo>
                    <a:pt x="5" y="369"/>
                  </a:lnTo>
                  <a:lnTo>
                    <a:pt x="60" y="350"/>
                  </a:lnTo>
                  <a:lnTo>
                    <a:pt x="97" y="371"/>
                  </a:lnTo>
                  <a:close/>
                  <a:moveTo>
                    <a:pt x="154" y="321"/>
                  </a:moveTo>
                  <a:lnTo>
                    <a:pt x="142" y="326"/>
                  </a:lnTo>
                  <a:lnTo>
                    <a:pt x="156" y="326"/>
                  </a:lnTo>
                  <a:lnTo>
                    <a:pt x="145" y="333"/>
                  </a:lnTo>
                  <a:lnTo>
                    <a:pt x="149" y="342"/>
                  </a:lnTo>
                  <a:lnTo>
                    <a:pt x="133" y="340"/>
                  </a:lnTo>
                  <a:lnTo>
                    <a:pt x="128" y="324"/>
                  </a:lnTo>
                  <a:lnTo>
                    <a:pt x="154" y="321"/>
                  </a:lnTo>
                  <a:close/>
                  <a:moveTo>
                    <a:pt x="102" y="321"/>
                  </a:moveTo>
                  <a:lnTo>
                    <a:pt x="116" y="328"/>
                  </a:lnTo>
                  <a:lnTo>
                    <a:pt x="104" y="333"/>
                  </a:lnTo>
                  <a:lnTo>
                    <a:pt x="102" y="307"/>
                  </a:lnTo>
                  <a:lnTo>
                    <a:pt x="102" y="321"/>
                  </a:lnTo>
                  <a:close/>
                  <a:moveTo>
                    <a:pt x="256" y="283"/>
                  </a:moveTo>
                  <a:lnTo>
                    <a:pt x="268" y="293"/>
                  </a:lnTo>
                  <a:lnTo>
                    <a:pt x="128" y="302"/>
                  </a:lnTo>
                  <a:lnTo>
                    <a:pt x="256" y="283"/>
                  </a:lnTo>
                  <a:close/>
                  <a:moveTo>
                    <a:pt x="412" y="243"/>
                  </a:moveTo>
                  <a:lnTo>
                    <a:pt x="419" y="253"/>
                  </a:lnTo>
                  <a:lnTo>
                    <a:pt x="388" y="260"/>
                  </a:lnTo>
                  <a:lnTo>
                    <a:pt x="384" y="255"/>
                  </a:lnTo>
                  <a:lnTo>
                    <a:pt x="388" y="262"/>
                  </a:lnTo>
                  <a:lnTo>
                    <a:pt x="372" y="264"/>
                  </a:lnTo>
                  <a:lnTo>
                    <a:pt x="334" y="262"/>
                  </a:lnTo>
                  <a:lnTo>
                    <a:pt x="327" y="272"/>
                  </a:lnTo>
                  <a:lnTo>
                    <a:pt x="310" y="262"/>
                  </a:lnTo>
                  <a:lnTo>
                    <a:pt x="301" y="272"/>
                  </a:lnTo>
                  <a:lnTo>
                    <a:pt x="294" y="262"/>
                  </a:lnTo>
                  <a:lnTo>
                    <a:pt x="322" y="246"/>
                  </a:lnTo>
                  <a:lnTo>
                    <a:pt x="412" y="243"/>
                  </a:lnTo>
                  <a:close/>
                  <a:moveTo>
                    <a:pt x="916" y="236"/>
                  </a:moveTo>
                  <a:lnTo>
                    <a:pt x="927" y="243"/>
                  </a:lnTo>
                  <a:lnTo>
                    <a:pt x="909" y="246"/>
                  </a:lnTo>
                  <a:lnTo>
                    <a:pt x="904" y="257"/>
                  </a:lnTo>
                  <a:lnTo>
                    <a:pt x="885" y="257"/>
                  </a:lnTo>
                  <a:lnTo>
                    <a:pt x="897" y="238"/>
                  </a:lnTo>
                  <a:lnTo>
                    <a:pt x="916" y="236"/>
                  </a:lnTo>
                  <a:close/>
                  <a:moveTo>
                    <a:pt x="450" y="234"/>
                  </a:moveTo>
                  <a:lnTo>
                    <a:pt x="471" y="236"/>
                  </a:lnTo>
                  <a:lnTo>
                    <a:pt x="473" y="250"/>
                  </a:lnTo>
                  <a:lnTo>
                    <a:pt x="426" y="243"/>
                  </a:lnTo>
                  <a:lnTo>
                    <a:pt x="450" y="234"/>
                  </a:lnTo>
                  <a:close/>
                  <a:moveTo>
                    <a:pt x="559" y="210"/>
                  </a:moveTo>
                  <a:lnTo>
                    <a:pt x="587" y="212"/>
                  </a:lnTo>
                  <a:lnTo>
                    <a:pt x="589" y="222"/>
                  </a:lnTo>
                  <a:lnTo>
                    <a:pt x="518" y="227"/>
                  </a:lnTo>
                  <a:lnTo>
                    <a:pt x="514" y="246"/>
                  </a:lnTo>
                  <a:lnTo>
                    <a:pt x="511" y="238"/>
                  </a:lnTo>
                  <a:lnTo>
                    <a:pt x="511" y="246"/>
                  </a:lnTo>
                  <a:lnTo>
                    <a:pt x="490" y="246"/>
                  </a:lnTo>
                  <a:lnTo>
                    <a:pt x="497" y="215"/>
                  </a:lnTo>
                  <a:lnTo>
                    <a:pt x="559" y="210"/>
                  </a:lnTo>
                  <a:close/>
                  <a:moveTo>
                    <a:pt x="819" y="208"/>
                  </a:moveTo>
                  <a:lnTo>
                    <a:pt x="826" y="224"/>
                  </a:lnTo>
                  <a:lnTo>
                    <a:pt x="816" y="217"/>
                  </a:lnTo>
                  <a:lnTo>
                    <a:pt x="819" y="208"/>
                  </a:lnTo>
                  <a:close/>
                  <a:moveTo>
                    <a:pt x="821" y="196"/>
                  </a:moveTo>
                  <a:lnTo>
                    <a:pt x="816" y="203"/>
                  </a:lnTo>
                  <a:lnTo>
                    <a:pt x="812" y="201"/>
                  </a:lnTo>
                  <a:lnTo>
                    <a:pt x="816" y="186"/>
                  </a:lnTo>
                  <a:lnTo>
                    <a:pt x="821" y="196"/>
                  </a:lnTo>
                  <a:close/>
                  <a:moveTo>
                    <a:pt x="646" y="186"/>
                  </a:moveTo>
                  <a:lnTo>
                    <a:pt x="703" y="196"/>
                  </a:lnTo>
                  <a:lnTo>
                    <a:pt x="665" y="208"/>
                  </a:lnTo>
                  <a:lnTo>
                    <a:pt x="629" y="203"/>
                  </a:lnTo>
                  <a:lnTo>
                    <a:pt x="622" y="217"/>
                  </a:lnTo>
                  <a:lnTo>
                    <a:pt x="613" y="215"/>
                  </a:lnTo>
                  <a:lnTo>
                    <a:pt x="622" y="191"/>
                  </a:lnTo>
                  <a:lnTo>
                    <a:pt x="646" y="186"/>
                  </a:lnTo>
                  <a:close/>
                  <a:moveTo>
                    <a:pt x="750" y="172"/>
                  </a:moveTo>
                  <a:lnTo>
                    <a:pt x="795" y="194"/>
                  </a:lnTo>
                  <a:lnTo>
                    <a:pt x="738" y="179"/>
                  </a:lnTo>
                  <a:lnTo>
                    <a:pt x="731" y="194"/>
                  </a:lnTo>
                  <a:lnTo>
                    <a:pt x="719" y="182"/>
                  </a:lnTo>
                  <a:lnTo>
                    <a:pt x="750" y="172"/>
                  </a:lnTo>
                  <a:close/>
                  <a:moveTo>
                    <a:pt x="1039" y="139"/>
                  </a:moveTo>
                  <a:lnTo>
                    <a:pt x="1020" y="142"/>
                  </a:lnTo>
                  <a:lnTo>
                    <a:pt x="1034" y="125"/>
                  </a:lnTo>
                  <a:lnTo>
                    <a:pt x="1041" y="127"/>
                  </a:lnTo>
                  <a:lnTo>
                    <a:pt x="1039" y="139"/>
                  </a:lnTo>
                  <a:close/>
                  <a:moveTo>
                    <a:pt x="1228" y="73"/>
                  </a:moveTo>
                  <a:lnTo>
                    <a:pt x="1228" y="85"/>
                  </a:lnTo>
                  <a:lnTo>
                    <a:pt x="1242" y="92"/>
                  </a:lnTo>
                  <a:lnTo>
                    <a:pt x="1237" y="104"/>
                  </a:lnTo>
                  <a:lnTo>
                    <a:pt x="1249" y="113"/>
                  </a:lnTo>
                  <a:lnTo>
                    <a:pt x="1244" y="97"/>
                  </a:lnTo>
                  <a:lnTo>
                    <a:pt x="1277" y="130"/>
                  </a:lnTo>
                  <a:lnTo>
                    <a:pt x="1351" y="142"/>
                  </a:lnTo>
                  <a:lnTo>
                    <a:pt x="1426" y="125"/>
                  </a:lnTo>
                  <a:lnTo>
                    <a:pt x="1417" y="92"/>
                  </a:lnTo>
                  <a:lnTo>
                    <a:pt x="1417" y="92"/>
                  </a:lnTo>
                  <a:lnTo>
                    <a:pt x="1542" y="87"/>
                  </a:lnTo>
                  <a:lnTo>
                    <a:pt x="1604" y="113"/>
                  </a:lnTo>
                  <a:lnTo>
                    <a:pt x="1635" y="153"/>
                  </a:lnTo>
                  <a:lnTo>
                    <a:pt x="1672" y="229"/>
                  </a:lnTo>
                  <a:lnTo>
                    <a:pt x="1720" y="274"/>
                  </a:lnTo>
                  <a:lnTo>
                    <a:pt x="1746" y="352"/>
                  </a:lnTo>
                  <a:lnTo>
                    <a:pt x="1821" y="406"/>
                  </a:lnTo>
                  <a:lnTo>
                    <a:pt x="1855" y="413"/>
                  </a:lnTo>
                  <a:lnTo>
                    <a:pt x="1855" y="413"/>
                  </a:lnTo>
                  <a:lnTo>
                    <a:pt x="1883" y="418"/>
                  </a:lnTo>
                  <a:lnTo>
                    <a:pt x="1876" y="430"/>
                  </a:lnTo>
                  <a:lnTo>
                    <a:pt x="1885" y="451"/>
                  </a:lnTo>
                  <a:lnTo>
                    <a:pt x="1876" y="463"/>
                  </a:lnTo>
                  <a:lnTo>
                    <a:pt x="1888" y="473"/>
                  </a:lnTo>
                  <a:lnTo>
                    <a:pt x="1888" y="482"/>
                  </a:lnTo>
                  <a:lnTo>
                    <a:pt x="1899" y="480"/>
                  </a:lnTo>
                  <a:lnTo>
                    <a:pt x="1902" y="508"/>
                  </a:lnTo>
                  <a:lnTo>
                    <a:pt x="1935" y="543"/>
                  </a:lnTo>
                  <a:lnTo>
                    <a:pt x="1935" y="534"/>
                  </a:lnTo>
                  <a:lnTo>
                    <a:pt x="1961" y="515"/>
                  </a:lnTo>
                  <a:lnTo>
                    <a:pt x="1970" y="536"/>
                  </a:lnTo>
                  <a:lnTo>
                    <a:pt x="1961" y="558"/>
                  </a:lnTo>
                  <a:lnTo>
                    <a:pt x="1968" y="558"/>
                  </a:lnTo>
                  <a:lnTo>
                    <a:pt x="1982" y="543"/>
                  </a:lnTo>
                  <a:lnTo>
                    <a:pt x="2008" y="555"/>
                  </a:lnTo>
                  <a:lnTo>
                    <a:pt x="2037" y="536"/>
                  </a:lnTo>
                  <a:lnTo>
                    <a:pt x="2030" y="525"/>
                  </a:lnTo>
                  <a:lnTo>
                    <a:pt x="2046" y="525"/>
                  </a:lnTo>
                  <a:lnTo>
                    <a:pt x="2048" y="508"/>
                  </a:lnTo>
                  <a:lnTo>
                    <a:pt x="2124" y="577"/>
                  </a:lnTo>
                  <a:lnTo>
                    <a:pt x="2162" y="577"/>
                  </a:lnTo>
                  <a:lnTo>
                    <a:pt x="2176" y="553"/>
                  </a:lnTo>
                  <a:lnTo>
                    <a:pt x="2205" y="539"/>
                  </a:lnTo>
                  <a:lnTo>
                    <a:pt x="2205" y="539"/>
                  </a:lnTo>
                  <a:lnTo>
                    <a:pt x="2219" y="548"/>
                  </a:lnTo>
                  <a:lnTo>
                    <a:pt x="2247" y="548"/>
                  </a:lnTo>
                  <a:lnTo>
                    <a:pt x="2320" y="598"/>
                  </a:lnTo>
                  <a:lnTo>
                    <a:pt x="2368" y="612"/>
                  </a:lnTo>
                  <a:lnTo>
                    <a:pt x="2377" y="610"/>
                  </a:lnTo>
                  <a:lnTo>
                    <a:pt x="2377" y="610"/>
                  </a:lnTo>
                  <a:lnTo>
                    <a:pt x="2441" y="603"/>
                  </a:lnTo>
                  <a:lnTo>
                    <a:pt x="2465" y="631"/>
                  </a:lnTo>
                  <a:lnTo>
                    <a:pt x="2479" y="633"/>
                  </a:lnTo>
                  <a:lnTo>
                    <a:pt x="2476" y="645"/>
                  </a:lnTo>
                  <a:lnTo>
                    <a:pt x="2521" y="669"/>
                  </a:lnTo>
                  <a:lnTo>
                    <a:pt x="2571" y="624"/>
                  </a:lnTo>
                  <a:lnTo>
                    <a:pt x="2590" y="638"/>
                  </a:lnTo>
                  <a:lnTo>
                    <a:pt x="2614" y="640"/>
                  </a:lnTo>
                  <a:lnTo>
                    <a:pt x="2628" y="692"/>
                  </a:lnTo>
                  <a:lnTo>
                    <a:pt x="2637" y="695"/>
                  </a:lnTo>
                  <a:lnTo>
                    <a:pt x="2675" y="761"/>
                  </a:lnTo>
                  <a:lnTo>
                    <a:pt x="2739" y="794"/>
                  </a:lnTo>
                  <a:lnTo>
                    <a:pt x="2725" y="815"/>
                  </a:lnTo>
                  <a:lnTo>
                    <a:pt x="2732" y="837"/>
                  </a:lnTo>
                  <a:lnTo>
                    <a:pt x="2756" y="830"/>
                  </a:lnTo>
                  <a:lnTo>
                    <a:pt x="2782" y="851"/>
                  </a:lnTo>
                  <a:lnTo>
                    <a:pt x="2782" y="851"/>
                  </a:lnTo>
                  <a:lnTo>
                    <a:pt x="2786" y="875"/>
                  </a:lnTo>
                  <a:lnTo>
                    <a:pt x="2824" y="919"/>
                  </a:lnTo>
                  <a:lnTo>
                    <a:pt x="2893" y="896"/>
                  </a:lnTo>
                  <a:lnTo>
                    <a:pt x="2928" y="927"/>
                  </a:lnTo>
                  <a:lnTo>
                    <a:pt x="2949" y="919"/>
                  </a:lnTo>
                  <a:lnTo>
                    <a:pt x="2983" y="938"/>
                  </a:lnTo>
                  <a:lnTo>
                    <a:pt x="2983" y="938"/>
                  </a:lnTo>
                  <a:lnTo>
                    <a:pt x="2959" y="962"/>
                  </a:lnTo>
                  <a:lnTo>
                    <a:pt x="2957" y="974"/>
                  </a:lnTo>
                  <a:lnTo>
                    <a:pt x="2928" y="969"/>
                  </a:lnTo>
                  <a:lnTo>
                    <a:pt x="2919" y="1014"/>
                  </a:lnTo>
                  <a:lnTo>
                    <a:pt x="2923" y="1033"/>
                  </a:lnTo>
                  <a:lnTo>
                    <a:pt x="2897" y="1040"/>
                  </a:lnTo>
                  <a:lnTo>
                    <a:pt x="2864" y="1068"/>
                  </a:lnTo>
                  <a:lnTo>
                    <a:pt x="2810" y="1097"/>
                  </a:lnTo>
                  <a:lnTo>
                    <a:pt x="2798" y="1099"/>
                  </a:lnTo>
                  <a:lnTo>
                    <a:pt x="2796" y="1085"/>
                  </a:lnTo>
                  <a:lnTo>
                    <a:pt x="2765" y="1094"/>
                  </a:lnTo>
                  <a:lnTo>
                    <a:pt x="2756" y="1076"/>
                  </a:lnTo>
                  <a:lnTo>
                    <a:pt x="2715" y="1068"/>
                  </a:lnTo>
                  <a:lnTo>
                    <a:pt x="2680" y="1076"/>
                  </a:lnTo>
                  <a:lnTo>
                    <a:pt x="2682" y="1061"/>
                  </a:lnTo>
                  <a:lnTo>
                    <a:pt x="2625" y="1064"/>
                  </a:lnTo>
                  <a:lnTo>
                    <a:pt x="2616" y="1066"/>
                  </a:lnTo>
                  <a:lnTo>
                    <a:pt x="2614" y="1090"/>
                  </a:lnTo>
                  <a:lnTo>
                    <a:pt x="2585" y="1120"/>
                  </a:lnTo>
                  <a:lnTo>
                    <a:pt x="2559" y="1118"/>
                  </a:lnTo>
                  <a:lnTo>
                    <a:pt x="2550" y="1128"/>
                  </a:lnTo>
                  <a:lnTo>
                    <a:pt x="2543" y="1118"/>
                  </a:lnTo>
                  <a:lnTo>
                    <a:pt x="2481" y="1132"/>
                  </a:lnTo>
                  <a:lnTo>
                    <a:pt x="2474" y="1191"/>
                  </a:lnTo>
                  <a:lnTo>
                    <a:pt x="2495" y="1227"/>
                  </a:lnTo>
                  <a:lnTo>
                    <a:pt x="2500" y="1260"/>
                  </a:lnTo>
                  <a:lnTo>
                    <a:pt x="2519" y="1258"/>
                  </a:lnTo>
                  <a:lnTo>
                    <a:pt x="2526" y="1279"/>
                  </a:lnTo>
                  <a:lnTo>
                    <a:pt x="2526" y="1279"/>
                  </a:lnTo>
                  <a:lnTo>
                    <a:pt x="2526" y="1281"/>
                  </a:lnTo>
                  <a:lnTo>
                    <a:pt x="2526" y="1281"/>
                  </a:lnTo>
                  <a:lnTo>
                    <a:pt x="2573" y="1364"/>
                  </a:lnTo>
                  <a:lnTo>
                    <a:pt x="2607" y="1350"/>
                  </a:lnTo>
                  <a:lnTo>
                    <a:pt x="2604" y="1369"/>
                  </a:lnTo>
                  <a:lnTo>
                    <a:pt x="2585" y="1383"/>
                  </a:lnTo>
                  <a:lnTo>
                    <a:pt x="2583" y="1404"/>
                  </a:lnTo>
                  <a:lnTo>
                    <a:pt x="2625" y="1477"/>
                  </a:lnTo>
                  <a:lnTo>
                    <a:pt x="2625" y="1477"/>
                  </a:lnTo>
                  <a:lnTo>
                    <a:pt x="2621" y="1475"/>
                  </a:lnTo>
                  <a:lnTo>
                    <a:pt x="2621" y="1475"/>
                  </a:lnTo>
                  <a:lnTo>
                    <a:pt x="2607" y="1470"/>
                  </a:lnTo>
                  <a:lnTo>
                    <a:pt x="2588" y="1477"/>
                  </a:lnTo>
                  <a:lnTo>
                    <a:pt x="2581" y="1511"/>
                  </a:lnTo>
                  <a:lnTo>
                    <a:pt x="2630" y="1570"/>
                  </a:lnTo>
                  <a:lnTo>
                    <a:pt x="2630" y="1582"/>
                  </a:lnTo>
                  <a:lnTo>
                    <a:pt x="2637" y="1579"/>
                  </a:lnTo>
                  <a:lnTo>
                    <a:pt x="2637" y="1579"/>
                  </a:lnTo>
                  <a:lnTo>
                    <a:pt x="2642" y="1584"/>
                  </a:lnTo>
                  <a:lnTo>
                    <a:pt x="2642" y="1584"/>
                  </a:lnTo>
                  <a:lnTo>
                    <a:pt x="2666" y="1596"/>
                  </a:lnTo>
                  <a:lnTo>
                    <a:pt x="2663" y="1615"/>
                  </a:lnTo>
                  <a:lnTo>
                    <a:pt x="2642" y="1626"/>
                  </a:lnTo>
                  <a:lnTo>
                    <a:pt x="2611" y="1629"/>
                  </a:lnTo>
                  <a:lnTo>
                    <a:pt x="2642" y="1664"/>
                  </a:lnTo>
                  <a:lnTo>
                    <a:pt x="2642" y="1664"/>
                  </a:lnTo>
                  <a:lnTo>
                    <a:pt x="2642" y="1669"/>
                  </a:lnTo>
                  <a:lnTo>
                    <a:pt x="2642" y="1669"/>
                  </a:lnTo>
                  <a:lnTo>
                    <a:pt x="2628" y="1681"/>
                  </a:lnTo>
                  <a:lnTo>
                    <a:pt x="2637" y="1697"/>
                  </a:lnTo>
                  <a:lnTo>
                    <a:pt x="2654" y="1702"/>
                  </a:lnTo>
                  <a:lnTo>
                    <a:pt x="2656" y="1726"/>
                  </a:lnTo>
                  <a:lnTo>
                    <a:pt x="2656" y="1726"/>
                  </a:lnTo>
                  <a:lnTo>
                    <a:pt x="2661" y="1726"/>
                  </a:lnTo>
                  <a:lnTo>
                    <a:pt x="2661" y="1726"/>
                  </a:lnTo>
                  <a:lnTo>
                    <a:pt x="2673" y="1740"/>
                  </a:lnTo>
                  <a:lnTo>
                    <a:pt x="2666" y="1747"/>
                  </a:lnTo>
                  <a:lnTo>
                    <a:pt x="2640" y="1757"/>
                  </a:lnTo>
                  <a:lnTo>
                    <a:pt x="2630" y="1768"/>
                  </a:lnTo>
                  <a:lnTo>
                    <a:pt x="2633" y="1790"/>
                  </a:lnTo>
                  <a:lnTo>
                    <a:pt x="2656" y="1794"/>
                  </a:lnTo>
                  <a:lnTo>
                    <a:pt x="2649" y="1832"/>
                  </a:lnTo>
                  <a:lnTo>
                    <a:pt x="2649" y="1832"/>
                  </a:lnTo>
                  <a:lnTo>
                    <a:pt x="2642" y="1832"/>
                  </a:lnTo>
                  <a:lnTo>
                    <a:pt x="2642" y="1832"/>
                  </a:lnTo>
                  <a:lnTo>
                    <a:pt x="2609" y="1861"/>
                  </a:lnTo>
                  <a:lnTo>
                    <a:pt x="2588" y="1863"/>
                  </a:lnTo>
                  <a:lnTo>
                    <a:pt x="2585" y="1870"/>
                  </a:lnTo>
                  <a:lnTo>
                    <a:pt x="2604" y="1879"/>
                  </a:lnTo>
                  <a:lnTo>
                    <a:pt x="2599" y="1908"/>
                  </a:lnTo>
                  <a:lnTo>
                    <a:pt x="2550" y="1903"/>
                  </a:lnTo>
                  <a:lnTo>
                    <a:pt x="2519" y="1917"/>
                  </a:lnTo>
                  <a:lnTo>
                    <a:pt x="2441" y="1915"/>
                  </a:lnTo>
                  <a:lnTo>
                    <a:pt x="2410" y="1922"/>
                  </a:lnTo>
                  <a:lnTo>
                    <a:pt x="2415" y="1936"/>
                  </a:lnTo>
                  <a:lnTo>
                    <a:pt x="2394" y="1955"/>
                  </a:lnTo>
                  <a:lnTo>
                    <a:pt x="2380" y="1955"/>
                  </a:lnTo>
                  <a:lnTo>
                    <a:pt x="2377" y="1948"/>
                  </a:lnTo>
                  <a:lnTo>
                    <a:pt x="2358" y="1957"/>
                  </a:lnTo>
                  <a:lnTo>
                    <a:pt x="2370" y="1988"/>
                  </a:lnTo>
                  <a:lnTo>
                    <a:pt x="2384" y="1986"/>
                  </a:lnTo>
                  <a:lnTo>
                    <a:pt x="2394" y="2005"/>
                  </a:lnTo>
                  <a:lnTo>
                    <a:pt x="2410" y="2005"/>
                  </a:lnTo>
                  <a:lnTo>
                    <a:pt x="2389" y="2024"/>
                  </a:lnTo>
                  <a:lnTo>
                    <a:pt x="2389" y="2040"/>
                  </a:lnTo>
                  <a:lnTo>
                    <a:pt x="2410" y="2052"/>
                  </a:lnTo>
                  <a:lnTo>
                    <a:pt x="2410" y="2069"/>
                  </a:lnTo>
                  <a:lnTo>
                    <a:pt x="2401" y="2088"/>
                  </a:lnTo>
                  <a:lnTo>
                    <a:pt x="2368" y="2111"/>
                  </a:lnTo>
                  <a:lnTo>
                    <a:pt x="2365" y="2118"/>
                  </a:lnTo>
                  <a:lnTo>
                    <a:pt x="2372" y="2123"/>
                  </a:lnTo>
                  <a:lnTo>
                    <a:pt x="2365" y="2147"/>
                  </a:lnTo>
                  <a:lnTo>
                    <a:pt x="2375" y="2187"/>
                  </a:lnTo>
                  <a:lnTo>
                    <a:pt x="2396" y="2199"/>
                  </a:lnTo>
                  <a:lnTo>
                    <a:pt x="2401" y="2220"/>
                  </a:lnTo>
                  <a:lnTo>
                    <a:pt x="2422" y="2246"/>
                  </a:lnTo>
                  <a:lnTo>
                    <a:pt x="2422" y="2286"/>
                  </a:lnTo>
                  <a:lnTo>
                    <a:pt x="2441" y="2312"/>
                  </a:lnTo>
                  <a:lnTo>
                    <a:pt x="2441" y="2312"/>
                  </a:lnTo>
                  <a:lnTo>
                    <a:pt x="2424" y="2315"/>
                  </a:lnTo>
                  <a:lnTo>
                    <a:pt x="2429" y="2324"/>
                  </a:lnTo>
                  <a:lnTo>
                    <a:pt x="2403" y="2333"/>
                  </a:lnTo>
                  <a:lnTo>
                    <a:pt x="2410" y="2345"/>
                  </a:lnTo>
                  <a:lnTo>
                    <a:pt x="2401" y="2345"/>
                  </a:lnTo>
                  <a:lnTo>
                    <a:pt x="2403" y="2367"/>
                  </a:lnTo>
                  <a:lnTo>
                    <a:pt x="2420" y="2376"/>
                  </a:lnTo>
                  <a:lnTo>
                    <a:pt x="2415" y="2393"/>
                  </a:lnTo>
                  <a:lnTo>
                    <a:pt x="2384" y="2371"/>
                  </a:lnTo>
                  <a:lnTo>
                    <a:pt x="2356" y="2395"/>
                  </a:lnTo>
                  <a:lnTo>
                    <a:pt x="2332" y="2395"/>
                  </a:lnTo>
                  <a:lnTo>
                    <a:pt x="2316" y="2378"/>
                  </a:lnTo>
                  <a:lnTo>
                    <a:pt x="2280" y="2359"/>
                  </a:lnTo>
                  <a:lnTo>
                    <a:pt x="2280" y="2359"/>
                  </a:lnTo>
                  <a:lnTo>
                    <a:pt x="2275" y="2359"/>
                  </a:lnTo>
                  <a:lnTo>
                    <a:pt x="2275" y="2359"/>
                  </a:lnTo>
                  <a:lnTo>
                    <a:pt x="2242" y="2364"/>
                  </a:lnTo>
                  <a:lnTo>
                    <a:pt x="2247" y="2381"/>
                  </a:lnTo>
                  <a:lnTo>
                    <a:pt x="2247" y="2381"/>
                  </a:lnTo>
                  <a:lnTo>
                    <a:pt x="2247" y="2388"/>
                  </a:lnTo>
                  <a:lnTo>
                    <a:pt x="2247" y="2388"/>
                  </a:lnTo>
                  <a:lnTo>
                    <a:pt x="2226" y="2430"/>
                  </a:lnTo>
                  <a:lnTo>
                    <a:pt x="2205" y="2435"/>
                  </a:lnTo>
                  <a:lnTo>
                    <a:pt x="2197" y="2454"/>
                  </a:lnTo>
                  <a:lnTo>
                    <a:pt x="2167" y="2464"/>
                  </a:lnTo>
                  <a:lnTo>
                    <a:pt x="2160" y="2475"/>
                  </a:lnTo>
                  <a:lnTo>
                    <a:pt x="2150" y="2475"/>
                  </a:lnTo>
                  <a:lnTo>
                    <a:pt x="2141" y="2461"/>
                  </a:lnTo>
                  <a:lnTo>
                    <a:pt x="2126" y="2478"/>
                  </a:lnTo>
                  <a:lnTo>
                    <a:pt x="2131" y="2482"/>
                  </a:lnTo>
                  <a:lnTo>
                    <a:pt x="2124" y="2501"/>
                  </a:lnTo>
                  <a:lnTo>
                    <a:pt x="2103" y="2501"/>
                  </a:lnTo>
                  <a:lnTo>
                    <a:pt x="2112" y="2513"/>
                  </a:lnTo>
                  <a:lnTo>
                    <a:pt x="2089" y="2516"/>
                  </a:lnTo>
                  <a:lnTo>
                    <a:pt x="2089" y="2516"/>
                  </a:lnTo>
                  <a:lnTo>
                    <a:pt x="2086" y="2516"/>
                  </a:lnTo>
                  <a:lnTo>
                    <a:pt x="2086" y="2516"/>
                  </a:lnTo>
                  <a:lnTo>
                    <a:pt x="2067" y="2511"/>
                  </a:lnTo>
                  <a:lnTo>
                    <a:pt x="2060" y="2527"/>
                  </a:lnTo>
                  <a:lnTo>
                    <a:pt x="2046" y="2508"/>
                  </a:lnTo>
                  <a:lnTo>
                    <a:pt x="2041" y="2525"/>
                  </a:lnTo>
                  <a:lnTo>
                    <a:pt x="2025" y="2525"/>
                  </a:lnTo>
                  <a:lnTo>
                    <a:pt x="2018" y="2539"/>
                  </a:lnTo>
                  <a:lnTo>
                    <a:pt x="1975" y="2568"/>
                  </a:lnTo>
                  <a:lnTo>
                    <a:pt x="1975" y="2568"/>
                  </a:lnTo>
                  <a:lnTo>
                    <a:pt x="1977" y="2551"/>
                  </a:lnTo>
                  <a:lnTo>
                    <a:pt x="1959" y="2527"/>
                  </a:lnTo>
                  <a:lnTo>
                    <a:pt x="1947" y="2530"/>
                  </a:lnTo>
                  <a:lnTo>
                    <a:pt x="1944" y="2539"/>
                  </a:lnTo>
                  <a:lnTo>
                    <a:pt x="1928" y="2530"/>
                  </a:lnTo>
                  <a:lnTo>
                    <a:pt x="1937" y="2572"/>
                  </a:lnTo>
                  <a:lnTo>
                    <a:pt x="1921" y="2560"/>
                  </a:lnTo>
                  <a:lnTo>
                    <a:pt x="1921" y="2542"/>
                  </a:lnTo>
                  <a:lnTo>
                    <a:pt x="1909" y="2532"/>
                  </a:lnTo>
                  <a:lnTo>
                    <a:pt x="1895" y="2537"/>
                  </a:lnTo>
                  <a:lnTo>
                    <a:pt x="1897" y="2558"/>
                  </a:lnTo>
                  <a:lnTo>
                    <a:pt x="1881" y="2556"/>
                  </a:lnTo>
                  <a:lnTo>
                    <a:pt x="1864" y="2572"/>
                  </a:lnTo>
                  <a:lnTo>
                    <a:pt x="1838" y="2579"/>
                  </a:lnTo>
                  <a:lnTo>
                    <a:pt x="1862" y="2622"/>
                  </a:lnTo>
                  <a:lnTo>
                    <a:pt x="1881" y="2605"/>
                  </a:lnTo>
                  <a:lnTo>
                    <a:pt x="1878" y="2634"/>
                  </a:lnTo>
                  <a:lnTo>
                    <a:pt x="1857" y="2646"/>
                  </a:lnTo>
                  <a:lnTo>
                    <a:pt x="1819" y="2624"/>
                  </a:lnTo>
                  <a:lnTo>
                    <a:pt x="1795" y="2629"/>
                  </a:lnTo>
                  <a:lnTo>
                    <a:pt x="1795" y="2617"/>
                  </a:lnTo>
                  <a:lnTo>
                    <a:pt x="1779" y="2617"/>
                  </a:lnTo>
                  <a:lnTo>
                    <a:pt x="1753" y="2598"/>
                  </a:lnTo>
                  <a:lnTo>
                    <a:pt x="1736" y="2577"/>
                  </a:lnTo>
                  <a:lnTo>
                    <a:pt x="1758" y="2582"/>
                  </a:lnTo>
                  <a:lnTo>
                    <a:pt x="1762" y="2572"/>
                  </a:lnTo>
                  <a:lnTo>
                    <a:pt x="1753" y="2565"/>
                  </a:lnTo>
                  <a:lnTo>
                    <a:pt x="1765" y="2544"/>
                  </a:lnTo>
                  <a:lnTo>
                    <a:pt x="1795" y="2539"/>
                  </a:lnTo>
                  <a:lnTo>
                    <a:pt x="1802" y="2527"/>
                  </a:lnTo>
                  <a:lnTo>
                    <a:pt x="1793" y="2499"/>
                  </a:lnTo>
                  <a:lnTo>
                    <a:pt x="1802" y="2475"/>
                  </a:lnTo>
                  <a:lnTo>
                    <a:pt x="1769" y="2433"/>
                  </a:lnTo>
                  <a:lnTo>
                    <a:pt x="1791" y="2416"/>
                  </a:lnTo>
                  <a:lnTo>
                    <a:pt x="1781" y="2388"/>
                  </a:lnTo>
                  <a:lnTo>
                    <a:pt x="1791" y="2402"/>
                  </a:lnTo>
                  <a:lnTo>
                    <a:pt x="1805" y="2397"/>
                  </a:lnTo>
                  <a:lnTo>
                    <a:pt x="1793" y="2381"/>
                  </a:lnTo>
                  <a:lnTo>
                    <a:pt x="1795" y="2367"/>
                  </a:lnTo>
                  <a:lnTo>
                    <a:pt x="1824" y="2383"/>
                  </a:lnTo>
                  <a:lnTo>
                    <a:pt x="1831" y="2374"/>
                  </a:lnTo>
                  <a:lnTo>
                    <a:pt x="1800" y="2343"/>
                  </a:lnTo>
                  <a:lnTo>
                    <a:pt x="1793" y="2317"/>
                  </a:lnTo>
                  <a:lnTo>
                    <a:pt x="1760" y="2329"/>
                  </a:lnTo>
                  <a:lnTo>
                    <a:pt x="1743" y="2312"/>
                  </a:lnTo>
                  <a:lnTo>
                    <a:pt x="1722" y="2326"/>
                  </a:lnTo>
                  <a:lnTo>
                    <a:pt x="1713" y="2317"/>
                  </a:lnTo>
                  <a:lnTo>
                    <a:pt x="1715" y="2296"/>
                  </a:lnTo>
                  <a:lnTo>
                    <a:pt x="1687" y="2307"/>
                  </a:lnTo>
                  <a:lnTo>
                    <a:pt x="1687" y="2307"/>
                  </a:lnTo>
                  <a:lnTo>
                    <a:pt x="1642" y="2303"/>
                  </a:lnTo>
                  <a:lnTo>
                    <a:pt x="1658" y="2253"/>
                  </a:lnTo>
                  <a:lnTo>
                    <a:pt x="1649" y="2237"/>
                  </a:lnTo>
                  <a:lnTo>
                    <a:pt x="1653" y="2222"/>
                  </a:lnTo>
                  <a:lnTo>
                    <a:pt x="1642" y="2213"/>
                  </a:lnTo>
                  <a:lnTo>
                    <a:pt x="1684" y="2163"/>
                  </a:lnTo>
                  <a:lnTo>
                    <a:pt x="1672" y="2142"/>
                  </a:lnTo>
                  <a:lnTo>
                    <a:pt x="1682" y="2128"/>
                  </a:lnTo>
                  <a:lnTo>
                    <a:pt x="1677" y="2118"/>
                  </a:lnTo>
                  <a:lnTo>
                    <a:pt x="1694" y="2097"/>
                  </a:lnTo>
                  <a:lnTo>
                    <a:pt x="1661" y="2104"/>
                  </a:lnTo>
                  <a:lnTo>
                    <a:pt x="1635" y="2095"/>
                  </a:lnTo>
                  <a:lnTo>
                    <a:pt x="1611" y="2104"/>
                  </a:lnTo>
                  <a:lnTo>
                    <a:pt x="1623" y="2078"/>
                  </a:lnTo>
                  <a:lnTo>
                    <a:pt x="1620" y="2052"/>
                  </a:lnTo>
                  <a:lnTo>
                    <a:pt x="1580" y="2028"/>
                  </a:lnTo>
                  <a:lnTo>
                    <a:pt x="1583" y="2017"/>
                  </a:lnTo>
                  <a:lnTo>
                    <a:pt x="1575" y="2014"/>
                  </a:lnTo>
                  <a:lnTo>
                    <a:pt x="1587" y="2002"/>
                  </a:lnTo>
                  <a:lnTo>
                    <a:pt x="1580" y="1988"/>
                  </a:lnTo>
                  <a:lnTo>
                    <a:pt x="1547" y="1988"/>
                  </a:lnTo>
                  <a:lnTo>
                    <a:pt x="1540" y="2002"/>
                  </a:lnTo>
                  <a:lnTo>
                    <a:pt x="1528" y="1998"/>
                  </a:lnTo>
                  <a:lnTo>
                    <a:pt x="1521" y="1981"/>
                  </a:lnTo>
                  <a:lnTo>
                    <a:pt x="1533" y="1967"/>
                  </a:lnTo>
                  <a:lnTo>
                    <a:pt x="1523" y="1960"/>
                  </a:lnTo>
                  <a:lnTo>
                    <a:pt x="1533" y="1950"/>
                  </a:lnTo>
                  <a:lnTo>
                    <a:pt x="1521" y="1929"/>
                  </a:lnTo>
                  <a:lnTo>
                    <a:pt x="1521" y="1905"/>
                  </a:lnTo>
                  <a:lnTo>
                    <a:pt x="1533" y="1894"/>
                  </a:lnTo>
                  <a:lnTo>
                    <a:pt x="1509" y="1868"/>
                  </a:lnTo>
                  <a:lnTo>
                    <a:pt x="1497" y="1870"/>
                  </a:lnTo>
                  <a:lnTo>
                    <a:pt x="1512" y="1846"/>
                  </a:lnTo>
                  <a:lnTo>
                    <a:pt x="1509" y="1835"/>
                  </a:lnTo>
                  <a:lnTo>
                    <a:pt x="1495" y="1825"/>
                  </a:lnTo>
                  <a:lnTo>
                    <a:pt x="1469" y="1830"/>
                  </a:lnTo>
                  <a:lnTo>
                    <a:pt x="1457" y="1825"/>
                  </a:lnTo>
                  <a:lnTo>
                    <a:pt x="1457" y="1818"/>
                  </a:lnTo>
                  <a:lnTo>
                    <a:pt x="1422" y="1830"/>
                  </a:lnTo>
                  <a:lnTo>
                    <a:pt x="1429" y="1794"/>
                  </a:lnTo>
                  <a:lnTo>
                    <a:pt x="1408" y="1771"/>
                  </a:lnTo>
                  <a:lnTo>
                    <a:pt x="1419" y="1778"/>
                  </a:lnTo>
                  <a:lnTo>
                    <a:pt x="1424" y="1771"/>
                  </a:lnTo>
                  <a:lnTo>
                    <a:pt x="1429" y="1783"/>
                  </a:lnTo>
                  <a:lnTo>
                    <a:pt x="1443" y="1783"/>
                  </a:lnTo>
                  <a:lnTo>
                    <a:pt x="1438" y="1742"/>
                  </a:lnTo>
                  <a:lnTo>
                    <a:pt x="1448" y="1747"/>
                  </a:lnTo>
                  <a:lnTo>
                    <a:pt x="1462" y="1735"/>
                  </a:lnTo>
                  <a:lnTo>
                    <a:pt x="1438" y="1716"/>
                  </a:lnTo>
                  <a:lnTo>
                    <a:pt x="1400" y="1704"/>
                  </a:lnTo>
                  <a:lnTo>
                    <a:pt x="1403" y="1693"/>
                  </a:lnTo>
                  <a:lnTo>
                    <a:pt x="1396" y="1688"/>
                  </a:lnTo>
                  <a:lnTo>
                    <a:pt x="1408" y="1683"/>
                  </a:lnTo>
                  <a:lnTo>
                    <a:pt x="1415" y="1643"/>
                  </a:lnTo>
                  <a:lnTo>
                    <a:pt x="1426" y="1638"/>
                  </a:lnTo>
                  <a:lnTo>
                    <a:pt x="1431" y="1624"/>
                  </a:lnTo>
                  <a:lnTo>
                    <a:pt x="1450" y="1629"/>
                  </a:lnTo>
                  <a:lnTo>
                    <a:pt x="1476" y="1598"/>
                  </a:lnTo>
                  <a:lnTo>
                    <a:pt x="1474" y="1582"/>
                  </a:lnTo>
                  <a:lnTo>
                    <a:pt x="1490" y="1565"/>
                  </a:lnTo>
                  <a:lnTo>
                    <a:pt x="1490" y="1548"/>
                  </a:lnTo>
                  <a:lnTo>
                    <a:pt x="1483" y="1548"/>
                  </a:lnTo>
                  <a:lnTo>
                    <a:pt x="1483" y="1534"/>
                  </a:lnTo>
                  <a:lnTo>
                    <a:pt x="1474" y="1527"/>
                  </a:lnTo>
                  <a:lnTo>
                    <a:pt x="1497" y="1494"/>
                  </a:lnTo>
                  <a:lnTo>
                    <a:pt x="1476" y="1473"/>
                  </a:lnTo>
                  <a:lnTo>
                    <a:pt x="1448" y="1470"/>
                  </a:lnTo>
                  <a:lnTo>
                    <a:pt x="1424" y="1513"/>
                  </a:lnTo>
                  <a:lnTo>
                    <a:pt x="1403" y="1520"/>
                  </a:lnTo>
                  <a:lnTo>
                    <a:pt x="1408" y="1539"/>
                  </a:lnTo>
                  <a:lnTo>
                    <a:pt x="1382" y="1553"/>
                  </a:lnTo>
                  <a:lnTo>
                    <a:pt x="1377" y="1567"/>
                  </a:lnTo>
                  <a:lnTo>
                    <a:pt x="1351" y="1565"/>
                  </a:lnTo>
                  <a:lnTo>
                    <a:pt x="1346" y="1574"/>
                  </a:lnTo>
                  <a:lnTo>
                    <a:pt x="1327" y="1579"/>
                  </a:lnTo>
                  <a:lnTo>
                    <a:pt x="1289" y="1572"/>
                  </a:lnTo>
                  <a:lnTo>
                    <a:pt x="1263" y="1582"/>
                  </a:lnTo>
                  <a:lnTo>
                    <a:pt x="1249" y="1570"/>
                  </a:lnTo>
                  <a:lnTo>
                    <a:pt x="1240" y="1574"/>
                  </a:lnTo>
                  <a:lnTo>
                    <a:pt x="1237" y="1551"/>
                  </a:lnTo>
                  <a:lnTo>
                    <a:pt x="1244" y="1541"/>
                  </a:lnTo>
                  <a:lnTo>
                    <a:pt x="1237" y="1527"/>
                  </a:lnTo>
                  <a:lnTo>
                    <a:pt x="1235" y="1468"/>
                  </a:lnTo>
                  <a:lnTo>
                    <a:pt x="1228" y="1451"/>
                  </a:lnTo>
                  <a:lnTo>
                    <a:pt x="1216" y="1454"/>
                  </a:lnTo>
                  <a:lnTo>
                    <a:pt x="1204" y="1440"/>
                  </a:lnTo>
                  <a:lnTo>
                    <a:pt x="1147" y="1473"/>
                  </a:lnTo>
                  <a:lnTo>
                    <a:pt x="1114" y="1461"/>
                  </a:lnTo>
                  <a:lnTo>
                    <a:pt x="1088" y="1480"/>
                  </a:lnTo>
                  <a:lnTo>
                    <a:pt x="1086" y="1511"/>
                  </a:lnTo>
                  <a:lnTo>
                    <a:pt x="1065" y="1527"/>
                  </a:lnTo>
                  <a:lnTo>
                    <a:pt x="1053" y="1520"/>
                  </a:lnTo>
                  <a:lnTo>
                    <a:pt x="1032" y="1527"/>
                  </a:lnTo>
                  <a:lnTo>
                    <a:pt x="996" y="1513"/>
                  </a:lnTo>
                  <a:lnTo>
                    <a:pt x="996" y="1537"/>
                  </a:lnTo>
                  <a:lnTo>
                    <a:pt x="1005" y="1546"/>
                  </a:lnTo>
                  <a:lnTo>
                    <a:pt x="1003" y="1567"/>
                  </a:lnTo>
                  <a:lnTo>
                    <a:pt x="1050" y="1586"/>
                  </a:lnTo>
                  <a:lnTo>
                    <a:pt x="1081" y="1608"/>
                  </a:lnTo>
                  <a:lnTo>
                    <a:pt x="1095" y="1652"/>
                  </a:lnTo>
                  <a:lnTo>
                    <a:pt x="1091" y="1681"/>
                  </a:lnTo>
                  <a:lnTo>
                    <a:pt x="1095" y="1721"/>
                  </a:lnTo>
                  <a:lnTo>
                    <a:pt x="1079" y="1752"/>
                  </a:lnTo>
                  <a:lnTo>
                    <a:pt x="1095" y="1773"/>
                  </a:lnTo>
                  <a:lnTo>
                    <a:pt x="1124" y="1783"/>
                  </a:lnTo>
                  <a:lnTo>
                    <a:pt x="1095" y="1811"/>
                  </a:lnTo>
                  <a:lnTo>
                    <a:pt x="1060" y="1830"/>
                  </a:lnTo>
                  <a:lnTo>
                    <a:pt x="1058" y="1853"/>
                  </a:lnTo>
                  <a:lnTo>
                    <a:pt x="1036" y="1853"/>
                  </a:lnTo>
                  <a:lnTo>
                    <a:pt x="1017" y="1842"/>
                  </a:lnTo>
                  <a:lnTo>
                    <a:pt x="1001" y="1846"/>
                  </a:lnTo>
                  <a:lnTo>
                    <a:pt x="984" y="1839"/>
                  </a:lnTo>
                  <a:lnTo>
                    <a:pt x="984" y="1830"/>
                  </a:lnTo>
                  <a:lnTo>
                    <a:pt x="946" y="1858"/>
                  </a:lnTo>
                  <a:lnTo>
                    <a:pt x="927" y="1891"/>
                  </a:lnTo>
                  <a:lnTo>
                    <a:pt x="904" y="1889"/>
                  </a:lnTo>
                  <a:lnTo>
                    <a:pt x="871" y="1905"/>
                  </a:lnTo>
                  <a:lnTo>
                    <a:pt x="833" y="1894"/>
                  </a:lnTo>
                  <a:lnTo>
                    <a:pt x="802" y="1927"/>
                  </a:lnTo>
                  <a:lnTo>
                    <a:pt x="764" y="1913"/>
                  </a:lnTo>
                  <a:lnTo>
                    <a:pt x="743" y="1879"/>
                  </a:lnTo>
                  <a:lnTo>
                    <a:pt x="795" y="1849"/>
                  </a:lnTo>
                  <a:lnTo>
                    <a:pt x="819" y="1849"/>
                  </a:lnTo>
                  <a:lnTo>
                    <a:pt x="812" y="1813"/>
                  </a:lnTo>
                  <a:lnTo>
                    <a:pt x="814" y="1806"/>
                  </a:lnTo>
                  <a:lnTo>
                    <a:pt x="828" y="1804"/>
                  </a:lnTo>
                  <a:lnTo>
                    <a:pt x="816" y="1790"/>
                  </a:lnTo>
                  <a:lnTo>
                    <a:pt x="774" y="1790"/>
                  </a:lnTo>
                  <a:lnTo>
                    <a:pt x="757" y="1778"/>
                  </a:lnTo>
                  <a:lnTo>
                    <a:pt x="755" y="1761"/>
                  </a:lnTo>
                  <a:lnTo>
                    <a:pt x="769" y="1740"/>
                  </a:lnTo>
                  <a:lnTo>
                    <a:pt x="769" y="1704"/>
                  </a:lnTo>
                  <a:lnTo>
                    <a:pt x="788" y="1700"/>
                  </a:lnTo>
                  <a:lnTo>
                    <a:pt x="771" y="1683"/>
                  </a:lnTo>
                  <a:lnTo>
                    <a:pt x="771" y="1667"/>
                  </a:lnTo>
                  <a:lnTo>
                    <a:pt x="809" y="1660"/>
                  </a:lnTo>
                  <a:lnTo>
                    <a:pt x="783" y="1634"/>
                  </a:lnTo>
                  <a:lnTo>
                    <a:pt x="776" y="1605"/>
                  </a:lnTo>
                  <a:lnTo>
                    <a:pt x="748" y="1589"/>
                  </a:lnTo>
                  <a:lnTo>
                    <a:pt x="719" y="1600"/>
                  </a:lnTo>
                  <a:lnTo>
                    <a:pt x="698" y="1598"/>
                  </a:lnTo>
                  <a:lnTo>
                    <a:pt x="641" y="1570"/>
                  </a:lnTo>
                  <a:lnTo>
                    <a:pt x="625" y="1518"/>
                  </a:lnTo>
                  <a:lnTo>
                    <a:pt x="577" y="1496"/>
                  </a:lnTo>
                  <a:lnTo>
                    <a:pt x="551" y="1539"/>
                  </a:lnTo>
                  <a:lnTo>
                    <a:pt x="575" y="1548"/>
                  </a:lnTo>
                  <a:lnTo>
                    <a:pt x="556" y="1589"/>
                  </a:lnTo>
                  <a:lnTo>
                    <a:pt x="561" y="1593"/>
                  </a:lnTo>
                  <a:lnTo>
                    <a:pt x="525" y="1603"/>
                  </a:lnTo>
                  <a:lnTo>
                    <a:pt x="473" y="1636"/>
                  </a:lnTo>
                  <a:lnTo>
                    <a:pt x="466" y="1655"/>
                  </a:lnTo>
                  <a:lnTo>
                    <a:pt x="443" y="1660"/>
                  </a:lnTo>
                  <a:lnTo>
                    <a:pt x="428" y="1681"/>
                  </a:lnTo>
                  <a:lnTo>
                    <a:pt x="400" y="1688"/>
                  </a:lnTo>
                  <a:lnTo>
                    <a:pt x="388" y="1704"/>
                  </a:lnTo>
                  <a:lnTo>
                    <a:pt x="303" y="1702"/>
                  </a:lnTo>
                  <a:lnTo>
                    <a:pt x="284" y="1707"/>
                  </a:lnTo>
                  <a:lnTo>
                    <a:pt x="270" y="1723"/>
                  </a:lnTo>
                  <a:lnTo>
                    <a:pt x="249" y="1726"/>
                  </a:lnTo>
                  <a:lnTo>
                    <a:pt x="249" y="1726"/>
                  </a:lnTo>
                  <a:lnTo>
                    <a:pt x="227" y="1695"/>
                  </a:lnTo>
                  <a:lnTo>
                    <a:pt x="225" y="1678"/>
                  </a:lnTo>
                  <a:lnTo>
                    <a:pt x="253" y="1617"/>
                  </a:lnTo>
                  <a:lnTo>
                    <a:pt x="253" y="1596"/>
                  </a:lnTo>
                  <a:lnTo>
                    <a:pt x="244" y="1570"/>
                  </a:lnTo>
                  <a:lnTo>
                    <a:pt x="232" y="1570"/>
                  </a:lnTo>
                  <a:lnTo>
                    <a:pt x="216" y="1541"/>
                  </a:lnTo>
                  <a:lnTo>
                    <a:pt x="204" y="1503"/>
                  </a:lnTo>
                  <a:lnTo>
                    <a:pt x="175" y="1534"/>
                  </a:lnTo>
                  <a:lnTo>
                    <a:pt x="121" y="1522"/>
                  </a:lnTo>
                  <a:lnTo>
                    <a:pt x="121" y="1513"/>
                  </a:lnTo>
                  <a:lnTo>
                    <a:pt x="64" y="1508"/>
                  </a:lnTo>
                  <a:lnTo>
                    <a:pt x="26" y="1485"/>
                  </a:lnTo>
                  <a:lnTo>
                    <a:pt x="31" y="1451"/>
                  </a:lnTo>
                  <a:lnTo>
                    <a:pt x="17" y="1418"/>
                  </a:lnTo>
                  <a:lnTo>
                    <a:pt x="38" y="1423"/>
                  </a:lnTo>
                  <a:lnTo>
                    <a:pt x="43" y="1409"/>
                  </a:lnTo>
                  <a:lnTo>
                    <a:pt x="69" y="1409"/>
                  </a:lnTo>
                  <a:lnTo>
                    <a:pt x="41" y="1383"/>
                  </a:lnTo>
                  <a:lnTo>
                    <a:pt x="45" y="1357"/>
                  </a:lnTo>
                  <a:lnTo>
                    <a:pt x="36" y="1345"/>
                  </a:lnTo>
                  <a:lnTo>
                    <a:pt x="60" y="1324"/>
                  </a:lnTo>
                  <a:lnTo>
                    <a:pt x="133" y="1319"/>
                  </a:lnTo>
                  <a:lnTo>
                    <a:pt x="171" y="1336"/>
                  </a:lnTo>
                  <a:lnTo>
                    <a:pt x="194" y="1326"/>
                  </a:lnTo>
                  <a:lnTo>
                    <a:pt x="235" y="1340"/>
                  </a:lnTo>
                  <a:lnTo>
                    <a:pt x="242" y="1331"/>
                  </a:lnTo>
                  <a:lnTo>
                    <a:pt x="253" y="1165"/>
                  </a:lnTo>
                  <a:lnTo>
                    <a:pt x="265" y="1135"/>
                  </a:lnTo>
                  <a:lnTo>
                    <a:pt x="263" y="1125"/>
                  </a:lnTo>
                  <a:lnTo>
                    <a:pt x="320" y="1033"/>
                  </a:lnTo>
                  <a:lnTo>
                    <a:pt x="341" y="967"/>
                  </a:lnTo>
                  <a:lnTo>
                    <a:pt x="331" y="860"/>
                  </a:lnTo>
                  <a:lnTo>
                    <a:pt x="320" y="853"/>
                  </a:lnTo>
                  <a:lnTo>
                    <a:pt x="317" y="837"/>
                  </a:lnTo>
                  <a:lnTo>
                    <a:pt x="331" y="799"/>
                  </a:lnTo>
                  <a:lnTo>
                    <a:pt x="346" y="794"/>
                  </a:lnTo>
                  <a:lnTo>
                    <a:pt x="336" y="785"/>
                  </a:lnTo>
                  <a:lnTo>
                    <a:pt x="341" y="775"/>
                  </a:lnTo>
                  <a:lnTo>
                    <a:pt x="336" y="730"/>
                  </a:lnTo>
                  <a:lnTo>
                    <a:pt x="348" y="711"/>
                  </a:lnTo>
                  <a:lnTo>
                    <a:pt x="357" y="655"/>
                  </a:lnTo>
                  <a:lnTo>
                    <a:pt x="395" y="652"/>
                  </a:lnTo>
                  <a:lnTo>
                    <a:pt x="218" y="631"/>
                  </a:lnTo>
                  <a:lnTo>
                    <a:pt x="209" y="603"/>
                  </a:lnTo>
                  <a:lnTo>
                    <a:pt x="216" y="588"/>
                  </a:lnTo>
                  <a:lnTo>
                    <a:pt x="225" y="487"/>
                  </a:lnTo>
                  <a:lnTo>
                    <a:pt x="239" y="465"/>
                  </a:lnTo>
                  <a:lnTo>
                    <a:pt x="230" y="437"/>
                  </a:lnTo>
                  <a:lnTo>
                    <a:pt x="244" y="461"/>
                  </a:lnTo>
                  <a:lnTo>
                    <a:pt x="263" y="461"/>
                  </a:lnTo>
                  <a:lnTo>
                    <a:pt x="270" y="473"/>
                  </a:lnTo>
                  <a:lnTo>
                    <a:pt x="277" y="461"/>
                  </a:lnTo>
                  <a:lnTo>
                    <a:pt x="246" y="461"/>
                  </a:lnTo>
                  <a:lnTo>
                    <a:pt x="235" y="435"/>
                  </a:lnTo>
                  <a:lnTo>
                    <a:pt x="251" y="454"/>
                  </a:lnTo>
                  <a:lnTo>
                    <a:pt x="256" y="439"/>
                  </a:lnTo>
                  <a:lnTo>
                    <a:pt x="272" y="461"/>
                  </a:lnTo>
                  <a:lnTo>
                    <a:pt x="270" y="447"/>
                  </a:lnTo>
                  <a:lnTo>
                    <a:pt x="284" y="447"/>
                  </a:lnTo>
                  <a:lnTo>
                    <a:pt x="296" y="430"/>
                  </a:lnTo>
                  <a:lnTo>
                    <a:pt x="279" y="423"/>
                  </a:lnTo>
                  <a:lnTo>
                    <a:pt x="263" y="392"/>
                  </a:lnTo>
                  <a:lnTo>
                    <a:pt x="298" y="357"/>
                  </a:lnTo>
                  <a:lnTo>
                    <a:pt x="303" y="340"/>
                  </a:lnTo>
                  <a:lnTo>
                    <a:pt x="303" y="347"/>
                  </a:lnTo>
                  <a:lnTo>
                    <a:pt x="357" y="300"/>
                  </a:lnTo>
                  <a:lnTo>
                    <a:pt x="428" y="283"/>
                  </a:lnTo>
                  <a:lnTo>
                    <a:pt x="438" y="288"/>
                  </a:lnTo>
                  <a:lnTo>
                    <a:pt x="499" y="286"/>
                  </a:lnTo>
                  <a:lnTo>
                    <a:pt x="525" y="298"/>
                  </a:lnTo>
                  <a:lnTo>
                    <a:pt x="634" y="267"/>
                  </a:lnTo>
                  <a:lnTo>
                    <a:pt x="634" y="250"/>
                  </a:lnTo>
                  <a:lnTo>
                    <a:pt x="634" y="269"/>
                  </a:lnTo>
                  <a:lnTo>
                    <a:pt x="696" y="257"/>
                  </a:lnTo>
                  <a:lnTo>
                    <a:pt x="712" y="234"/>
                  </a:lnTo>
                  <a:lnTo>
                    <a:pt x="698" y="262"/>
                  </a:lnTo>
                  <a:lnTo>
                    <a:pt x="760" y="250"/>
                  </a:lnTo>
                  <a:lnTo>
                    <a:pt x="828" y="260"/>
                  </a:lnTo>
                  <a:lnTo>
                    <a:pt x="826" y="286"/>
                  </a:lnTo>
                  <a:lnTo>
                    <a:pt x="840" y="328"/>
                  </a:lnTo>
                  <a:lnTo>
                    <a:pt x="857" y="321"/>
                  </a:lnTo>
                  <a:lnTo>
                    <a:pt x="871" y="338"/>
                  </a:lnTo>
                  <a:lnTo>
                    <a:pt x="878" y="328"/>
                  </a:lnTo>
                  <a:lnTo>
                    <a:pt x="883" y="333"/>
                  </a:lnTo>
                  <a:lnTo>
                    <a:pt x="873" y="338"/>
                  </a:lnTo>
                  <a:lnTo>
                    <a:pt x="883" y="354"/>
                  </a:lnTo>
                  <a:lnTo>
                    <a:pt x="890" y="350"/>
                  </a:lnTo>
                  <a:lnTo>
                    <a:pt x="883" y="354"/>
                  </a:lnTo>
                  <a:lnTo>
                    <a:pt x="887" y="371"/>
                  </a:lnTo>
                  <a:lnTo>
                    <a:pt x="916" y="428"/>
                  </a:lnTo>
                  <a:lnTo>
                    <a:pt x="909" y="439"/>
                  </a:lnTo>
                  <a:lnTo>
                    <a:pt x="916" y="435"/>
                  </a:lnTo>
                  <a:lnTo>
                    <a:pt x="906" y="458"/>
                  </a:lnTo>
                  <a:lnTo>
                    <a:pt x="871" y="470"/>
                  </a:lnTo>
                  <a:lnTo>
                    <a:pt x="849" y="468"/>
                  </a:lnTo>
                  <a:lnTo>
                    <a:pt x="852" y="496"/>
                  </a:lnTo>
                  <a:lnTo>
                    <a:pt x="873" y="527"/>
                  </a:lnTo>
                  <a:lnTo>
                    <a:pt x="894" y="520"/>
                  </a:lnTo>
                  <a:lnTo>
                    <a:pt x="904" y="525"/>
                  </a:lnTo>
                  <a:lnTo>
                    <a:pt x="935" y="569"/>
                  </a:lnTo>
                  <a:lnTo>
                    <a:pt x="961" y="574"/>
                  </a:lnTo>
                  <a:lnTo>
                    <a:pt x="975" y="567"/>
                  </a:lnTo>
                  <a:lnTo>
                    <a:pt x="1001" y="515"/>
                  </a:lnTo>
                  <a:lnTo>
                    <a:pt x="1001" y="451"/>
                  </a:lnTo>
                  <a:lnTo>
                    <a:pt x="949" y="451"/>
                  </a:lnTo>
                  <a:lnTo>
                    <a:pt x="958" y="390"/>
                  </a:lnTo>
                  <a:lnTo>
                    <a:pt x="982" y="359"/>
                  </a:lnTo>
                  <a:lnTo>
                    <a:pt x="996" y="352"/>
                  </a:lnTo>
                  <a:lnTo>
                    <a:pt x="1015" y="359"/>
                  </a:lnTo>
                  <a:lnTo>
                    <a:pt x="1043" y="397"/>
                  </a:lnTo>
                  <a:lnTo>
                    <a:pt x="1093" y="418"/>
                  </a:lnTo>
                  <a:lnTo>
                    <a:pt x="1117" y="421"/>
                  </a:lnTo>
                  <a:lnTo>
                    <a:pt x="1126" y="413"/>
                  </a:lnTo>
                  <a:lnTo>
                    <a:pt x="1124" y="423"/>
                  </a:lnTo>
                  <a:lnTo>
                    <a:pt x="1145" y="432"/>
                  </a:lnTo>
                  <a:lnTo>
                    <a:pt x="1147" y="449"/>
                  </a:lnTo>
                  <a:lnTo>
                    <a:pt x="1147" y="449"/>
                  </a:lnTo>
                  <a:lnTo>
                    <a:pt x="1143" y="451"/>
                  </a:lnTo>
                  <a:lnTo>
                    <a:pt x="1159" y="487"/>
                  </a:lnTo>
                  <a:lnTo>
                    <a:pt x="1166" y="480"/>
                  </a:lnTo>
                  <a:lnTo>
                    <a:pt x="1178" y="489"/>
                  </a:lnTo>
                  <a:lnTo>
                    <a:pt x="1195" y="477"/>
                  </a:lnTo>
                  <a:lnTo>
                    <a:pt x="1204" y="458"/>
                  </a:lnTo>
                  <a:lnTo>
                    <a:pt x="1197" y="444"/>
                  </a:lnTo>
                  <a:lnTo>
                    <a:pt x="1202" y="416"/>
                  </a:lnTo>
                  <a:lnTo>
                    <a:pt x="1192" y="413"/>
                  </a:lnTo>
                  <a:lnTo>
                    <a:pt x="1185" y="397"/>
                  </a:lnTo>
                  <a:lnTo>
                    <a:pt x="1211" y="361"/>
                  </a:lnTo>
                  <a:lnTo>
                    <a:pt x="1199" y="361"/>
                  </a:lnTo>
                  <a:lnTo>
                    <a:pt x="1202" y="369"/>
                  </a:lnTo>
                  <a:lnTo>
                    <a:pt x="1183" y="366"/>
                  </a:lnTo>
                  <a:lnTo>
                    <a:pt x="1171" y="378"/>
                  </a:lnTo>
                  <a:lnTo>
                    <a:pt x="1126" y="364"/>
                  </a:lnTo>
                  <a:lnTo>
                    <a:pt x="1126" y="364"/>
                  </a:lnTo>
                  <a:lnTo>
                    <a:pt x="1105" y="314"/>
                  </a:lnTo>
                  <a:lnTo>
                    <a:pt x="1102" y="274"/>
                  </a:lnTo>
                  <a:lnTo>
                    <a:pt x="1140" y="179"/>
                  </a:lnTo>
                  <a:lnTo>
                    <a:pt x="1143" y="151"/>
                  </a:lnTo>
                  <a:lnTo>
                    <a:pt x="1181" y="85"/>
                  </a:lnTo>
                  <a:lnTo>
                    <a:pt x="1228" y="73"/>
                  </a:lnTo>
                  <a:close/>
                  <a:moveTo>
                    <a:pt x="1185" y="808"/>
                  </a:moveTo>
                  <a:lnTo>
                    <a:pt x="1192" y="837"/>
                  </a:lnTo>
                  <a:lnTo>
                    <a:pt x="1216" y="872"/>
                  </a:lnTo>
                  <a:lnTo>
                    <a:pt x="1214" y="884"/>
                  </a:lnTo>
                  <a:lnTo>
                    <a:pt x="1240" y="898"/>
                  </a:lnTo>
                  <a:lnTo>
                    <a:pt x="1237" y="919"/>
                  </a:lnTo>
                  <a:lnTo>
                    <a:pt x="1244" y="936"/>
                  </a:lnTo>
                  <a:lnTo>
                    <a:pt x="1268" y="936"/>
                  </a:lnTo>
                  <a:lnTo>
                    <a:pt x="1277" y="922"/>
                  </a:lnTo>
                  <a:lnTo>
                    <a:pt x="1280" y="936"/>
                  </a:lnTo>
                  <a:lnTo>
                    <a:pt x="1308" y="955"/>
                  </a:lnTo>
                  <a:lnTo>
                    <a:pt x="1334" y="953"/>
                  </a:lnTo>
                  <a:lnTo>
                    <a:pt x="1334" y="934"/>
                  </a:lnTo>
                  <a:lnTo>
                    <a:pt x="1351" y="960"/>
                  </a:lnTo>
                  <a:lnTo>
                    <a:pt x="1377" y="960"/>
                  </a:lnTo>
                  <a:lnTo>
                    <a:pt x="1377" y="950"/>
                  </a:lnTo>
                  <a:lnTo>
                    <a:pt x="1403" y="929"/>
                  </a:lnTo>
                  <a:lnTo>
                    <a:pt x="1393" y="915"/>
                  </a:lnTo>
                  <a:lnTo>
                    <a:pt x="1393" y="889"/>
                  </a:lnTo>
                  <a:lnTo>
                    <a:pt x="1408" y="877"/>
                  </a:lnTo>
                  <a:lnTo>
                    <a:pt x="1393" y="875"/>
                  </a:lnTo>
                  <a:lnTo>
                    <a:pt x="1384" y="858"/>
                  </a:lnTo>
                  <a:lnTo>
                    <a:pt x="1405" y="849"/>
                  </a:lnTo>
                  <a:lnTo>
                    <a:pt x="1382" y="823"/>
                  </a:lnTo>
                  <a:lnTo>
                    <a:pt x="1363" y="841"/>
                  </a:lnTo>
                  <a:lnTo>
                    <a:pt x="1332" y="844"/>
                  </a:lnTo>
                  <a:lnTo>
                    <a:pt x="1332" y="844"/>
                  </a:lnTo>
                  <a:lnTo>
                    <a:pt x="1332" y="839"/>
                  </a:lnTo>
                  <a:lnTo>
                    <a:pt x="1332" y="839"/>
                  </a:lnTo>
                  <a:lnTo>
                    <a:pt x="1320" y="825"/>
                  </a:lnTo>
                  <a:lnTo>
                    <a:pt x="1320" y="825"/>
                  </a:lnTo>
                  <a:lnTo>
                    <a:pt x="1318" y="818"/>
                  </a:lnTo>
                  <a:lnTo>
                    <a:pt x="1318" y="818"/>
                  </a:lnTo>
                  <a:lnTo>
                    <a:pt x="1313" y="811"/>
                  </a:lnTo>
                  <a:lnTo>
                    <a:pt x="1261" y="811"/>
                  </a:lnTo>
                  <a:lnTo>
                    <a:pt x="1251" y="794"/>
                  </a:lnTo>
                  <a:lnTo>
                    <a:pt x="1237" y="796"/>
                  </a:lnTo>
                  <a:lnTo>
                    <a:pt x="1235" y="789"/>
                  </a:lnTo>
                  <a:lnTo>
                    <a:pt x="1221" y="799"/>
                  </a:lnTo>
                  <a:lnTo>
                    <a:pt x="1188" y="801"/>
                  </a:lnTo>
                  <a:lnTo>
                    <a:pt x="1181" y="782"/>
                  </a:lnTo>
                  <a:lnTo>
                    <a:pt x="1162" y="782"/>
                  </a:lnTo>
                  <a:lnTo>
                    <a:pt x="1173" y="761"/>
                  </a:lnTo>
                  <a:lnTo>
                    <a:pt x="1162" y="756"/>
                  </a:lnTo>
                  <a:lnTo>
                    <a:pt x="1145" y="766"/>
                  </a:lnTo>
                  <a:lnTo>
                    <a:pt x="1114" y="747"/>
                  </a:lnTo>
                  <a:lnTo>
                    <a:pt x="1114" y="747"/>
                  </a:lnTo>
                  <a:lnTo>
                    <a:pt x="1107" y="747"/>
                  </a:lnTo>
                  <a:lnTo>
                    <a:pt x="1107" y="747"/>
                  </a:lnTo>
                  <a:lnTo>
                    <a:pt x="1102" y="749"/>
                  </a:lnTo>
                  <a:lnTo>
                    <a:pt x="1117" y="773"/>
                  </a:lnTo>
                  <a:lnTo>
                    <a:pt x="1117" y="773"/>
                  </a:lnTo>
                  <a:lnTo>
                    <a:pt x="1119" y="778"/>
                  </a:lnTo>
                  <a:lnTo>
                    <a:pt x="1185" y="808"/>
                  </a:lnTo>
                  <a:close/>
                  <a:moveTo>
                    <a:pt x="1114" y="37"/>
                  </a:moveTo>
                  <a:lnTo>
                    <a:pt x="1124" y="49"/>
                  </a:lnTo>
                  <a:lnTo>
                    <a:pt x="1105" y="52"/>
                  </a:lnTo>
                  <a:lnTo>
                    <a:pt x="1110" y="35"/>
                  </a:lnTo>
                  <a:lnTo>
                    <a:pt x="1114" y="37"/>
                  </a:lnTo>
                  <a:close/>
                  <a:moveTo>
                    <a:pt x="1086" y="2"/>
                  </a:moveTo>
                  <a:lnTo>
                    <a:pt x="1093" y="7"/>
                  </a:lnTo>
                  <a:lnTo>
                    <a:pt x="1069" y="23"/>
                  </a:lnTo>
                  <a:lnTo>
                    <a:pt x="1062" y="19"/>
                  </a:lnTo>
                  <a:lnTo>
                    <a:pt x="1074" y="0"/>
                  </a:lnTo>
                  <a:lnTo>
                    <a:pt x="1086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EE48D91-F778-C8A8-DA5F-0ACD1CF57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926" y="2883288"/>
              <a:ext cx="1590547" cy="1563414"/>
            </a:xfrm>
            <a:custGeom>
              <a:avLst/>
              <a:gdLst>
                <a:gd name="T0" fmla="*/ 918 w 2169"/>
                <a:gd name="T1" fmla="*/ 220 h 2132"/>
                <a:gd name="T2" fmla="*/ 1052 w 2169"/>
                <a:gd name="T3" fmla="*/ 56 h 2132"/>
                <a:gd name="T4" fmla="*/ 1282 w 2169"/>
                <a:gd name="T5" fmla="*/ 220 h 2132"/>
                <a:gd name="T6" fmla="*/ 1249 w 2169"/>
                <a:gd name="T7" fmla="*/ 350 h 2132"/>
                <a:gd name="T8" fmla="*/ 1239 w 2169"/>
                <a:gd name="T9" fmla="*/ 473 h 2132"/>
                <a:gd name="T10" fmla="*/ 1459 w 2169"/>
                <a:gd name="T11" fmla="*/ 399 h 2132"/>
                <a:gd name="T12" fmla="*/ 1570 w 2169"/>
                <a:gd name="T13" fmla="*/ 333 h 2132"/>
                <a:gd name="T14" fmla="*/ 1480 w 2169"/>
                <a:gd name="T15" fmla="*/ 106 h 2132"/>
                <a:gd name="T16" fmla="*/ 1589 w 2169"/>
                <a:gd name="T17" fmla="*/ 21 h 2132"/>
                <a:gd name="T18" fmla="*/ 1712 w 2169"/>
                <a:gd name="T19" fmla="*/ 111 h 2132"/>
                <a:gd name="T20" fmla="*/ 1852 w 2169"/>
                <a:gd name="T21" fmla="*/ 127 h 2132"/>
                <a:gd name="T22" fmla="*/ 1946 w 2169"/>
                <a:gd name="T23" fmla="*/ 87 h 2132"/>
                <a:gd name="T24" fmla="*/ 1906 w 2169"/>
                <a:gd name="T25" fmla="*/ 184 h 2132"/>
                <a:gd name="T26" fmla="*/ 1937 w 2169"/>
                <a:gd name="T27" fmla="*/ 295 h 2132"/>
                <a:gd name="T28" fmla="*/ 1904 w 2169"/>
                <a:gd name="T29" fmla="*/ 354 h 2132"/>
                <a:gd name="T30" fmla="*/ 1970 w 2169"/>
                <a:gd name="T31" fmla="*/ 430 h 2132"/>
                <a:gd name="T32" fmla="*/ 1996 w 2169"/>
                <a:gd name="T33" fmla="*/ 541 h 2132"/>
                <a:gd name="T34" fmla="*/ 2055 w 2169"/>
                <a:gd name="T35" fmla="*/ 588 h 2132"/>
                <a:gd name="T36" fmla="*/ 2157 w 2169"/>
                <a:gd name="T37" fmla="*/ 688 h 2132"/>
                <a:gd name="T38" fmla="*/ 2162 w 2169"/>
                <a:gd name="T39" fmla="*/ 867 h 2132"/>
                <a:gd name="T40" fmla="*/ 2050 w 2169"/>
                <a:gd name="T41" fmla="*/ 1009 h 2132"/>
                <a:gd name="T42" fmla="*/ 1946 w 2169"/>
                <a:gd name="T43" fmla="*/ 1012 h 2132"/>
                <a:gd name="T44" fmla="*/ 1852 w 2169"/>
                <a:gd name="T45" fmla="*/ 1116 h 2132"/>
                <a:gd name="T46" fmla="*/ 1698 w 2169"/>
                <a:gd name="T47" fmla="*/ 1144 h 2132"/>
                <a:gd name="T48" fmla="*/ 1722 w 2169"/>
                <a:gd name="T49" fmla="*/ 1227 h 2132"/>
                <a:gd name="T50" fmla="*/ 1708 w 2169"/>
                <a:gd name="T51" fmla="*/ 1371 h 2132"/>
                <a:gd name="T52" fmla="*/ 1606 w 2169"/>
                <a:gd name="T53" fmla="*/ 1395 h 2132"/>
                <a:gd name="T54" fmla="*/ 1563 w 2169"/>
                <a:gd name="T55" fmla="*/ 1520 h 2132"/>
                <a:gd name="T56" fmla="*/ 1372 w 2169"/>
                <a:gd name="T57" fmla="*/ 1688 h 2132"/>
                <a:gd name="T58" fmla="*/ 1334 w 2169"/>
                <a:gd name="T59" fmla="*/ 1768 h 2132"/>
                <a:gd name="T60" fmla="*/ 1237 w 2169"/>
                <a:gd name="T61" fmla="*/ 1636 h 2132"/>
                <a:gd name="T62" fmla="*/ 1138 w 2169"/>
                <a:gd name="T63" fmla="*/ 1615 h 2132"/>
                <a:gd name="T64" fmla="*/ 1045 w 2169"/>
                <a:gd name="T65" fmla="*/ 1712 h 2132"/>
                <a:gd name="T66" fmla="*/ 908 w 2169"/>
                <a:gd name="T67" fmla="*/ 1792 h 2132"/>
                <a:gd name="T68" fmla="*/ 778 w 2169"/>
                <a:gd name="T69" fmla="*/ 1856 h 2132"/>
                <a:gd name="T70" fmla="*/ 643 w 2169"/>
                <a:gd name="T71" fmla="*/ 1932 h 2132"/>
                <a:gd name="T72" fmla="*/ 563 w 2169"/>
                <a:gd name="T73" fmla="*/ 1972 h 2132"/>
                <a:gd name="T74" fmla="*/ 563 w 2169"/>
                <a:gd name="T75" fmla="*/ 2095 h 2132"/>
                <a:gd name="T76" fmla="*/ 445 w 2169"/>
                <a:gd name="T77" fmla="*/ 2071 h 2132"/>
                <a:gd name="T78" fmla="*/ 315 w 2169"/>
                <a:gd name="T79" fmla="*/ 2073 h 2132"/>
                <a:gd name="T80" fmla="*/ 322 w 2169"/>
                <a:gd name="T81" fmla="*/ 2111 h 2132"/>
                <a:gd name="T82" fmla="*/ 208 w 2169"/>
                <a:gd name="T83" fmla="*/ 1943 h 2132"/>
                <a:gd name="T84" fmla="*/ 201 w 2169"/>
                <a:gd name="T85" fmla="*/ 1837 h 2132"/>
                <a:gd name="T86" fmla="*/ 106 w 2169"/>
                <a:gd name="T87" fmla="*/ 1733 h 2132"/>
                <a:gd name="T88" fmla="*/ 116 w 2169"/>
                <a:gd name="T89" fmla="*/ 1626 h 2132"/>
                <a:gd name="T90" fmla="*/ 97 w 2169"/>
                <a:gd name="T91" fmla="*/ 1504 h 2132"/>
                <a:gd name="T92" fmla="*/ 43 w 2169"/>
                <a:gd name="T93" fmla="*/ 1454 h 2132"/>
                <a:gd name="T94" fmla="*/ 192 w 2169"/>
                <a:gd name="T95" fmla="*/ 1310 h 2132"/>
                <a:gd name="T96" fmla="*/ 182 w 2169"/>
                <a:gd name="T97" fmla="*/ 1170 h 2132"/>
                <a:gd name="T98" fmla="*/ 177 w 2169"/>
                <a:gd name="T99" fmla="*/ 948 h 2132"/>
                <a:gd name="T100" fmla="*/ 54 w 2169"/>
                <a:gd name="T101" fmla="*/ 766 h 2132"/>
                <a:gd name="T102" fmla="*/ 59 w 2169"/>
                <a:gd name="T103" fmla="*/ 681 h 2132"/>
                <a:gd name="T104" fmla="*/ 154 w 2169"/>
                <a:gd name="T105" fmla="*/ 619 h 2132"/>
                <a:gd name="T106" fmla="*/ 324 w 2169"/>
                <a:gd name="T107" fmla="*/ 690 h 2132"/>
                <a:gd name="T108" fmla="*/ 494 w 2169"/>
                <a:gd name="T109" fmla="*/ 603 h 2132"/>
                <a:gd name="T110" fmla="*/ 499 w 2169"/>
                <a:gd name="T111" fmla="*/ 454 h 2132"/>
                <a:gd name="T112" fmla="*/ 724 w 2169"/>
                <a:gd name="T113" fmla="*/ 286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9" h="2132">
                  <a:moveTo>
                    <a:pt x="724" y="286"/>
                  </a:moveTo>
                  <a:lnTo>
                    <a:pt x="745" y="283"/>
                  </a:lnTo>
                  <a:lnTo>
                    <a:pt x="759" y="267"/>
                  </a:lnTo>
                  <a:lnTo>
                    <a:pt x="778" y="262"/>
                  </a:lnTo>
                  <a:lnTo>
                    <a:pt x="863" y="264"/>
                  </a:lnTo>
                  <a:lnTo>
                    <a:pt x="875" y="248"/>
                  </a:lnTo>
                  <a:lnTo>
                    <a:pt x="903" y="241"/>
                  </a:lnTo>
                  <a:lnTo>
                    <a:pt x="918" y="220"/>
                  </a:lnTo>
                  <a:lnTo>
                    <a:pt x="941" y="215"/>
                  </a:lnTo>
                  <a:lnTo>
                    <a:pt x="948" y="196"/>
                  </a:lnTo>
                  <a:lnTo>
                    <a:pt x="1000" y="163"/>
                  </a:lnTo>
                  <a:lnTo>
                    <a:pt x="1036" y="153"/>
                  </a:lnTo>
                  <a:lnTo>
                    <a:pt x="1029" y="149"/>
                  </a:lnTo>
                  <a:lnTo>
                    <a:pt x="1048" y="108"/>
                  </a:lnTo>
                  <a:lnTo>
                    <a:pt x="1026" y="99"/>
                  </a:lnTo>
                  <a:lnTo>
                    <a:pt x="1052" y="56"/>
                  </a:lnTo>
                  <a:lnTo>
                    <a:pt x="1100" y="78"/>
                  </a:lnTo>
                  <a:lnTo>
                    <a:pt x="1114" y="130"/>
                  </a:lnTo>
                  <a:lnTo>
                    <a:pt x="1171" y="158"/>
                  </a:lnTo>
                  <a:lnTo>
                    <a:pt x="1194" y="160"/>
                  </a:lnTo>
                  <a:lnTo>
                    <a:pt x="1220" y="149"/>
                  </a:lnTo>
                  <a:lnTo>
                    <a:pt x="1249" y="165"/>
                  </a:lnTo>
                  <a:lnTo>
                    <a:pt x="1256" y="194"/>
                  </a:lnTo>
                  <a:lnTo>
                    <a:pt x="1282" y="220"/>
                  </a:lnTo>
                  <a:lnTo>
                    <a:pt x="1246" y="227"/>
                  </a:lnTo>
                  <a:lnTo>
                    <a:pt x="1246" y="243"/>
                  </a:lnTo>
                  <a:lnTo>
                    <a:pt x="1263" y="260"/>
                  </a:lnTo>
                  <a:lnTo>
                    <a:pt x="1242" y="264"/>
                  </a:lnTo>
                  <a:lnTo>
                    <a:pt x="1244" y="300"/>
                  </a:lnTo>
                  <a:lnTo>
                    <a:pt x="1227" y="321"/>
                  </a:lnTo>
                  <a:lnTo>
                    <a:pt x="1232" y="338"/>
                  </a:lnTo>
                  <a:lnTo>
                    <a:pt x="1249" y="350"/>
                  </a:lnTo>
                  <a:lnTo>
                    <a:pt x="1291" y="350"/>
                  </a:lnTo>
                  <a:lnTo>
                    <a:pt x="1303" y="364"/>
                  </a:lnTo>
                  <a:lnTo>
                    <a:pt x="1289" y="366"/>
                  </a:lnTo>
                  <a:lnTo>
                    <a:pt x="1287" y="373"/>
                  </a:lnTo>
                  <a:lnTo>
                    <a:pt x="1291" y="409"/>
                  </a:lnTo>
                  <a:lnTo>
                    <a:pt x="1270" y="409"/>
                  </a:lnTo>
                  <a:lnTo>
                    <a:pt x="1218" y="439"/>
                  </a:lnTo>
                  <a:lnTo>
                    <a:pt x="1239" y="473"/>
                  </a:lnTo>
                  <a:lnTo>
                    <a:pt x="1275" y="487"/>
                  </a:lnTo>
                  <a:lnTo>
                    <a:pt x="1305" y="454"/>
                  </a:lnTo>
                  <a:lnTo>
                    <a:pt x="1346" y="465"/>
                  </a:lnTo>
                  <a:lnTo>
                    <a:pt x="1379" y="449"/>
                  </a:lnTo>
                  <a:lnTo>
                    <a:pt x="1402" y="451"/>
                  </a:lnTo>
                  <a:lnTo>
                    <a:pt x="1421" y="418"/>
                  </a:lnTo>
                  <a:lnTo>
                    <a:pt x="1459" y="390"/>
                  </a:lnTo>
                  <a:lnTo>
                    <a:pt x="1459" y="399"/>
                  </a:lnTo>
                  <a:lnTo>
                    <a:pt x="1473" y="406"/>
                  </a:lnTo>
                  <a:lnTo>
                    <a:pt x="1492" y="402"/>
                  </a:lnTo>
                  <a:lnTo>
                    <a:pt x="1511" y="413"/>
                  </a:lnTo>
                  <a:lnTo>
                    <a:pt x="1533" y="413"/>
                  </a:lnTo>
                  <a:lnTo>
                    <a:pt x="1535" y="390"/>
                  </a:lnTo>
                  <a:lnTo>
                    <a:pt x="1570" y="371"/>
                  </a:lnTo>
                  <a:lnTo>
                    <a:pt x="1599" y="343"/>
                  </a:lnTo>
                  <a:lnTo>
                    <a:pt x="1570" y="333"/>
                  </a:lnTo>
                  <a:lnTo>
                    <a:pt x="1554" y="312"/>
                  </a:lnTo>
                  <a:lnTo>
                    <a:pt x="1570" y="281"/>
                  </a:lnTo>
                  <a:lnTo>
                    <a:pt x="1563" y="241"/>
                  </a:lnTo>
                  <a:lnTo>
                    <a:pt x="1570" y="212"/>
                  </a:lnTo>
                  <a:lnTo>
                    <a:pt x="1554" y="168"/>
                  </a:lnTo>
                  <a:lnTo>
                    <a:pt x="1525" y="146"/>
                  </a:lnTo>
                  <a:lnTo>
                    <a:pt x="1478" y="127"/>
                  </a:lnTo>
                  <a:lnTo>
                    <a:pt x="1480" y="106"/>
                  </a:lnTo>
                  <a:lnTo>
                    <a:pt x="1471" y="97"/>
                  </a:lnTo>
                  <a:lnTo>
                    <a:pt x="1469" y="73"/>
                  </a:lnTo>
                  <a:lnTo>
                    <a:pt x="1507" y="87"/>
                  </a:lnTo>
                  <a:lnTo>
                    <a:pt x="1528" y="80"/>
                  </a:lnTo>
                  <a:lnTo>
                    <a:pt x="1540" y="87"/>
                  </a:lnTo>
                  <a:lnTo>
                    <a:pt x="1561" y="71"/>
                  </a:lnTo>
                  <a:lnTo>
                    <a:pt x="1563" y="40"/>
                  </a:lnTo>
                  <a:lnTo>
                    <a:pt x="1589" y="21"/>
                  </a:lnTo>
                  <a:lnTo>
                    <a:pt x="1622" y="33"/>
                  </a:lnTo>
                  <a:lnTo>
                    <a:pt x="1679" y="0"/>
                  </a:lnTo>
                  <a:lnTo>
                    <a:pt x="1691" y="14"/>
                  </a:lnTo>
                  <a:lnTo>
                    <a:pt x="1703" y="11"/>
                  </a:lnTo>
                  <a:lnTo>
                    <a:pt x="1710" y="28"/>
                  </a:lnTo>
                  <a:lnTo>
                    <a:pt x="1712" y="87"/>
                  </a:lnTo>
                  <a:lnTo>
                    <a:pt x="1719" y="101"/>
                  </a:lnTo>
                  <a:lnTo>
                    <a:pt x="1712" y="111"/>
                  </a:lnTo>
                  <a:lnTo>
                    <a:pt x="1712" y="134"/>
                  </a:lnTo>
                  <a:lnTo>
                    <a:pt x="1724" y="130"/>
                  </a:lnTo>
                  <a:lnTo>
                    <a:pt x="1738" y="142"/>
                  </a:lnTo>
                  <a:lnTo>
                    <a:pt x="1764" y="132"/>
                  </a:lnTo>
                  <a:lnTo>
                    <a:pt x="1802" y="142"/>
                  </a:lnTo>
                  <a:lnTo>
                    <a:pt x="1821" y="134"/>
                  </a:lnTo>
                  <a:lnTo>
                    <a:pt x="1826" y="125"/>
                  </a:lnTo>
                  <a:lnTo>
                    <a:pt x="1852" y="127"/>
                  </a:lnTo>
                  <a:lnTo>
                    <a:pt x="1854" y="113"/>
                  </a:lnTo>
                  <a:lnTo>
                    <a:pt x="1883" y="99"/>
                  </a:lnTo>
                  <a:lnTo>
                    <a:pt x="1878" y="80"/>
                  </a:lnTo>
                  <a:lnTo>
                    <a:pt x="1899" y="73"/>
                  </a:lnTo>
                  <a:lnTo>
                    <a:pt x="1923" y="30"/>
                  </a:lnTo>
                  <a:lnTo>
                    <a:pt x="1951" y="33"/>
                  </a:lnTo>
                  <a:lnTo>
                    <a:pt x="1972" y="54"/>
                  </a:lnTo>
                  <a:lnTo>
                    <a:pt x="1946" y="87"/>
                  </a:lnTo>
                  <a:lnTo>
                    <a:pt x="1956" y="94"/>
                  </a:lnTo>
                  <a:lnTo>
                    <a:pt x="1956" y="108"/>
                  </a:lnTo>
                  <a:lnTo>
                    <a:pt x="1965" y="108"/>
                  </a:lnTo>
                  <a:lnTo>
                    <a:pt x="1965" y="125"/>
                  </a:lnTo>
                  <a:lnTo>
                    <a:pt x="1949" y="142"/>
                  </a:lnTo>
                  <a:lnTo>
                    <a:pt x="1949" y="158"/>
                  </a:lnTo>
                  <a:lnTo>
                    <a:pt x="1925" y="189"/>
                  </a:lnTo>
                  <a:lnTo>
                    <a:pt x="1906" y="184"/>
                  </a:lnTo>
                  <a:lnTo>
                    <a:pt x="1901" y="198"/>
                  </a:lnTo>
                  <a:lnTo>
                    <a:pt x="1890" y="203"/>
                  </a:lnTo>
                  <a:lnTo>
                    <a:pt x="1883" y="243"/>
                  </a:lnTo>
                  <a:lnTo>
                    <a:pt x="1871" y="248"/>
                  </a:lnTo>
                  <a:lnTo>
                    <a:pt x="1878" y="253"/>
                  </a:lnTo>
                  <a:lnTo>
                    <a:pt x="1873" y="264"/>
                  </a:lnTo>
                  <a:lnTo>
                    <a:pt x="1913" y="276"/>
                  </a:lnTo>
                  <a:lnTo>
                    <a:pt x="1937" y="295"/>
                  </a:lnTo>
                  <a:lnTo>
                    <a:pt x="1923" y="307"/>
                  </a:lnTo>
                  <a:lnTo>
                    <a:pt x="1911" y="302"/>
                  </a:lnTo>
                  <a:lnTo>
                    <a:pt x="1916" y="343"/>
                  </a:lnTo>
                  <a:lnTo>
                    <a:pt x="1904" y="343"/>
                  </a:lnTo>
                  <a:lnTo>
                    <a:pt x="1899" y="331"/>
                  </a:lnTo>
                  <a:lnTo>
                    <a:pt x="1894" y="338"/>
                  </a:lnTo>
                  <a:lnTo>
                    <a:pt x="1883" y="331"/>
                  </a:lnTo>
                  <a:lnTo>
                    <a:pt x="1904" y="354"/>
                  </a:lnTo>
                  <a:lnTo>
                    <a:pt x="1897" y="390"/>
                  </a:lnTo>
                  <a:lnTo>
                    <a:pt x="1932" y="378"/>
                  </a:lnTo>
                  <a:lnTo>
                    <a:pt x="1932" y="385"/>
                  </a:lnTo>
                  <a:lnTo>
                    <a:pt x="1944" y="390"/>
                  </a:lnTo>
                  <a:lnTo>
                    <a:pt x="1968" y="387"/>
                  </a:lnTo>
                  <a:lnTo>
                    <a:pt x="1984" y="397"/>
                  </a:lnTo>
                  <a:lnTo>
                    <a:pt x="1987" y="406"/>
                  </a:lnTo>
                  <a:lnTo>
                    <a:pt x="1970" y="430"/>
                  </a:lnTo>
                  <a:lnTo>
                    <a:pt x="1984" y="428"/>
                  </a:lnTo>
                  <a:lnTo>
                    <a:pt x="2008" y="454"/>
                  </a:lnTo>
                  <a:lnTo>
                    <a:pt x="1994" y="465"/>
                  </a:lnTo>
                  <a:lnTo>
                    <a:pt x="1996" y="489"/>
                  </a:lnTo>
                  <a:lnTo>
                    <a:pt x="2008" y="510"/>
                  </a:lnTo>
                  <a:lnTo>
                    <a:pt x="1998" y="520"/>
                  </a:lnTo>
                  <a:lnTo>
                    <a:pt x="2008" y="527"/>
                  </a:lnTo>
                  <a:lnTo>
                    <a:pt x="1996" y="541"/>
                  </a:lnTo>
                  <a:lnTo>
                    <a:pt x="2003" y="558"/>
                  </a:lnTo>
                  <a:lnTo>
                    <a:pt x="2015" y="562"/>
                  </a:lnTo>
                  <a:lnTo>
                    <a:pt x="2022" y="548"/>
                  </a:lnTo>
                  <a:lnTo>
                    <a:pt x="2055" y="551"/>
                  </a:lnTo>
                  <a:lnTo>
                    <a:pt x="2062" y="562"/>
                  </a:lnTo>
                  <a:lnTo>
                    <a:pt x="2048" y="574"/>
                  </a:lnTo>
                  <a:lnTo>
                    <a:pt x="2058" y="579"/>
                  </a:lnTo>
                  <a:lnTo>
                    <a:pt x="2055" y="588"/>
                  </a:lnTo>
                  <a:lnTo>
                    <a:pt x="2095" y="612"/>
                  </a:lnTo>
                  <a:lnTo>
                    <a:pt x="2098" y="638"/>
                  </a:lnTo>
                  <a:lnTo>
                    <a:pt x="2086" y="664"/>
                  </a:lnTo>
                  <a:lnTo>
                    <a:pt x="2110" y="655"/>
                  </a:lnTo>
                  <a:lnTo>
                    <a:pt x="2136" y="664"/>
                  </a:lnTo>
                  <a:lnTo>
                    <a:pt x="2169" y="659"/>
                  </a:lnTo>
                  <a:lnTo>
                    <a:pt x="2152" y="678"/>
                  </a:lnTo>
                  <a:lnTo>
                    <a:pt x="2157" y="688"/>
                  </a:lnTo>
                  <a:lnTo>
                    <a:pt x="2147" y="702"/>
                  </a:lnTo>
                  <a:lnTo>
                    <a:pt x="2159" y="723"/>
                  </a:lnTo>
                  <a:lnTo>
                    <a:pt x="2117" y="773"/>
                  </a:lnTo>
                  <a:lnTo>
                    <a:pt x="2128" y="782"/>
                  </a:lnTo>
                  <a:lnTo>
                    <a:pt x="2124" y="797"/>
                  </a:lnTo>
                  <a:lnTo>
                    <a:pt x="2133" y="813"/>
                  </a:lnTo>
                  <a:lnTo>
                    <a:pt x="2117" y="863"/>
                  </a:lnTo>
                  <a:lnTo>
                    <a:pt x="2162" y="867"/>
                  </a:lnTo>
                  <a:lnTo>
                    <a:pt x="2162" y="867"/>
                  </a:lnTo>
                  <a:lnTo>
                    <a:pt x="2145" y="882"/>
                  </a:lnTo>
                  <a:lnTo>
                    <a:pt x="2093" y="898"/>
                  </a:lnTo>
                  <a:lnTo>
                    <a:pt x="2114" y="919"/>
                  </a:lnTo>
                  <a:lnTo>
                    <a:pt x="2081" y="957"/>
                  </a:lnTo>
                  <a:lnTo>
                    <a:pt x="2076" y="995"/>
                  </a:lnTo>
                  <a:lnTo>
                    <a:pt x="2060" y="995"/>
                  </a:lnTo>
                  <a:lnTo>
                    <a:pt x="2050" y="1009"/>
                  </a:lnTo>
                  <a:lnTo>
                    <a:pt x="2024" y="1019"/>
                  </a:lnTo>
                  <a:lnTo>
                    <a:pt x="2020" y="1047"/>
                  </a:lnTo>
                  <a:lnTo>
                    <a:pt x="2001" y="1040"/>
                  </a:lnTo>
                  <a:lnTo>
                    <a:pt x="1987" y="1064"/>
                  </a:lnTo>
                  <a:lnTo>
                    <a:pt x="1972" y="1057"/>
                  </a:lnTo>
                  <a:lnTo>
                    <a:pt x="1949" y="1061"/>
                  </a:lnTo>
                  <a:lnTo>
                    <a:pt x="1937" y="1042"/>
                  </a:lnTo>
                  <a:lnTo>
                    <a:pt x="1946" y="1012"/>
                  </a:lnTo>
                  <a:lnTo>
                    <a:pt x="1937" y="1005"/>
                  </a:lnTo>
                  <a:lnTo>
                    <a:pt x="1913" y="1005"/>
                  </a:lnTo>
                  <a:lnTo>
                    <a:pt x="1901" y="990"/>
                  </a:lnTo>
                  <a:lnTo>
                    <a:pt x="1826" y="1026"/>
                  </a:lnTo>
                  <a:lnTo>
                    <a:pt x="1842" y="1059"/>
                  </a:lnTo>
                  <a:lnTo>
                    <a:pt x="1842" y="1076"/>
                  </a:lnTo>
                  <a:lnTo>
                    <a:pt x="1859" y="1078"/>
                  </a:lnTo>
                  <a:lnTo>
                    <a:pt x="1852" y="1116"/>
                  </a:lnTo>
                  <a:lnTo>
                    <a:pt x="1826" y="1111"/>
                  </a:lnTo>
                  <a:lnTo>
                    <a:pt x="1802" y="1125"/>
                  </a:lnTo>
                  <a:lnTo>
                    <a:pt x="1793" y="1116"/>
                  </a:lnTo>
                  <a:lnTo>
                    <a:pt x="1771" y="1113"/>
                  </a:lnTo>
                  <a:lnTo>
                    <a:pt x="1729" y="1132"/>
                  </a:lnTo>
                  <a:lnTo>
                    <a:pt x="1705" y="1128"/>
                  </a:lnTo>
                  <a:lnTo>
                    <a:pt x="1696" y="1132"/>
                  </a:lnTo>
                  <a:lnTo>
                    <a:pt x="1698" y="1144"/>
                  </a:lnTo>
                  <a:lnTo>
                    <a:pt x="1684" y="1149"/>
                  </a:lnTo>
                  <a:lnTo>
                    <a:pt x="1682" y="1163"/>
                  </a:lnTo>
                  <a:lnTo>
                    <a:pt x="1672" y="1158"/>
                  </a:lnTo>
                  <a:lnTo>
                    <a:pt x="1660" y="1165"/>
                  </a:lnTo>
                  <a:lnTo>
                    <a:pt x="1622" y="1222"/>
                  </a:lnTo>
                  <a:lnTo>
                    <a:pt x="1646" y="1253"/>
                  </a:lnTo>
                  <a:lnTo>
                    <a:pt x="1705" y="1225"/>
                  </a:lnTo>
                  <a:lnTo>
                    <a:pt x="1722" y="1227"/>
                  </a:lnTo>
                  <a:lnTo>
                    <a:pt x="1731" y="1236"/>
                  </a:lnTo>
                  <a:lnTo>
                    <a:pt x="1726" y="1248"/>
                  </a:lnTo>
                  <a:lnTo>
                    <a:pt x="1734" y="1279"/>
                  </a:lnTo>
                  <a:lnTo>
                    <a:pt x="1750" y="1288"/>
                  </a:lnTo>
                  <a:lnTo>
                    <a:pt x="1738" y="1298"/>
                  </a:lnTo>
                  <a:lnTo>
                    <a:pt x="1745" y="1319"/>
                  </a:lnTo>
                  <a:lnTo>
                    <a:pt x="1708" y="1357"/>
                  </a:lnTo>
                  <a:lnTo>
                    <a:pt x="1708" y="1371"/>
                  </a:lnTo>
                  <a:lnTo>
                    <a:pt x="1708" y="1371"/>
                  </a:lnTo>
                  <a:lnTo>
                    <a:pt x="1710" y="1371"/>
                  </a:lnTo>
                  <a:lnTo>
                    <a:pt x="1710" y="1371"/>
                  </a:lnTo>
                  <a:lnTo>
                    <a:pt x="1722" y="1383"/>
                  </a:lnTo>
                  <a:lnTo>
                    <a:pt x="1700" y="1385"/>
                  </a:lnTo>
                  <a:lnTo>
                    <a:pt x="1684" y="1397"/>
                  </a:lnTo>
                  <a:lnTo>
                    <a:pt x="1625" y="1390"/>
                  </a:lnTo>
                  <a:lnTo>
                    <a:pt x="1606" y="1395"/>
                  </a:lnTo>
                  <a:lnTo>
                    <a:pt x="1589" y="1411"/>
                  </a:lnTo>
                  <a:lnTo>
                    <a:pt x="1606" y="1428"/>
                  </a:lnTo>
                  <a:lnTo>
                    <a:pt x="1592" y="1449"/>
                  </a:lnTo>
                  <a:lnTo>
                    <a:pt x="1601" y="1447"/>
                  </a:lnTo>
                  <a:lnTo>
                    <a:pt x="1611" y="1470"/>
                  </a:lnTo>
                  <a:lnTo>
                    <a:pt x="1573" y="1511"/>
                  </a:lnTo>
                  <a:lnTo>
                    <a:pt x="1575" y="1518"/>
                  </a:lnTo>
                  <a:lnTo>
                    <a:pt x="1563" y="1520"/>
                  </a:lnTo>
                  <a:lnTo>
                    <a:pt x="1559" y="1544"/>
                  </a:lnTo>
                  <a:lnTo>
                    <a:pt x="1566" y="1565"/>
                  </a:lnTo>
                  <a:lnTo>
                    <a:pt x="1547" y="1567"/>
                  </a:lnTo>
                  <a:lnTo>
                    <a:pt x="1504" y="1622"/>
                  </a:lnTo>
                  <a:lnTo>
                    <a:pt x="1471" y="1622"/>
                  </a:lnTo>
                  <a:lnTo>
                    <a:pt x="1464" y="1600"/>
                  </a:lnTo>
                  <a:lnTo>
                    <a:pt x="1447" y="1603"/>
                  </a:lnTo>
                  <a:lnTo>
                    <a:pt x="1372" y="1688"/>
                  </a:lnTo>
                  <a:lnTo>
                    <a:pt x="1372" y="1688"/>
                  </a:lnTo>
                  <a:lnTo>
                    <a:pt x="1367" y="1690"/>
                  </a:lnTo>
                  <a:lnTo>
                    <a:pt x="1367" y="1690"/>
                  </a:lnTo>
                  <a:lnTo>
                    <a:pt x="1365" y="1700"/>
                  </a:lnTo>
                  <a:lnTo>
                    <a:pt x="1388" y="1742"/>
                  </a:lnTo>
                  <a:lnTo>
                    <a:pt x="1362" y="1787"/>
                  </a:lnTo>
                  <a:lnTo>
                    <a:pt x="1362" y="1787"/>
                  </a:lnTo>
                  <a:lnTo>
                    <a:pt x="1334" y="1768"/>
                  </a:lnTo>
                  <a:lnTo>
                    <a:pt x="1322" y="1778"/>
                  </a:lnTo>
                  <a:lnTo>
                    <a:pt x="1313" y="1778"/>
                  </a:lnTo>
                  <a:lnTo>
                    <a:pt x="1310" y="1747"/>
                  </a:lnTo>
                  <a:lnTo>
                    <a:pt x="1268" y="1702"/>
                  </a:lnTo>
                  <a:lnTo>
                    <a:pt x="1272" y="1655"/>
                  </a:lnTo>
                  <a:lnTo>
                    <a:pt x="1268" y="1636"/>
                  </a:lnTo>
                  <a:lnTo>
                    <a:pt x="1261" y="1629"/>
                  </a:lnTo>
                  <a:lnTo>
                    <a:pt x="1237" y="1636"/>
                  </a:lnTo>
                  <a:lnTo>
                    <a:pt x="1216" y="1608"/>
                  </a:lnTo>
                  <a:lnTo>
                    <a:pt x="1183" y="1600"/>
                  </a:lnTo>
                  <a:lnTo>
                    <a:pt x="1197" y="1558"/>
                  </a:lnTo>
                  <a:lnTo>
                    <a:pt x="1161" y="1544"/>
                  </a:lnTo>
                  <a:lnTo>
                    <a:pt x="1147" y="1560"/>
                  </a:lnTo>
                  <a:lnTo>
                    <a:pt x="1128" y="1567"/>
                  </a:lnTo>
                  <a:lnTo>
                    <a:pt x="1142" y="1584"/>
                  </a:lnTo>
                  <a:lnTo>
                    <a:pt x="1138" y="1615"/>
                  </a:lnTo>
                  <a:lnTo>
                    <a:pt x="1145" y="1636"/>
                  </a:lnTo>
                  <a:lnTo>
                    <a:pt x="1123" y="1631"/>
                  </a:lnTo>
                  <a:lnTo>
                    <a:pt x="1107" y="1652"/>
                  </a:lnTo>
                  <a:lnTo>
                    <a:pt x="1083" y="1660"/>
                  </a:lnTo>
                  <a:lnTo>
                    <a:pt x="1095" y="1671"/>
                  </a:lnTo>
                  <a:lnTo>
                    <a:pt x="1090" y="1697"/>
                  </a:lnTo>
                  <a:lnTo>
                    <a:pt x="1078" y="1709"/>
                  </a:lnTo>
                  <a:lnTo>
                    <a:pt x="1045" y="1712"/>
                  </a:lnTo>
                  <a:lnTo>
                    <a:pt x="1041" y="1738"/>
                  </a:lnTo>
                  <a:lnTo>
                    <a:pt x="1017" y="1731"/>
                  </a:lnTo>
                  <a:lnTo>
                    <a:pt x="998" y="1740"/>
                  </a:lnTo>
                  <a:lnTo>
                    <a:pt x="998" y="1747"/>
                  </a:lnTo>
                  <a:lnTo>
                    <a:pt x="946" y="1764"/>
                  </a:lnTo>
                  <a:lnTo>
                    <a:pt x="911" y="1757"/>
                  </a:lnTo>
                  <a:lnTo>
                    <a:pt x="899" y="1775"/>
                  </a:lnTo>
                  <a:lnTo>
                    <a:pt x="908" y="1792"/>
                  </a:lnTo>
                  <a:lnTo>
                    <a:pt x="899" y="1811"/>
                  </a:lnTo>
                  <a:lnTo>
                    <a:pt x="901" y="1820"/>
                  </a:lnTo>
                  <a:lnTo>
                    <a:pt x="887" y="1832"/>
                  </a:lnTo>
                  <a:lnTo>
                    <a:pt x="814" y="1846"/>
                  </a:lnTo>
                  <a:lnTo>
                    <a:pt x="806" y="1823"/>
                  </a:lnTo>
                  <a:lnTo>
                    <a:pt x="799" y="1846"/>
                  </a:lnTo>
                  <a:lnTo>
                    <a:pt x="788" y="1858"/>
                  </a:lnTo>
                  <a:lnTo>
                    <a:pt x="778" y="1856"/>
                  </a:lnTo>
                  <a:lnTo>
                    <a:pt x="773" y="1868"/>
                  </a:lnTo>
                  <a:lnTo>
                    <a:pt x="754" y="1858"/>
                  </a:lnTo>
                  <a:lnTo>
                    <a:pt x="738" y="1882"/>
                  </a:lnTo>
                  <a:lnTo>
                    <a:pt x="719" y="1863"/>
                  </a:lnTo>
                  <a:lnTo>
                    <a:pt x="684" y="1903"/>
                  </a:lnTo>
                  <a:lnTo>
                    <a:pt x="667" y="1910"/>
                  </a:lnTo>
                  <a:lnTo>
                    <a:pt x="641" y="1906"/>
                  </a:lnTo>
                  <a:lnTo>
                    <a:pt x="643" y="1932"/>
                  </a:lnTo>
                  <a:lnTo>
                    <a:pt x="613" y="1939"/>
                  </a:lnTo>
                  <a:lnTo>
                    <a:pt x="622" y="1946"/>
                  </a:lnTo>
                  <a:lnTo>
                    <a:pt x="617" y="1958"/>
                  </a:lnTo>
                  <a:lnTo>
                    <a:pt x="627" y="1960"/>
                  </a:lnTo>
                  <a:lnTo>
                    <a:pt x="624" y="1993"/>
                  </a:lnTo>
                  <a:lnTo>
                    <a:pt x="598" y="2007"/>
                  </a:lnTo>
                  <a:lnTo>
                    <a:pt x="572" y="1991"/>
                  </a:lnTo>
                  <a:lnTo>
                    <a:pt x="563" y="1972"/>
                  </a:lnTo>
                  <a:lnTo>
                    <a:pt x="530" y="1988"/>
                  </a:lnTo>
                  <a:lnTo>
                    <a:pt x="544" y="2002"/>
                  </a:lnTo>
                  <a:lnTo>
                    <a:pt x="530" y="2019"/>
                  </a:lnTo>
                  <a:lnTo>
                    <a:pt x="546" y="2024"/>
                  </a:lnTo>
                  <a:lnTo>
                    <a:pt x="553" y="2038"/>
                  </a:lnTo>
                  <a:lnTo>
                    <a:pt x="546" y="2064"/>
                  </a:lnTo>
                  <a:lnTo>
                    <a:pt x="565" y="2088"/>
                  </a:lnTo>
                  <a:lnTo>
                    <a:pt x="563" y="2095"/>
                  </a:lnTo>
                  <a:lnTo>
                    <a:pt x="551" y="2092"/>
                  </a:lnTo>
                  <a:lnTo>
                    <a:pt x="504" y="2118"/>
                  </a:lnTo>
                  <a:lnTo>
                    <a:pt x="485" y="2085"/>
                  </a:lnTo>
                  <a:lnTo>
                    <a:pt x="466" y="2111"/>
                  </a:lnTo>
                  <a:lnTo>
                    <a:pt x="456" y="2102"/>
                  </a:lnTo>
                  <a:lnTo>
                    <a:pt x="459" y="2083"/>
                  </a:lnTo>
                  <a:lnTo>
                    <a:pt x="445" y="2083"/>
                  </a:lnTo>
                  <a:lnTo>
                    <a:pt x="445" y="2071"/>
                  </a:lnTo>
                  <a:lnTo>
                    <a:pt x="388" y="2097"/>
                  </a:lnTo>
                  <a:lnTo>
                    <a:pt x="374" y="2116"/>
                  </a:lnTo>
                  <a:lnTo>
                    <a:pt x="355" y="2118"/>
                  </a:lnTo>
                  <a:lnTo>
                    <a:pt x="360" y="2095"/>
                  </a:lnTo>
                  <a:lnTo>
                    <a:pt x="350" y="2085"/>
                  </a:lnTo>
                  <a:lnTo>
                    <a:pt x="341" y="2095"/>
                  </a:lnTo>
                  <a:lnTo>
                    <a:pt x="331" y="2069"/>
                  </a:lnTo>
                  <a:lnTo>
                    <a:pt x="315" y="2073"/>
                  </a:lnTo>
                  <a:lnTo>
                    <a:pt x="319" y="2095"/>
                  </a:lnTo>
                  <a:lnTo>
                    <a:pt x="326" y="2092"/>
                  </a:lnTo>
                  <a:lnTo>
                    <a:pt x="326" y="2116"/>
                  </a:lnTo>
                  <a:lnTo>
                    <a:pt x="338" y="2121"/>
                  </a:lnTo>
                  <a:lnTo>
                    <a:pt x="338" y="2130"/>
                  </a:lnTo>
                  <a:lnTo>
                    <a:pt x="326" y="2132"/>
                  </a:lnTo>
                  <a:lnTo>
                    <a:pt x="326" y="2132"/>
                  </a:lnTo>
                  <a:lnTo>
                    <a:pt x="322" y="2111"/>
                  </a:lnTo>
                  <a:lnTo>
                    <a:pt x="289" y="2078"/>
                  </a:lnTo>
                  <a:lnTo>
                    <a:pt x="310" y="2024"/>
                  </a:lnTo>
                  <a:lnTo>
                    <a:pt x="305" y="2007"/>
                  </a:lnTo>
                  <a:lnTo>
                    <a:pt x="286" y="2000"/>
                  </a:lnTo>
                  <a:lnTo>
                    <a:pt x="293" y="1974"/>
                  </a:lnTo>
                  <a:lnTo>
                    <a:pt x="246" y="1958"/>
                  </a:lnTo>
                  <a:lnTo>
                    <a:pt x="218" y="1967"/>
                  </a:lnTo>
                  <a:lnTo>
                    <a:pt x="208" y="1943"/>
                  </a:lnTo>
                  <a:lnTo>
                    <a:pt x="196" y="1939"/>
                  </a:lnTo>
                  <a:lnTo>
                    <a:pt x="201" y="1929"/>
                  </a:lnTo>
                  <a:lnTo>
                    <a:pt x="189" y="1924"/>
                  </a:lnTo>
                  <a:lnTo>
                    <a:pt x="189" y="1910"/>
                  </a:lnTo>
                  <a:lnTo>
                    <a:pt x="218" y="1877"/>
                  </a:lnTo>
                  <a:lnTo>
                    <a:pt x="229" y="1879"/>
                  </a:lnTo>
                  <a:lnTo>
                    <a:pt x="244" y="1844"/>
                  </a:lnTo>
                  <a:lnTo>
                    <a:pt x="201" y="1837"/>
                  </a:lnTo>
                  <a:lnTo>
                    <a:pt x="189" y="1844"/>
                  </a:lnTo>
                  <a:lnTo>
                    <a:pt x="194" y="1839"/>
                  </a:lnTo>
                  <a:lnTo>
                    <a:pt x="184" y="1827"/>
                  </a:lnTo>
                  <a:lnTo>
                    <a:pt x="192" y="1820"/>
                  </a:lnTo>
                  <a:lnTo>
                    <a:pt x="156" y="1754"/>
                  </a:lnTo>
                  <a:lnTo>
                    <a:pt x="109" y="1747"/>
                  </a:lnTo>
                  <a:lnTo>
                    <a:pt x="106" y="1757"/>
                  </a:lnTo>
                  <a:lnTo>
                    <a:pt x="106" y="1733"/>
                  </a:lnTo>
                  <a:lnTo>
                    <a:pt x="92" y="1716"/>
                  </a:lnTo>
                  <a:lnTo>
                    <a:pt x="97" y="1705"/>
                  </a:lnTo>
                  <a:lnTo>
                    <a:pt x="66" y="1683"/>
                  </a:lnTo>
                  <a:lnTo>
                    <a:pt x="73" y="1669"/>
                  </a:lnTo>
                  <a:lnTo>
                    <a:pt x="85" y="1676"/>
                  </a:lnTo>
                  <a:lnTo>
                    <a:pt x="97" y="1664"/>
                  </a:lnTo>
                  <a:lnTo>
                    <a:pt x="92" y="1636"/>
                  </a:lnTo>
                  <a:lnTo>
                    <a:pt x="116" y="1626"/>
                  </a:lnTo>
                  <a:lnTo>
                    <a:pt x="125" y="1634"/>
                  </a:lnTo>
                  <a:lnTo>
                    <a:pt x="135" y="1610"/>
                  </a:lnTo>
                  <a:lnTo>
                    <a:pt x="128" y="1591"/>
                  </a:lnTo>
                  <a:lnTo>
                    <a:pt x="140" y="1563"/>
                  </a:lnTo>
                  <a:lnTo>
                    <a:pt x="114" y="1563"/>
                  </a:lnTo>
                  <a:lnTo>
                    <a:pt x="92" y="1551"/>
                  </a:lnTo>
                  <a:lnTo>
                    <a:pt x="85" y="1530"/>
                  </a:lnTo>
                  <a:lnTo>
                    <a:pt x="97" y="1504"/>
                  </a:lnTo>
                  <a:lnTo>
                    <a:pt x="62" y="1508"/>
                  </a:lnTo>
                  <a:lnTo>
                    <a:pt x="54" y="1499"/>
                  </a:lnTo>
                  <a:lnTo>
                    <a:pt x="19" y="1513"/>
                  </a:lnTo>
                  <a:lnTo>
                    <a:pt x="24" y="1487"/>
                  </a:lnTo>
                  <a:lnTo>
                    <a:pt x="9" y="1470"/>
                  </a:lnTo>
                  <a:lnTo>
                    <a:pt x="0" y="1442"/>
                  </a:lnTo>
                  <a:lnTo>
                    <a:pt x="28" y="1425"/>
                  </a:lnTo>
                  <a:lnTo>
                    <a:pt x="43" y="1454"/>
                  </a:lnTo>
                  <a:lnTo>
                    <a:pt x="57" y="1454"/>
                  </a:lnTo>
                  <a:lnTo>
                    <a:pt x="69" y="1418"/>
                  </a:lnTo>
                  <a:lnTo>
                    <a:pt x="88" y="1402"/>
                  </a:lnTo>
                  <a:lnTo>
                    <a:pt x="109" y="1392"/>
                  </a:lnTo>
                  <a:lnTo>
                    <a:pt x="137" y="1359"/>
                  </a:lnTo>
                  <a:lnTo>
                    <a:pt x="187" y="1338"/>
                  </a:lnTo>
                  <a:lnTo>
                    <a:pt x="166" y="1324"/>
                  </a:lnTo>
                  <a:lnTo>
                    <a:pt x="192" y="1310"/>
                  </a:lnTo>
                  <a:lnTo>
                    <a:pt x="182" y="1303"/>
                  </a:lnTo>
                  <a:lnTo>
                    <a:pt x="142" y="1326"/>
                  </a:lnTo>
                  <a:lnTo>
                    <a:pt x="130" y="1324"/>
                  </a:lnTo>
                  <a:lnTo>
                    <a:pt x="123" y="1279"/>
                  </a:lnTo>
                  <a:lnTo>
                    <a:pt x="132" y="1274"/>
                  </a:lnTo>
                  <a:lnTo>
                    <a:pt x="125" y="1258"/>
                  </a:lnTo>
                  <a:lnTo>
                    <a:pt x="156" y="1227"/>
                  </a:lnTo>
                  <a:lnTo>
                    <a:pt x="182" y="1170"/>
                  </a:lnTo>
                  <a:lnTo>
                    <a:pt x="199" y="1168"/>
                  </a:lnTo>
                  <a:lnTo>
                    <a:pt x="218" y="1142"/>
                  </a:lnTo>
                  <a:lnTo>
                    <a:pt x="211" y="1118"/>
                  </a:lnTo>
                  <a:lnTo>
                    <a:pt x="218" y="1104"/>
                  </a:lnTo>
                  <a:lnTo>
                    <a:pt x="206" y="1104"/>
                  </a:lnTo>
                  <a:lnTo>
                    <a:pt x="215" y="1035"/>
                  </a:lnTo>
                  <a:lnTo>
                    <a:pt x="211" y="995"/>
                  </a:lnTo>
                  <a:lnTo>
                    <a:pt x="177" y="948"/>
                  </a:lnTo>
                  <a:lnTo>
                    <a:pt x="137" y="905"/>
                  </a:lnTo>
                  <a:lnTo>
                    <a:pt x="151" y="856"/>
                  </a:lnTo>
                  <a:lnTo>
                    <a:pt x="102" y="839"/>
                  </a:lnTo>
                  <a:lnTo>
                    <a:pt x="97" y="806"/>
                  </a:lnTo>
                  <a:lnTo>
                    <a:pt x="109" y="799"/>
                  </a:lnTo>
                  <a:lnTo>
                    <a:pt x="78" y="778"/>
                  </a:lnTo>
                  <a:lnTo>
                    <a:pt x="54" y="778"/>
                  </a:lnTo>
                  <a:lnTo>
                    <a:pt x="54" y="766"/>
                  </a:lnTo>
                  <a:lnTo>
                    <a:pt x="76" y="749"/>
                  </a:lnTo>
                  <a:lnTo>
                    <a:pt x="76" y="733"/>
                  </a:lnTo>
                  <a:lnTo>
                    <a:pt x="66" y="730"/>
                  </a:lnTo>
                  <a:lnTo>
                    <a:pt x="69" y="718"/>
                  </a:lnTo>
                  <a:lnTo>
                    <a:pt x="50" y="704"/>
                  </a:lnTo>
                  <a:lnTo>
                    <a:pt x="57" y="700"/>
                  </a:lnTo>
                  <a:lnTo>
                    <a:pt x="50" y="695"/>
                  </a:lnTo>
                  <a:lnTo>
                    <a:pt x="59" y="681"/>
                  </a:lnTo>
                  <a:lnTo>
                    <a:pt x="90" y="683"/>
                  </a:lnTo>
                  <a:lnTo>
                    <a:pt x="121" y="655"/>
                  </a:lnTo>
                  <a:lnTo>
                    <a:pt x="142" y="669"/>
                  </a:lnTo>
                  <a:lnTo>
                    <a:pt x="182" y="678"/>
                  </a:lnTo>
                  <a:lnTo>
                    <a:pt x="180" y="657"/>
                  </a:lnTo>
                  <a:lnTo>
                    <a:pt x="166" y="633"/>
                  </a:lnTo>
                  <a:lnTo>
                    <a:pt x="144" y="626"/>
                  </a:lnTo>
                  <a:lnTo>
                    <a:pt x="154" y="619"/>
                  </a:lnTo>
                  <a:lnTo>
                    <a:pt x="184" y="619"/>
                  </a:lnTo>
                  <a:lnTo>
                    <a:pt x="211" y="650"/>
                  </a:lnTo>
                  <a:lnTo>
                    <a:pt x="251" y="645"/>
                  </a:lnTo>
                  <a:lnTo>
                    <a:pt x="263" y="650"/>
                  </a:lnTo>
                  <a:lnTo>
                    <a:pt x="265" y="669"/>
                  </a:lnTo>
                  <a:lnTo>
                    <a:pt x="296" y="669"/>
                  </a:lnTo>
                  <a:lnTo>
                    <a:pt x="300" y="683"/>
                  </a:lnTo>
                  <a:lnTo>
                    <a:pt x="324" y="690"/>
                  </a:lnTo>
                  <a:lnTo>
                    <a:pt x="329" y="666"/>
                  </a:lnTo>
                  <a:lnTo>
                    <a:pt x="315" y="657"/>
                  </a:lnTo>
                  <a:lnTo>
                    <a:pt x="317" y="645"/>
                  </a:lnTo>
                  <a:lnTo>
                    <a:pt x="343" y="659"/>
                  </a:lnTo>
                  <a:lnTo>
                    <a:pt x="352" y="655"/>
                  </a:lnTo>
                  <a:lnTo>
                    <a:pt x="364" y="666"/>
                  </a:lnTo>
                  <a:lnTo>
                    <a:pt x="409" y="636"/>
                  </a:lnTo>
                  <a:lnTo>
                    <a:pt x="494" y="603"/>
                  </a:lnTo>
                  <a:lnTo>
                    <a:pt x="523" y="622"/>
                  </a:lnTo>
                  <a:lnTo>
                    <a:pt x="556" y="591"/>
                  </a:lnTo>
                  <a:lnTo>
                    <a:pt x="563" y="562"/>
                  </a:lnTo>
                  <a:lnTo>
                    <a:pt x="579" y="558"/>
                  </a:lnTo>
                  <a:lnTo>
                    <a:pt x="582" y="536"/>
                  </a:lnTo>
                  <a:lnTo>
                    <a:pt x="535" y="494"/>
                  </a:lnTo>
                  <a:lnTo>
                    <a:pt x="497" y="484"/>
                  </a:lnTo>
                  <a:lnTo>
                    <a:pt x="499" y="454"/>
                  </a:lnTo>
                  <a:lnTo>
                    <a:pt x="525" y="449"/>
                  </a:lnTo>
                  <a:lnTo>
                    <a:pt x="539" y="406"/>
                  </a:lnTo>
                  <a:lnTo>
                    <a:pt x="596" y="404"/>
                  </a:lnTo>
                  <a:lnTo>
                    <a:pt x="629" y="350"/>
                  </a:lnTo>
                  <a:lnTo>
                    <a:pt x="655" y="345"/>
                  </a:lnTo>
                  <a:lnTo>
                    <a:pt x="674" y="302"/>
                  </a:lnTo>
                  <a:lnTo>
                    <a:pt x="707" y="300"/>
                  </a:lnTo>
                  <a:lnTo>
                    <a:pt x="724" y="2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77F31B4-9AAB-EC8B-294B-AB6B1CB95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189" y="4015517"/>
              <a:ext cx="1059631" cy="1353688"/>
            </a:xfrm>
            <a:custGeom>
              <a:avLst/>
              <a:gdLst>
                <a:gd name="T0" fmla="*/ 170 w 1445"/>
                <a:gd name="T1" fmla="*/ 551 h 1846"/>
                <a:gd name="T2" fmla="*/ 206 w 1445"/>
                <a:gd name="T3" fmla="*/ 574 h 1846"/>
                <a:gd name="T4" fmla="*/ 307 w 1445"/>
                <a:gd name="T5" fmla="*/ 558 h 1846"/>
                <a:gd name="T6" fmla="*/ 416 w 1445"/>
                <a:gd name="T7" fmla="*/ 544 h 1846"/>
                <a:gd name="T8" fmla="*/ 381 w 1445"/>
                <a:gd name="T9" fmla="*/ 444 h 1846"/>
                <a:gd name="T10" fmla="*/ 468 w 1445"/>
                <a:gd name="T11" fmla="*/ 414 h 1846"/>
                <a:gd name="T12" fmla="*/ 535 w 1445"/>
                <a:gd name="T13" fmla="*/ 359 h 1846"/>
                <a:gd name="T14" fmla="*/ 639 w 1445"/>
                <a:gd name="T15" fmla="*/ 314 h 1846"/>
                <a:gd name="T16" fmla="*/ 750 w 1445"/>
                <a:gd name="T17" fmla="*/ 267 h 1846"/>
                <a:gd name="T18" fmla="*/ 849 w 1445"/>
                <a:gd name="T19" fmla="*/ 196 h 1846"/>
                <a:gd name="T20" fmla="*/ 946 w 1445"/>
                <a:gd name="T21" fmla="*/ 127 h 1846"/>
                <a:gd name="T22" fmla="*/ 993 w 1445"/>
                <a:gd name="T23" fmla="*/ 40 h 1846"/>
                <a:gd name="T24" fmla="*/ 1067 w 1445"/>
                <a:gd name="T25" fmla="*/ 64 h 1846"/>
                <a:gd name="T26" fmla="*/ 1161 w 1445"/>
                <a:gd name="T27" fmla="*/ 203 h 1846"/>
                <a:gd name="T28" fmla="*/ 1204 w 1445"/>
                <a:gd name="T29" fmla="*/ 269 h 1846"/>
                <a:gd name="T30" fmla="*/ 1180 w 1445"/>
                <a:gd name="T31" fmla="*/ 383 h 1846"/>
                <a:gd name="T32" fmla="*/ 1130 w 1445"/>
                <a:gd name="T33" fmla="*/ 482 h 1846"/>
                <a:gd name="T34" fmla="*/ 1164 w 1445"/>
                <a:gd name="T35" fmla="*/ 527 h 1846"/>
                <a:gd name="T36" fmla="*/ 1201 w 1445"/>
                <a:gd name="T37" fmla="*/ 600 h 1846"/>
                <a:gd name="T38" fmla="*/ 1152 w 1445"/>
                <a:gd name="T39" fmla="*/ 648 h 1846"/>
                <a:gd name="T40" fmla="*/ 1145 w 1445"/>
                <a:gd name="T41" fmla="*/ 685 h 1846"/>
                <a:gd name="T42" fmla="*/ 1083 w 1445"/>
                <a:gd name="T43" fmla="*/ 709 h 1846"/>
                <a:gd name="T44" fmla="*/ 1078 w 1445"/>
                <a:gd name="T45" fmla="*/ 775 h 1846"/>
                <a:gd name="T46" fmla="*/ 1003 w 1445"/>
                <a:gd name="T47" fmla="*/ 837 h 1846"/>
                <a:gd name="T48" fmla="*/ 1249 w 1445"/>
                <a:gd name="T49" fmla="*/ 858 h 1846"/>
                <a:gd name="T50" fmla="*/ 1367 w 1445"/>
                <a:gd name="T51" fmla="*/ 1054 h 1846"/>
                <a:gd name="T52" fmla="*/ 1369 w 1445"/>
                <a:gd name="T53" fmla="*/ 1239 h 1846"/>
                <a:gd name="T54" fmla="*/ 1445 w 1445"/>
                <a:gd name="T55" fmla="*/ 1416 h 1846"/>
                <a:gd name="T56" fmla="*/ 1410 w 1445"/>
                <a:gd name="T57" fmla="*/ 1518 h 1846"/>
                <a:gd name="T58" fmla="*/ 1355 w 1445"/>
                <a:gd name="T59" fmla="*/ 1723 h 1846"/>
                <a:gd name="T60" fmla="*/ 1279 w 1445"/>
                <a:gd name="T61" fmla="*/ 1846 h 1846"/>
                <a:gd name="T62" fmla="*/ 1194 w 1445"/>
                <a:gd name="T63" fmla="*/ 1825 h 1846"/>
                <a:gd name="T64" fmla="*/ 1057 w 1445"/>
                <a:gd name="T65" fmla="*/ 1785 h 1846"/>
                <a:gd name="T66" fmla="*/ 953 w 1445"/>
                <a:gd name="T67" fmla="*/ 1761 h 1846"/>
                <a:gd name="T68" fmla="*/ 875 w 1445"/>
                <a:gd name="T69" fmla="*/ 1742 h 1846"/>
                <a:gd name="T70" fmla="*/ 754 w 1445"/>
                <a:gd name="T71" fmla="*/ 1660 h 1846"/>
                <a:gd name="T72" fmla="*/ 721 w 1445"/>
                <a:gd name="T73" fmla="*/ 1579 h 1846"/>
                <a:gd name="T74" fmla="*/ 769 w 1445"/>
                <a:gd name="T75" fmla="*/ 1546 h 1846"/>
                <a:gd name="T76" fmla="*/ 686 w 1445"/>
                <a:gd name="T77" fmla="*/ 1416 h 1846"/>
                <a:gd name="T78" fmla="*/ 721 w 1445"/>
                <a:gd name="T79" fmla="*/ 1333 h 1846"/>
                <a:gd name="T80" fmla="*/ 648 w 1445"/>
                <a:gd name="T81" fmla="*/ 1284 h 1846"/>
                <a:gd name="T82" fmla="*/ 572 w 1445"/>
                <a:gd name="T83" fmla="*/ 1234 h 1846"/>
                <a:gd name="T84" fmla="*/ 492 w 1445"/>
                <a:gd name="T85" fmla="*/ 1251 h 1846"/>
                <a:gd name="T86" fmla="*/ 383 w 1445"/>
                <a:gd name="T87" fmla="*/ 1303 h 1846"/>
                <a:gd name="T88" fmla="*/ 322 w 1445"/>
                <a:gd name="T89" fmla="*/ 1319 h 1846"/>
                <a:gd name="T90" fmla="*/ 244 w 1445"/>
                <a:gd name="T91" fmla="*/ 1329 h 1846"/>
                <a:gd name="T92" fmla="*/ 161 w 1445"/>
                <a:gd name="T93" fmla="*/ 1307 h 1846"/>
                <a:gd name="T94" fmla="*/ 192 w 1445"/>
                <a:gd name="T95" fmla="*/ 1199 h 1846"/>
                <a:gd name="T96" fmla="*/ 237 w 1445"/>
                <a:gd name="T97" fmla="*/ 1085 h 1846"/>
                <a:gd name="T98" fmla="*/ 151 w 1445"/>
                <a:gd name="T99" fmla="*/ 1028 h 1846"/>
                <a:gd name="T100" fmla="*/ 64 w 1445"/>
                <a:gd name="T101" fmla="*/ 962 h 1846"/>
                <a:gd name="T102" fmla="*/ 33 w 1445"/>
                <a:gd name="T103" fmla="*/ 903 h 1846"/>
                <a:gd name="T104" fmla="*/ 9 w 1445"/>
                <a:gd name="T105" fmla="*/ 834 h 1846"/>
                <a:gd name="T106" fmla="*/ 9 w 1445"/>
                <a:gd name="T107" fmla="*/ 778 h 1846"/>
                <a:gd name="T108" fmla="*/ 47 w 1445"/>
                <a:gd name="T109" fmla="*/ 719 h 1846"/>
                <a:gd name="T110" fmla="*/ 109 w 1445"/>
                <a:gd name="T111" fmla="*/ 629 h 1846"/>
                <a:gd name="T112" fmla="*/ 177 w 1445"/>
                <a:gd name="T113" fmla="*/ 588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5" h="1846">
                  <a:moveTo>
                    <a:pt x="177" y="588"/>
                  </a:moveTo>
                  <a:lnTo>
                    <a:pt x="189" y="586"/>
                  </a:lnTo>
                  <a:lnTo>
                    <a:pt x="189" y="577"/>
                  </a:lnTo>
                  <a:lnTo>
                    <a:pt x="177" y="572"/>
                  </a:lnTo>
                  <a:lnTo>
                    <a:pt x="177" y="548"/>
                  </a:lnTo>
                  <a:lnTo>
                    <a:pt x="170" y="551"/>
                  </a:lnTo>
                  <a:lnTo>
                    <a:pt x="166" y="529"/>
                  </a:lnTo>
                  <a:lnTo>
                    <a:pt x="182" y="525"/>
                  </a:lnTo>
                  <a:lnTo>
                    <a:pt x="192" y="551"/>
                  </a:lnTo>
                  <a:lnTo>
                    <a:pt x="201" y="541"/>
                  </a:lnTo>
                  <a:lnTo>
                    <a:pt x="211" y="551"/>
                  </a:lnTo>
                  <a:lnTo>
                    <a:pt x="206" y="574"/>
                  </a:lnTo>
                  <a:lnTo>
                    <a:pt x="225" y="572"/>
                  </a:lnTo>
                  <a:lnTo>
                    <a:pt x="239" y="553"/>
                  </a:lnTo>
                  <a:lnTo>
                    <a:pt x="296" y="527"/>
                  </a:lnTo>
                  <a:lnTo>
                    <a:pt x="296" y="539"/>
                  </a:lnTo>
                  <a:lnTo>
                    <a:pt x="310" y="539"/>
                  </a:lnTo>
                  <a:lnTo>
                    <a:pt x="307" y="558"/>
                  </a:lnTo>
                  <a:lnTo>
                    <a:pt x="317" y="567"/>
                  </a:lnTo>
                  <a:lnTo>
                    <a:pt x="336" y="541"/>
                  </a:lnTo>
                  <a:lnTo>
                    <a:pt x="355" y="574"/>
                  </a:lnTo>
                  <a:lnTo>
                    <a:pt x="402" y="548"/>
                  </a:lnTo>
                  <a:lnTo>
                    <a:pt x="414" y="551"/>
                  </a:lnTo>
                  <a:lnTo>
                    <a:pt x="416" y="544"/>
                  </a:lnTo>
                  <a:lnTo>
                    <a:pt x="397" y="520"/>
                  </a:lnTo>
                  <a:lnTo>
                    <a:pt x="404" y="494"/>
                  </a:lnTo>
                  <a:lnTo>
                    <a:pt x="397" y="480"/>
                  </a:lnTo>
                  <a:lnTo>
                    <a:pt x="381" y="475"/>
                  </a:lnTo>
                  <a:lnTo>
                    <a:pt x="395" y="458"/>
                  </a:lnTo>
                  <a:lnTo>
                    <a:pt x="381" y="444"/>
                  </a:lnTo>
                  <a:lnTo>
                    <a:pt x="414" y="428"/>
                  </a:lnTo>
                  <a:lnTo>
                    <a:pt x="423" y="447"/>
                  </a:lnTo>
                  <a:lnTo>
                    <a:pt x="449" y="463"/>
                  </a:lnTo>
                  <a:lnTo>
                    <a:pt x="475" y="449"/>
                  </a:lnTo>
                  <a:lnTo>
                    <a:pt x="478" y="416"/>
                  </a:lnTo>
                  <a:lnTo>
                    <a:pt x="468" y="414"/>
                  </a:lnTo>
                  <a:lnTo>
                    <a:pt x="473" y="402"/>
                  </a:lnTo>
                  <a:lnTo>
                    <a:pt x="464" y="395"/>
                  </a:lnTo>
                  <a:lnTo>
                    <a:pt x="494" y="388"/>
                  </a:lnTo>
                  <a:lnTo>
                    <a:pt x="492" y="362"/>
                  </a:lnTo>
                  <a:lnTo>
                    <a:pt x="518" y="366"/>
                  </a:lnTo>
                  <a:lnTo>
                    <a:pt x="535" y="359"/>
                  </a:lnTo>
                  <a:lnTo>
                    <a:pt x="570" y="319"/>
                  </a:lnTo>
                  <a:lnTo>
                    <a:pt x="589" y="338"/>
                  </a:lnTo>
                  <a:lnTo>
                    <a:pt x="605" y="314"/>
                  </a:lnTo>
                  <a:lnTo>
                    <a:pt x="624" y="324"/>
                  </a:lnTo>
                  <a:lnTo>
                    <a:pt x="629" y="312"/>
                  </a:lnTo>
                  <a:lnTo>
                    <a:pt x="639" y="314"/>
                  </a:lnTo>
                  <a:lnTo>
                    <a:pt x="650" y="302"/>
                  </a:lnTo>
                  <a:lnTo>
                    <a:pt x="657" y="279"/>
                  </a:lnTo>
                  <a:lnTo>
                    <a:pt x="665" y="302"/>
                  </a:lnTo>
                  <a:lnTo>
                    <a:pt x="738" y="288"/>
                  </a:lnTo>
                  <a:lnTo>
                    <a:pt x="752" y="276"/>
                  </a:lnTo>
                  <a:lnTo>
                    <a:pt x="750" y="267"/>
                  </a:lnTo>
                  <a:lnTo>
                    <a:pt x="759" y="248"/>
                  </a:lnTo>
                  <a:lnTo>
                    <a:pt x="750" y="231"/>
                  </a:lnTo>
                  <a:lnTo>
                    <a:pt x="762" y="213"/>
                  </a:lnTo>
                  <a:lnTo>
                    <a:pt x="797" y="220"/>
                  </a:lnTo>
                  <a:lnTo>
                    <a:pt x="849" y="203"/>
                  </a:lnTo>
                  <a:lnTo>
                    <a:pt x="849" y="196"/>
                  </a:lnTo>
                  <a:lnTo>
                    <a:pt x="868" y="187"/>
                  </a:lnTo>
                  <a:lnTo>
                    <a:pt x="892" y="194"/>
                  </a:lnTo>
                  <a:lnTo>
                    <a:pt x="896" y="168"/>
                  </a:lnTo>
                  <a:lnTo>
                    <a:pt x="929" y="165"/>
                  </a:lnTo>
                  <a:lnTo>
                    <a:pt x="941" y="153"/>
                  </a:lnTo>
                  <a:lnTo>
                    <a:pt x="946" y="127"/>
                  </a:lnTo>
                  <a:lnTo>
                    <a:pt x="934" y="116"/>
                  </a:lnTo>
                  <a:lnTo>
                    <a:pt x="958" y="108"/>
                  </a:lnTo>
                  <a:lnTo>
                    <a:pt x="974" y="87"/>
                  </a:lnTo>
                  <a:lnTo>
                    <a:pt x="996" y="92"/>
                  </a:lnTo>
                  <a:lnTo>
                    <a:pt x="989" y="71"/>
                  </a:lnTo>
                  <a:lnTo>
                    <a:pt x="993" y="40"/>
                  </a:lnTo>
                  <a:lnTo>
                    <a:pt x="979" y="23"/>
                  </a:lnTo>
                  <a:lnTo>
                    <a:pt x="998" y="16"/>
                  </a:lnTo>
                  <a:lnTo>
                    <a:pt x="1012" y="0"/>
                  </a:lnTo>
                  <a:lnTo>
                    <a:pt x="1048" y="14"/>
                  </a:lnTo>
                  <a:lnTo>
                    <a:pt x="1034" y="56"/>
                  </a:lnTo>
                  <a:lnTo>
                    <a:pt x="1067" y="64"/>
                  </a:lnTo>
                  <a:lnTo>
                    <a:pt x="1088" y="92"/>
                  </a:lnTo>
                  <a:lnTo>
                    <a:pt x="1112" y="85"/>
                  </a:lnTo>
                  <a:lnTo>
                    <a:pt x="1119" y="92"/>
                  </a:lnTo>
                  <a:lnTo>
                    <a:pt x="1123" y="111"/>
                  </a:lnTo>
                  <a:lnTo>
                    <a:pt x="1119" y="158"/>
                  </a:lnTo>
                  <a:lnTo>
                    <a:pt x="1161" y="203"/>
                  </a:lnTo>
                  <a:lnTo>
                    <a:pt x="1164" y="234"/>
                  </a:lnTo>
                  <a:lnTo>
                    <a:pt x="1173" y="234"/>
                  </a:lnTo>
                  <a:lnTo>
                    <a:pt x="1185" y="224"/>
                  </a:lnTo>
                  <a:lnTo>
                    <a:pt x="1213" y="243"/>
                  </a:lnTo>
                  <a:lnTo>
                    <a:pt x="1213" y="243"/>
                  </a:lnTo>
                  <a:lnTo>
                    <a:pt x="1204" y="269"/>
                  </a:lnTo>
                  <a:lnTo>
                    <a:pt x="1223" y="295"/>
                  </a:lnTo>
                  <a:lnTo>
                    <a:pt x="1213" y="317"/>
                  </a:lnTo>
                  <a:lnTo>
                    <a:pt x="1230" y="326"/>
                  </a:lnTo>
                  <a:lnTo>
                    <a:pt x="1220" y="371"/>
                  </a:lnTo>
                  <a:lnTo>
                    <a:pt x="1201" y="388"/>
                  </a:lnTo>
                  <a:lnTo>
                    <a:pt x="1180" y="383"/>
                  </a:lnTo>
                  <a:lnTo>
                    <a:pt x="1164" y="366"/>
                  </a:lnTo>
                  <a:lnTo>
                    <a:pt x="1135" y="397"/>
                  </a:lnTo>
                  <a:lnTo>
                    <a:pt x="1126" y="432"/>
                  </a:lnTo>
                  <a:lnTo>
                    <a:pt x="1145" y="463"/>
                  </a:lnTo>
                  <a:lnTo>
                    <a:pt x="1123" y="477"/>
                  </a:lnTo>
                  <a:lnTo>
                    <a:pt x="1130" y="482"/>
                  </a:lnTo>
                  <a:lnTo>
                    <a:pt x="1130" y="494"/>
                  </a:lnTo>
                  <a:lnTo>
                    <a:pt x="1116" y="503"/>
                  </a:lnTo>
                  <a:lnTo>
                    <a:pt x="1130" y="515"/>
                  </a:lnTo>
                  <a:lnTo>
                    <a:pt x="1152" y="513"/>
                  </a:lnTo>
                  <a:lnTo>
                    <a:pt x="1147" y="529"/>
                  </a:lnTo>
                  <a:lnTo>
                    <a:pt x="1164" y="527"/>
                  </a:lnTo>
                  <a:lnTo>
                    <a:pt x="1166" y="539"/>
                  </a:lnTo>
                  <a:lnTo>
                    <a:pt x="1175" y="539"/>
                  </a:lnTo>
                  <a:lnTo>
                    <a:pt x="1185" y="562"/>
                  </a:lnTo>
                  <a:lnTo>
                    <a:pt x="1183" y="579"/>
                  </a:lnTo>
                  <a:lnTo>
                    <a:pt x="1199" y="584"/>
                  </a:lnTo>
                  <a:lnTo>
                    <a:pt x="1201" y="600"/>
                  </a:lnTo>
                  <a:lnTo>
                    <a:pt x="1211" y="610"/>
                  </a:lnTo>
                  <a:lnTo>
                    <a:pt x="1204" y="645"/>
                  </a:lnTo>
                  <a:lnTo>
                    <a:pt x="1187" y="645"/>
                  </a:lnTo>
                  <a:lnTo>
                    <a:pt x="1183" y="633"/>
                  </a:lnTo>
                  <a:lnTo>
                    <a:pt x="1161" y="636"/>
                  </a:lnTo>
                  <a:lnTo>
                    <a:pt x="1152" y="648"/>
                  </a:lnTo>
                  <a:lnTo>
                    <a:pt x="1168" y="664"/>
                  </a:lnTo>
                  <a:lnTo>
                    <a:pt x="1168" y="664"/>
                  </a:lnTo>
                  <a:lnTo>
                    <a:pt x="1171" y="667"/>
                  </a:lnTo>
                  <a:lnTo>
                    <a:pt x="1171" y="667"/>
                  </a:lnTo>
                  <a:lnTo>
                    <a:pt x="1159" y="688"/>
                  </a:lnTo>
                  <a:lnTo>
                    <a:pt x="1145" y="685"/>
                  </a:lnTo>
                  <a:lnTo>
                    <a:pt x="1130" y="667"/>
                  </a:lnTo>
                  <a:lnTo>
                    <a:pt x="1130" y="676"/>
                  </a:lnTo>
                  <a:lnTo>
                    <a:pt x="1109" y="683"/>
                  </a:lnTo>
                  <a:lnTo>
                    <a:pt x="1107" y="693"/>
                  </a:lnTo>
                  <a:lnTo>
                    <a:pt x="1083" y="700"/>
                  </a:lnTo>
                  <a:lnTo>
                    <a:pt x="1083" y="709"/>
                  </a:lnTo>
                  <a:lnTo>
                    <a:pt x="1069" y="719"/>
                  </a:lnTo>
                  <a:lnTo>
                    <a:pt x="1069" y="733"/>
                  </a:lnTo>
                  <a:lnTo>
                    <a:pt x="1097" y="754"/>
                  </a:lnTo>
                  <a:lnTo>
                    <a:pt x="1090" y="763"/>
                  </a:lnTo>
                  <a:lnTo>
                    <a:pt x="1095" y="794"/>
                  </a:lnTo>
                  <a:lnTo>
                    <a:pt x="1078" y="775"/>
                  </a:lnTo>
                  <a:lnTo>
                    <a:pt x="1069" y="782"/>
                  </a:lnTo>
                  <a:lnTo>
                    <a:pt x="1050" y="771"/>
                  </a:lnTo>
                  <a:lnTo>
                    <a:pt x="1036" y="799"/>
                  </a:lnTo>
                  <a:lnTo>
                    <a:pt x="1041" y="811"/>
                  </a:lnTo>
                  <a:lnTo>
                    <a:pt x="1019" y="811"/>
                  </a:lnTo>
                  <a:lnTo>
                    <a:pt x="1003" y="837"/>
                  </a:lnTo>
                  <a:lnTo>
                    <a:pt x="1050" y="877"/>
                  </a:lnTo>
                  <a:lnTo>
                    <a:pt x="1060" y="908"/>
                  </a:lnTo>
                  <a:lnTo>
                    <a:pt x="1069" y="917"/>
                  </a:lnTo>
                  <a:lnTo>
                    <a:pt x="1119" y="910"/>
                  </a:lnTo>
                  <a:lnTo>
                    <a:pt x="1164" y="886"/>
                  </a:lnTo>
                  <a:lnTo>
                    <a:pt x="1249" y="858"/>
                  </a:lnTo>
                  <a:lnTo>
                    <a:pt x="1287" y="865"/>
                  </a:lnTo>
                  <a:lnTo>
                    <a:pt x="1331" y="912"/>
                  </a:lnTo>
                  <a:lnTo>
                    <a:pt x="1353" y="967"/>
                  </a:lnTo>
                  <a:lnTo>
                    <a:pt x="1346" y="1005"/>
                  </a:lnTo>
                  <a:lnTo>
                    <a:pt x="1369" y="1024"/>
                  </a:lnTo>
                  <a:lnTo>
                    <a:pt x="1367" y="1054"/>
                  </a:lnTo>
                  <a:lnTo>
                    <a:pt x="1393" y="1106"/>
                  </a:lnTo>
                  <a:lnTo>
                    <a:pt x="1424" y="1106"/>
                  </a:lnTo>
                  <a:lnTo>
                    <a:pt x="1426" y="1111"/>
                  </a:lnTo>
                  <a:lnTo>
                    <a:pt x="1402" y="1149"/>
                  </a:lnTo>
                  <a:lnTo>
                    <a:pt x="1355" y="1177"/>
                  </a:lnTo>
                  <a:lnTo>
                    <a:pt x="1369" y="1239"/>
                  </a:lnTo>
                  <a:lnTo>
                    <a:pt x="1393" y="1277"/>
                  </a:lnTo>
                  <a:lnTo>
                    <a:pt x="1393" y="1277"/>
                  </a:lnTo>
                  <a:lnTo>
                    <a:pt x="1388" y="1305"/>
                  </a:lnTo>
                  <a:lnTo>
                    <a:pt x="1417" y="1383"/>
                  </a:lnTo>
                  <a:lnTo>
                    <a:pt x="1405" y="1402"/>
                  </a:lnTo>
                  <a:lnTo>
                    <a:pt x="1445" y="1416"/>
                  </a:lnTo>
                  <a:lnTo>
                    <a:pt x="1436" y="1447"/>
                  </a:lnTo>
                  <a:lnTo>
                    <a:pt x="1417" y="1466"/>
                  </a:lnTo>
                  <a:lnTo>
                    <a:pt x="1424" y="1473"/>
                  </a:lnTo>
                  <a:lnTo>
                    <a:pt x="1440" y="1459"/>
                  </a:lnTo>
                  <a:lnTo>
                    <a:pt x="1438" y="1478"/>
                  </a:lnTo>
                  <a:lnTo>
                    <a:pt x="1410" y="1518"/>
                  </a:lnTo>
                  <a:lnTo>
                    <a:pt x="1433" y="1544"/>
                  </a:lnTo>
                  <a:lnTo>
                    <a:pt x="1374" y="1601"/>
                  </a:lnTo>
                  <a:lnTo>
                    <a:pt x="1369" y="1615"/>
                  </a:lnTo>
                  <a:lnTo>
                    <a:pt x="1381" y="1615"/>
                  </a:lnTo>
                  <a:lnTo>
                    <a:pt x="1360" y="1660"/>
                  </a:lnTo>
                  <a:lnTo>
                    <a:pt x="1355" y="1723"/>
                  </a:lnTo>
                  <a:lnTo>
                    <a:pt x="1327" y="1766"/>
                  </a:lnTo>
                  <a:lnTo>
                    <a:pt x="1317" y="1802"/>
                  </a:lnTo>
                  <a:lnTo>
                    <a:pt x="1317" y="1802"/>
                  </a:lnTo>
                  <a:lnTo>
                    <a:pt x="1310" y="1820"/>
                  </a:lnTo>
                  <a:lnTo>
                    <a:pt x="1310" y="1820"/>
                  </a:lnTo>
                  <a:lnTo>
                    <a:pt x="1279" y="1846"/>
                  </a:lnTo>
                  <a:lnTo>
                    <a:pt x="1279" y="1846"/>
                  </a:lnTo>
                  <a:lnTo>
                    <a:pt x="1275" y="1837"/>
                  </a:lnTo>
                  <a:lnTo>
                    <a:pt x="1258" y="1844"/>
                  </a:lnTo>
                  <a:lnTo>
                    <a:pt x="1256" y="1835"/>
                  </a:lnTo>
                  <a:lnTo>
                    <a:pt x="1235" y="1837"/>
                  </a:lnTo>
                  <a:lnTo>
                    <a:pt x="1194" y="1825"/>
                  </a:lnTo>
                  <a:lnTo>
                    <a:pt x="1168" y="1802"/>
                  </a:lnTo>
                  <a:lnTo>
                    <a:pt x="1123" y="1790"/>
                  </a:lnTo>
                  <a:lnTo>
                    <a:pt x="1097" y="1761"/>
                  </a:lnTo>
                  <a:lnTo>
                    <a:pt x="1090" y="1778"/>
                  </a:lnTo>
                  <a:lnTo>
                    <a:pt x="1071" y="1771"/>
                  </a:lnTo>
                  <a:lnTo>
                    <a:pt x="1057" y="1785"/>
                  </a:lnTo>
                  <a:lnTo>
                    <a:pt x="1015" y="1754"/>
                  </a:lnTo>
                  <a:lnTo>
                    <a:pt x="998" y="1773"/>
                  </a:lnTo>
                  <a:lnTo>
                    <a:pt x="979" y="1776"/>
                  </a:lnTo>
                  <a:lnTo>
                    <a:pt x="977" y="1764"/>
                  </a:lnTo>
                  <a:lnTo>
                    <a:pt x="970" y="1768"/>
                  </a:lnTo>
                  <a:lnTo>
                    <a:pt x="953" y="1761"/>
                  </a:lnTo>
                  <a:lnTo>
                    <a:pt x="955" y="1771"/>
                  </a:lnTo>
                  <a:lnTo>
                    <a:pt x="941" y="1776"/>
                  </a:lnTo>
                  <a:lnTo>
                    <a:pt x="918" y="1766"/>
                  </a:lnTo>
                  <a:lnTo>
                    <a:pt x="915" y="1750"/>
                  </a:lnTo>
                  <a:lnTo>
                    <a:pt x="896" y="1740"/>
                  </a:lnTo>
                  <a:lnTo>
                    <a:pt x="875" y="1742"/>
                  </a:lnTo>
                  <a:lnTo>
                    <a:pt x="854" y="1726"/>
                  </a:lnTo>
                  <a:lnTo>
                    <a:pt x="837" y="1695"/>
                  </a:lnTo>
                  <a:lnTo>
                    <a:pt x="832" y="1660"/>
                  </a:lnTo>
                  <a:lnTo>
                    <a:pt x="797" y="1664"/>
                  </a:lnTo>
                  <a:lnTo>
                    <a:pt x="802" y="1648"/>
                  </a:lnTo>
                  <a:lnTo>
                    <a:pt x="754" y="1660"/>
                  </a:lnTo>
                  <a:lnTo>
                    <a:pt x="754" y="1671"/>
                  </a:lnTo>
                  <a:lnTo>
                    <a:pt x="754" y="1671"/>
                  </a:lnTo>
                  <a:lnTo>
                    <a:pt x="714" y="1627"/>
                  </a:lnTo>
                  <a:lnTo>
                    <a:pt x="719" y="1610"/>
                  </a:lnTo>
                  <a:lnTo>
                    <a:pt x="710" y="1596"/>
                  </a:lnTo>
                  <a:lnTo>
                    <a:pt x="721" y="1579"/>
                  </a:lnTo>
                  <a:lnTo>
                    <a:pt x="731" y="1589"/>
                  </a:lnTo>
                  <a:lnTo>
                    <a:pt x="731" y="1577"/>
                  </a:lnTo>
                  <a:lnTo>
                    <a:pt x="743" y="1567"/>
                  </a:lnTo>
                  <a:lnTo>
                    <a:pt x="738" y="1560"/>
                  </a:lnTo>
                  <a:lnTo>
                    <a:pt x="754" y="1560"/>
                  </a:lnTo>
                  <a:lnTo>
                    <a:pt x="769" y="1546"/>
                  </a:lnTo>
                  <a:lnTo>
                    <a:pt x="778" y="1475"/>
                  </a:lnTo>
                  <a:lnTo>
                    <a:pt x="757" y="1480"/>
                  </a:lnTo>
                  <a:lnTo>
                    <a:pt x="750" y="1466"/>
                  </a:lnTo>
                  <a:lnTo>
                    <a:pt x="710" y="1459"/>
                  </a:lnTo>
                  <a:lnTo>
                    <a:pt x="710" y="1433"/>
                  </a:lnTo>
                  <a:lnTo>
                    <a:pt x="686" y="1416"/>
                  </a:lnTo>
                  <a:lnTo>
                    <a:pt x="683" y="1404"/>
                  </a:lnTo>
                  <a:lnTo>
                    <a:pt x="707" y="1395"/>
                  </a:lnTo>
                  <a:lnTo>
                    <a:pt x="719" y="1378"/>
                  </a:lnTo>
                  <a:lnTo>
                    <a:pt x="705" y="1369"/>
                  </a:lnTo>
                  <a:lnTo>
                    <a:pt x="710" y="1338"/>
                  </a:lnTo>
                  <a:lnTo>
                    <a:pt x="721" y="1333"/>
                  </a:lnTo>
                  <a:lnTo>
                    <a:pt x="719" y="1324"/>
                  </a:lnTo>
                  <a:lnTo>
                    <a:pt x="700" y="1322"/>
                  </a:lnTo>
                  <a:lnTo>
                    <a:pt x="698" y="1277"/>
                  </a:lnTo>
                  <a:lnTo>
                    <a:pt x="665" y="1293"/>
                  </a:lnTo>
                  <a:lnTo>
                    <a:pt x="665" y="1284"/>
                  </a:lnTo>
                  <a:lnTo>
                    <a:pt x="648" y="1284"/>
                  </a:lnTo>
                  <a:lnTo>
                    <a:pt x="641" y="1277"/>
                  </a:lnTo>
                  <a:lnTo>
                    <a:pt x="639" y="1265"/>
                  </a:lnTo>
                  <a:lnTo>
                    <a:pt x="610" y="1267"/>
                  </a:lnTo>
                  <a:lnTo>
                    <a:pt x="596" y="1258"/>
                  </a:lnTo>
                  <a:lnTo>
                    <a:pt x="589" y="1262"/>
                  </a:lnTo>
                  <a:lnTo>
                    <a:pt x="572" y="1234"/>
                  </a:lnTo>
                  <a:lnTo>
                    <a:pt x="553" y="1225"/>
                  </a:lnTo>
                  <a:lnTo>
                    <a:pt x="527" y="1243"/>
                  </a:lnTo>
                  <a:lnTo>
                    <a:pt x="530" y="1229"/>
                  </a:lnTo>
                  <a:lnTo>
                    <a:pt x="506" y="1239"/>
                  </a:lnTo>
                  <a:lnTo>
                    <a:pt x="499" y="1229"/>
                  </a:lnTo>
                  <a:lnTo>
                    <a:pt x="492" y="1251"/>
                  </a:lnTo>
                  <a:lnTo>
                    <a:pt x="473" y="1246"/>
                  </a:lnTo>
                  <a:lnTo>
                    <a:pt x="461" y="1260"/>
                  </a:lnTo>
                  <a:lnTo>
                    <a:pt x="454" y="1255"/>
                  </a:lnTo>
                  <a:lnTo>
                    <a:pt x="435" y="1277"/>
                  </a:lnTo>
                  <a:lnTo>
                    <a:pt x="421" y="1269"/>
                  </a:lnTo>
                  <a:lnTo>
                    <a:pt x="383" y="1303"/>
                  </a:lnTo>
                  <a:lnTo>
                    <a:pt x="359" y="1305"/>
                  </a:lnTo>
                  <a:lnTo>
                    <a:pt x="348" y="1322"/>
                  </a:lnTo>
                  <a:lnTo>
                    <a:pt x="345" y="1310"/>
                  </a:lnTo>
                  <a:lnTo>
                    <a:pt x="331" y="1314"/>
                  </a:lnTo>
                  <a:lnTo>
                    <a:pt x="324" y="1307"/>
                  </a:lnTo>
                  <a:lnTo>
                    <a:pt x="322" y="1319"/>
                  </a:lnTo>
                  <a:lnTo>
                    <a:pt x="312" y="1317"/>
                  </a:lnTo>
                  <a:lnTo>
                    <a:pt x="298" y="1329"/>
                  </a:lnTo>
                  <a:lnTo>
                    <a:pt x="298" y="1338"/>
                  </a:lnTo>
                  <a:lnTo>
                    <a:pt x="284" y="1336"/>
                  </a:lnTo>
                  <a:lnTo>
                    <a:pt x="272" y="1317"/>
                  </a:lnTo>
                  <a:lnTo>
                    <a:pt x="244" y="1329"/>
                  </a:lnTo>
                  <a:lnTo>
                    <a:pt x="218" y="1314"/>
                  </a:lnTo>
                  <a:lnTo>
                    <a:pt x="206" y="1319"/>
                  </a:lnTo>
                  <a:lnTo>
                    <a:pt x="192" y="1310"/>
                  </a:lnTo>
                  <a:lnTo>
                    <a:pt x="184" y="1314"/>
                  </a:lnTo>
                  <a:lnTo>
                    <a:pt x="161" y="1307"/>
                  </a:lnTo>
                  <a:lnTo>
                    <a:pt x="161" y="1307"/>
                  </a:lnTo>
                  <a:lnTo>
                    <a:pt x="147" y="1288"/>
                  </a:lnTo>
                  <a:lnTo>
                    <a:pt x="163" y="1284"/>
                  </a:lnTo>
                  <a:lnTo>
                    <a:pt x="158" y="1267"/>
                  </a:lnTo>
                  <a:lnTo>
                    <a:pt x="187" y="1243"/>
                  </a:lnTo>
                  <a:lnTo>
                    <a:pt x="199" y="1210"/>
                  </a:lnTo>
                  <a:lnTo>
                    <a:pt x="192" y="1199"/>
                  </a:lnTo>
                  <a:lnTo>
                    <a:pt x="239" y="1156"/>
                  </a:lnTo>
                  <a:lnTo>
                    <a:pt x="232" y="1144"/>
                  </a:lnTo>
                  <a:lnTo>
                    <a:pt x="244" y="1149"/>
                  </a:lnTo>
                  <a:lnTo>
                    <a:pt x="234" y="1123"/>
                  </a:lnTo>
                  <a:lnTo>
                    <a:pt x="244" y="1111"/>
                  </a:lnTo>
                  <a:lnTo>
                    <a:pt x="237" y="1085"/>
                  </a:lnTo>
                  <a:lnTo>
                    <a:pt x="251" y="1066"/>
                  </a:lnTo>
                  <a:lnTo>
                    <a:pt x="241" y="1076"/>
                  </a:lnTo>
                  <a:lnTo>
                    <a:pt x="218" y="1054"/>
                  </a:lnTo>
                  <a:lnTo>
                    <a:pt x="192" y="1066"/>
                  </a:lnTo>
                  <a:lnTo>
                    <a:pt x="173" y="1057"/>
                  </a:lnTo>
                  <a:lnTo>
                    <a:pt x="151" y="1028"/>
                  </a:lnTo>
                  <a:lnTo>
                    <a:pt x="128" y="1040"/>
                  </a:lnTo>
                  <a:lnTo>
                    <a:pt x="121" y="1012"/>
                  </a:lnTo>
                  <a:lnTo>
                    <a:pt x="111" y="1014"/>
                  </a:lnTo>
                  <a:lnTo>
                    <a:pt x="73" y="983"/>
                  </a:lnTo>
                  <a:lnTo>
                    <a:pt x="71" y="967"/>
                  </a:lnTo>
                  <a:lnTo>
                    <a:pt x="64" y="962"/>
                  </a:lnTo>
                  <a:lnTo>
                    <a:pt x="66" y="936"/>
                  </a:lnTo>
                  <a:lnTo>
                    <a:pt x="57" y="931"/>
                  </a:lnTo>
                  <a:lnTo>
                    <a:pt x="52" y="938"/>
                  </a:lnTo>
                  <a:lnTo>
                    <a:pt x="47" y="920"/>
                  </a:lnTo>
                  <a:lnTo>
                    <a:pt x="40" y="934"/>
                  </a:lnTo>
                  <a:lnTo>
                    <a:pt x="33" y="903"/>
                  </a:lnTo>
                  <a:lnTo>
                    <a:pt x="17" y="891"/>
                  </a:lnTo>
                  <a:lnTo>
                    <a:pt x="24" y="882"/>
                  </a:lnTo>
                  <a:lnTo>
                    <a:pt x="17" y="877"/>
                  </a:lnTo>
                  <a:lnTo>
                    <a:pt x="21" y="868"/>
                  </a:lnTo>
                  <a:lnTo>
                    <a:pt x="12" y="863"/>
                  </a:lnTo>
                  <a:lnTo>
                    <a:pt x="9" y="834"/>
                  </a:lnTo>
                  <a:lnTo>
                    <a:pt x="0" y="834"/>
                  </a:lnTo>
                  <a:lnTo>
                    <a:pt x="12" y="823"/>
                  </a:lnTo>
                  <a:lnTo>
                    <a:pt x="2" y="820"/>
                  </a:lnTo>
                  <a:lnTo>
                    <a:pt x="5" y="804"/>
                  </a:lnTo>
                  <a:lnTo>
                    <a:pt x="14" y="804"/>
                  </a:lnTo>
                  <a:lnTo>
                    <a:pt x="9" y="778"/>
                  </a:lnTo>
                  <a:lnTo>
                    <a:pt x="26" y="756"/>
                  </a:lnTo>
                  <a:lnTo>
                    <a:pt x="12" y="745"/>
                  </a:lnTo>
                  <a:lnTo>
                    <a:pt x="19" y="733"/>
                  </a:lnTo>
                  <a:lnTo>
                    <a:pt x="21" y="723"/>
                  </a:lnTo>
                  <a:lnTo>
                    <a:pt x="28" y="728"/>
                  </a:lnTo>
                  <a:lnTo>
                    <a:pt x="47" y="719"/>
                  </a:lnTo>
                  <a:lnTo>
                    <a:pt x="33" y="683"/>
                  </a:lnTo>
                  <a:lnTo>
                    <a:pt x="40" y="669"/>
                  </a:lnTo>
                  <a:lnTo>
                    <a:pt x="52" y="667"/>
                  </a:lnTo>
                  <a:lnTo>
                    <a:pt x="62" y="648"/>
                  </a:lnTo>
                  <a:lnTo>
                    <a:pt x="102" y="638"/>
                  </a:lnTo>
                  <a:lnTo>
                    <a:pt x="109" y="629"/>
                  </a:lnTo>
                  <a:lnTo>
                    <a:pt x="104" y="615"/>
                  </a:lnTo>
                  <a:lnTo>
                    <a:pt x="121" y="588"/>
                  </a:lnTo>
                  <a:lnTo>
                    <a:pt x="135" y="588"/>
                  </a:lnTo>
                  <a:lnTo>
                    <a:pt x="151" y="605"/>
                  </a:lnTo>
                  <a:lnTo>
                    <a:pt x="151" y="596"/>
                  </a:lnTo>
                  <a:lnTo>
                    <a:pt x="177" y="5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373D8844-F3E2-0A6E-8F22-37880131F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2985" y="4913820"/>
              <a:ext cx="462718" cy="357121"/>
            </a:xfrm>
            <a:custGeom>
              <a:avLst/>
              <a:gdLst>
                <a:gd name="T0" fmla="*/ 37 w 631"/>
                <a:gd name="T1" fmla="*/ 89 h 487"/>
                <a:gd name="T2" fmla="*/ 59 w 631"/>
                <a:gd name="T3" fmla="*/ 94 h 487"/>
                <a:gd name="T4" fmla="*/ 97 w 631"/>
                <a:gd name="T5" fmla="*/ 104 h 487"/>
                <a:gd name="T6" fmla="*/ 137 w 631"/>
                <a:gd name="T7" fmla="*/ 111 h 487"/>
                <a:gd name="T8" fmla="*/ 151 w 631"/>
                <a:gd name="T9" fmla="*/ 104 h 487"/>
                <a:gd name="T10" fmla="*/ 175 w 631"/>
                <a:gd name="T11" fmla="*/ 94 h 487"/>
                <a:gd name="T12" fmla="*/ 184 w 631"/>
                <a:gd name="T13" fmla="*/ 89 h 487"/>
                <a:gd name="T14" fmla="*/ 201 w 631"/>
                <a:gd name="T15" fmla="*/ 97 h 487"/>
                <a:gd name="T16" fmla="*/ 236 w 631"/>
                <a:gd name="T17" fmla="*/ 78 h 487"/>
                <a:gd name="T18" fmla="*/ 288 w 631"/>
                <a:gd name="T19" fmla="*/ 52 h 487"/>
                <a:gd name="T20" fmla="*/ 314 w 631"/>
                <a:gd name="T21" fmla="*/ 35 h 487"/>
                <a:gd name="T22" fmla="*/ 345 w 631"/>
                <a:gd name="T23" fmla="*/ 26 h 487"/>
                <a:gd name="T24" fmla="*/ 359 w 631"/>
                <a:gd name="T25" fmla="*/ 14 h 487"/>
                <a:gd name="T26" fmla="*/ 380 w 631"/>
                <a:gd name="T27" fmla="*/ 18 h 487"/>
                <a:gd name="T28" fmla="*/ 425 w 631"/>
                <a:gd name="T29" fmla="*/ 9 h 487"/>
                <a:gd name="T30" fmla="*/ 449 w 631"/>
                <a:gd name="T31" fmla="*/ 33 h 487"/>
                <a:gd name="T32" fmla="*/ 492 w 631"/>
                <a:gd name="T33" fmla="*/ 40 h 487"/>
                <a:gd name="T34" fmla="*/ 501 w 631"/>
                <a:gd name="T35" fmla="*/ 59 h 487"/>
                <a:gd name="T36" fmla="*/ 518 w 631"/>
                <a:gd name="T37" fmla="*/ 68 h 487"/>
                <a:gd name="T38" fmla="*/ 553 w 631"/>
                <a:gd name="T39" fmla="*/ 97 h 487"/>
                <a:gd name="T40" fmla="*/ 574 w 631"/>
                <a:gd name="T41" fmla="*/ 108 h 487"/>
                <a:gd name="T42" fmla="*/ 558 w 631"/>
                <a:gd name="T43" fmla="*/ 144 h 487"/>
                <a:gd name="T44" fmla="*/ 560 w 631"/>
                <a:gd name="T45" fmla="*/ 170 h 487"/>
                <a:gd name="T46" fmla="*/ 539 w 631"/>
                <a:gd name="T47" fmla="*/ 191 h 487"/>
                <a:gd name="T48" fmla="*/ 563 w 631"/>
                <a:gd name="T49" fmla="*/ 234 h 487"/>
                <a:gd name="T50" fmla="*/ 610 w 631"/>
                <a:gd name="T51" fmla="*/ 255 h 487"/>
                <a:gd name="T52" fmla="*/ 622 w 631"/>
                <a:gd name="T53" fmla="*/ 321 h 487"/>
                <a:gd name="T54" fmla="*/ 591 w 631"/>
                <a:gd name="T55" fmla="*/ 335 h 487"/>
                <a:gd name="T56" fmla="*/ 584 w 631"/>
                <a:gd name="T57" fmla="*/ 352 h 487"/>
                <a:gd name="T58" fmla="*/ 574 w 631"/>
                <a:gd name="T59" fmla="*/ 354 h 487"/>
                <a:gd name="T60" fmla="*/ 572 w 631"/>
                <a:gd name="T61" fmla="*/ 385 h 487"/>
                <a:gd name="T62" fmla="*/ 607 w 631"/>
                <a:gd name="T63" fmla="*/ 446 h 487"/>
                <a:gd name="T64" fmla="*/ 607 w 631"/>
                <a:gd name="T65" fmla="*/ 458 h 487"/>
                <a:gd name="T66" fmla="*/ 565 w 631"/>
                <a:gd name="T67" fmla="*/ 484 h 487"/>
                <a:gd name="T68" fmla="*/ 508 w 631"/>
                <a:gd name="T69" fmla="*/ 484 h 487"/>
                <a:gd name="T70" fmla="*/ 482 w 631"/>
                <a:gd name="T71" fmla="*/ 480 h 487"/>
                <a:gd name="T72" fmla="*/ 451 w 631"/>
                <a:gd name="T73" fmla="*/ 463 h 487"/>
                <a:gd name="T74" fmla="*/ 447 w 631"/>
                <a:gd name="T75" fmla="*/ 449 h 487"/>
                <a:gd name="T76" fmla="*/ 442 w 631"/>
                <a:gd name="T77" fmla="*/ 470 h 487"/>
                <a:gd name="T78" fmla="*/ 404 w 631"/>
                <a:gd name="T79" fmla="*/ 435 h 487"/>
                <a:gd name="T80" fmla="*/ 395 w 631"/>
                <a:gd name="T81" fmla="*/ 418 h 487"/>
                <a:gd name="T82" fmla="*/ 364 w 631"/>
                <a:gd name="T83" fmla="*/ 404 h 487"/>
                <a:gd name="T84" fmla="*/ 324 w 631"/>
                <a:gd name="T85" fmla="*/ 399 h 487"/>
                <a:gd name="T86" fmla="*/ 291 w 631"/>
                <a:gd name="T87" fmla="*/ 394 h 487"/>
                <a:gd name="T88" fmla="*/ 288 w 631"/>
                <a:gd name="T89" fmla="*/ 449 h 487"/>
                <a:gd name="T90" fmla="*/ 231 w 631"/>
                <a:gd name="T91" fmla="*/ 439 h 487"/>
                <a:gd name="T92" fmla="*/ 227 w 631"/>
                <a:gd name="T93" fmla="*/ 402 h 487"/>
                <a:gd name="T94" fmla="*/ 205 w 631"/>
                <a:gd name="T95" fmla="*/ 392 h 487"/>
                <a:gd name="T96" fmla="*/ 184 w 631"/>
                <a:gd name="T97" fmla="*/ 352 h 487"/>
                <a:gd name="T98" fmla="*/ 156 w 631"/>
                <a:gd name="T99" fmla="*/ 314 h 487"/>
                <a:gd name="T100" fmla="*/ 142 w 631"/>
                <a:gd name="T101" fmla="*/ 281 h 487"/>
                <a:gd name="T102" fmla="*/ 125 w 631"/>
                <a:gd name="T103" fmla="*/ 262 h 487"/>
                <a:gd name="T104" fmla="*/ 146 w 631"/>
                <a:gd name="T105" fmla="*/ 255 h 487"/>
                <a:gd name="T106" fmla="*/ 139 w 631"/>
                <a:gd name="T107" fmla="*/ 236 h 487"/>
                <a:gd name="T108" fmla="*/ 118 w 631"/>
                <a:gd name="T109" fmla="*/ 198 h 487"/>
                <a:gd name="T110" fmla="*/ 23 w 631"/>
                <a:gd name="T111" fmla="*/ 163 h 487"/>
                <a:gd name="T112" fmla="*/ 0 w 631"/>
                <a:gd name="T113" fmla="*/ 101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1" h="487">
                  <a:moveTo>
                    <a:pt x="14" y="82"/>
                  </a:moveTo>
                  <a:lnTo>
                    <a:pt x="37" y="89"/>
                  </a:lnTo>
                  <a:lnTo>
                    <a:pt x="45" y="85"/>
                  </a:lnTo>
                  <a:lnTo>
                    <a:pt x="59" y="94"/>
                  </a:lnTo>
                  <a:lnTo>
                    <a:pt x="71" y="89"/>
                  </a:lnTo>
                  <a:lnTo>
                    <a:pt x="97" y="104"/>
                  </a:lnTo>
                  <a:lnTo>
                    <a:pt x="125" y="92"/>
                  </a:lnTo>
                  <a:lnTo>
                    <a:pt x="137" y="111"/>
                  </a:lnTo>
                  <a:lnTo>
                    <a:pt x="151" y="113"/>
                  </a:lnTo>
                  <a:lnTo>
                    <a:pt x="151" y="104"/>
                  </a:lnTo>
                  <a:lnTo>
                    <a:pt x="165" y="92"/>
                  </a:lnTo>
                  <a:lnTo>
                    <a:pt x="175" y="94"/>
                  </a:lnTo>
                  <a:lnTo>
                    <a:pt x="177" y="82"/>
                  </a:lnTo>
                  <a:lnTo>
                    <a:pt x="184" y="89"/>
                  </a:lnTo>
                  <a:lnTo>
                    <a:pt x="198" y="85"/>
                  </a:lnTo>
                  <a:lnTo>
                    <a:pt x="201" y="97"/>
                  </a:lnTo>
                  <a:lnTo>
                    <a:pt x="212" y="80"/>
                  </a:lnTo>
                  <a:lnTo>
                    <a:pt x="236" y="78"/>
                  </a:lnTo>
                  <a:lnTo>
                    <a:pt x="274" y="44"/>
                  </a:lnTo>
                  <a:lnTo>
                    <a:pt x="288" y="52"/>
                  </a:lnTo>
                  <a:lnTo>
                    <a:pt x="307" y="30"/>
                  </a:lnTo>
                  <a:lnTo>
                    <a:pt x="314" y="35"/>
                  </a:lnTo>
                  <a:lnTo>
                    <a:pt x="326" y="21"/>
                  </a:lnTo>
                  <a:lnTo>
                    <a:pt x="345" y="26"/>
                  </a:lnTo>
                  <a:lnTo>
                    <a:pt x="352" y="4"/>
                  </a:lnTo>
                  <a:lnTo>
                    <a:pt x="359" y="14"/>
                  </a:lnTo>
                  <a:lnTo>
                    <a:pt x="383" y="4"/>
                  </a:lnTo>
                  <a:lnTo>
                    <a:pt x="380" y="18"/>
                  </a:lnTo>
                  <a:lnTo>
                    <a:pt x="406" y="0"/>
                  </a:lnTo>
                  <a:lnTo>
                    <a:pt x="425" y="9"/>
                  </a:lnTo>
                  <a:lnTo>
                    <a:pt x="442" y="37"/>
                  </a:lnTo>
                  <a:lnTo>
                    <a:pt x="449" y="33"/>
                  </a:lnTo>
                  <a:lnTo>
                    <a:pt x="463" y="42"/>
                  </a:lnTo>
                  <a:lnTo>
                    <a:pt x="492" y="40"/>
                  </a:lnTo>
                  <a:lnTo>
                    <a:pt x="494" y="52"/>
                  </a:lnTo>
                  <a:lnTo>
                    <a:pt x="501" y="59"/>
                  </a:lnTo>
                  <a:lnTo>
                    <a:pt x="518" y="59"/>
                  </a:lnTo>
                  <a:lnTo>
                    <a:pt x="518" y="68"/>
                  </a:lnTo>
                  <a:lnTo>
                    <a:pt x="551" y="52"/>
                  </a:lnTo>
                  <a:lnTo>
                    <a:pt x="553" y="97"/>
                  </a:lnTo>
                  <a:lnTo>
                    <a:pt x="572" y="99"/>
                  </a:lnTo>
                  <a:lnTo>
                    <a:pt x="574" y="108"/>
                  </a:lnTo>
                  <a:lnTo>
                    <a:pt x="563" y="113"/>
                  </a:lnTo>
                  <a:lnTo>
                    <a:pt x="558" y="144"/>
                  </a:lnTo>
                  <a:lnTo>
                    <a:pt x="572" y="153"/>
                  </a:lnTo>
                  <a:lnTo>
                    <a:pt x="560" y="170"/>
                  </a:lnTo>
                  <a:lnTo>
                    <a:pt x="536" y="179"/>
                  </a:lnTo>
                  <a:lnTo>
                    <a:pt x="539" y="191"/>
                  </a:lnTo>
                  <a:lnTo>
                    <a:pt x="563" y="208"/>
                  </a:lnTo>
                  <a:lnTo>
                    <a:pt x="563" y="234"/>
                  </a:lnTo>
                  <a:lnTo>
                    <a:pt x="603" y="241"/>
                  </a:lnTo>
                  <a:lnTo>
                    <a:pt x="610" y="255"/>
                  </a:lnTo>
                  <a:lnTo>
                    <a:pt x="631" y="250"/>
                  </a:lnTo>
                  <a:lnTo>
                    <a:pt x="622" y="321"/>
                  </a:lnTo>
                  <a:lnTo>
                    <a:pt x="607" y="335"/>
                  </a:lnTo>
                  <a:lnTo>
                    <a:pt x="591" y="335"/>
                  </a:lnTo>
                  <a:lnTo>
                    <a:pt x="596" y="342"/>
                  </a:lnTo>
                  <a:lnTo>
                    <a:pt x="584" y="352"/>
                  </a:lnTo>
                  <a:lnTo>
                    <a:pt x="584" y="364"/>
                  </a:lnTo>
                  <a:lnTo>
                    <a:pt x="574" y="354"/>
                  </a:lnTo>
                  <a:lnTo>
                    <a:pt x="563" y="371"/>
                  </a:lnTo>
                  <a:lnTo>
                    <a:pt x="572" y="385"/>
                  </a:lnTo>
                  <a:lnTo>
                    <a:pt x="567" y="402"/>
                  </a:lnTo>
                  <a:lnTo>
                    <a:pt x="607" y="446"/>
                  </a:lnTo>
                  <a:lnTo>
                    <a:pt x="607" y="446"/>
                  </a:lnTo>
                  <a:lnTo>
                    <a:pt x="607" y="458"/>
                  </a:lnTo>
                  <a:lnTo>
                    <a:pt x="584" y="458"/>
                  </a:lnTo>
                  <a:lnTo>
                    <a:pt x="565" y="484"/>
                  </a:lnTo>
                  <a:lnTo>
                    <a:pt x="536" y="472"/>
                  </a:lnTo>
                  <a:lnTo>
                    <a:pt x="508" y="484"/>
                  </a:lnTo>
                  <a:lnTo>
                    <a:pt x="499" y="470"/>
                  </a:lnTo>
                  <a:lnTo>
                    <a:pt x="482" y="480"/>
                  </a:lnTo>
                  <a:lnTo>
                    <a:pt x="463" y="461"/>
                  </a:lnTo>
                  <a:lnTo>
                    <a:pt x="451" y="463"/>
                  </a:lnTo>
                  <a:lnTo>
                    <a:pt x="456" y="451"/>
                  </a:lnTo>
                  <a:lnTo>
                    <a:pt x="447" y="449"/>
                  </a:lnTo>
                  <a:lnTo>
                    <a:pt x="437" y="454"/>
                  </a:lnTo>
                  <a:lnTo>
                    <a:pt x="442" y="470"/>
                  </a:lnTo>
                  <a:lnTo>
                    <a:pt x="421" y="487"/>
                  </a:lnTo>
                  <a:lnTo>
                    <a:pt x="404" y="435"/>
                  </a:lnTo>
                  <a:lnTo>
                    <a:pt x="409" y="416"/>
                  </a:lnTo>
                  <a:lnTo>
                    <a:pt x="395" y="418"/>
                  </a:lnTo>
                  <a:lnTo>
                    <a:pt x="371" y="397"/>
                  </a:lnTo>
                  <a:lnTo>
                    <a:pt x="364" y="404"/>
                  </a:lnTo>
                  <a:lnTo>
                    <a:pt x="343" y="385"/>
                  </a:lnTo>
                  <a:lnTo>
                    <a:pt x="324" y="399"/>
                  </a:lnTo>
                  <a:lnTo>
                    <a:pt x="305" y="385"/>
                  </a:lnTo>
                  <a:lnTo>
                    <a:pt x="291" y="394"/>
                  </a:lnTo>
                  <a:lnTo>
                    <a:pt x="305" y="425"/>
                  </a:lnTo>
                  <a:lnTo>
                    <a:pt x="288" y="449"/>
                  </a:lnTo>
                  <a:lnTo>
                    <a:pt x="255" y="435"/>
                  </a:lnTo>
                  <a:lnTo>
                    <a:pt x="231" y="439"/>
                  </a:lnTo>
                  <a:lnTo>
                    <a:pt x="215" y="418"/>
                  </a:lnTo>
                  <a:lnTo>
                    <a:pt x="227" y="402"/>
                  </a:lnTo>
                  <a:lnTo>
                    <a:pt x="222" y="390"/>
                  </a:lnTo>
                  <a:lnTo>
                    <a:pt x="205" y="392"/>
                  </a:lnTo>
                  <a:lnTo>
                    <a:pt x="201" y="361"/>
                  </a:lnTo>
                  <a:lnTo>
                    <a:pt x="184" y="352"/>
                  </a:lnTo>
                  <a:lnTo>
                    <a:pt x="189" y="333"/>
                  </a:lnTo>
                  <a:lnTo>
                    <a:pt x="156" y="314"/>
                  </a:lnTo>
                  <a:lnTo>
                    <a:pt x="139" y="295"/>
                  </a:lnTo>
                  <a:lnTo>
                    <a:pt x="142" y="281"/>
                  </a:lnTo>
                  <a:lnTo>
                    <a:pt x="127" y="271"/>
                  </a:lnTo>
                  <a:lnTo>
                    <a:pt x="125" y="262"/>
                  </a:lnTo>
                  <a:lnTo>
                    <a:pt x="139" y="269"/>
                  </a:lnTo>
                  <a:lnTo>
                    <a:pt x="146" y="255"/>
                  </a:lnTo>
                  <a:lnTo>
                    <a:pt x="137" y="250"/>
                  </a:lnTo>
                  <a:lnTo>
                    <a:pt x="139" y="236"/>
                  </a:lnTo>
                  <a:lnTo>
                    <a:pt x="111" y="219"/>
                  </a:lnTo>
                  <a:lnTo>
                    <a:pt x="118" y="198"/>
                  </a:lnTo>
                  <a:lnTo>
                    <a:pt x="45" y="151"/>
                  </a:lnTo>
                  <a:lnTo>
                    <a:pt x="23" y="163"/>
                  </a:lnTo>
                  <a:lnTo>
                    <a:pt x="7" y="158"/>
                  </a:lnTo>
                  <a:lnTo>
                    <a:pt x="0" y="101"/>
                  </a:lnTo>
                  <a:lnTo>
                    <a:pt x="14" y="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ABD958F4-2397-8244-1152-2B9283A2B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1237" y="3491934"/>
              <a:ext cx="1402820" cy="1057431"/>
            </a:xfrm>
            <a:custGeom>
              <a:avLst/>
              <a:gdLst>
                <a:gd name="T0" fmla="*/ 196 w 1913"/>
                <a:gd name="T1" fmla="*/ 522 h 1442"/>
                <a:gd name="T2" fmla="*/ 194 w 1913"/>
                <a:gd name="T3" fmla="*/ 411 h 1442"/>
                <a:gd name="T4" fmla="*/ 191 w 1913"/>
                <a:gd name="T5" fmla="*/ 286 h 1442"/>
                <a:gd name="T6" fmla="*/ 184 w 1913"/>
                <a:gd name="T7" fmla="*/ 196 h 1442"/>
                <a:gd name="T8" fmla="*/ 281 w 1913"/>
                <a:gd name="T9" fmla="*/ 94 h 1442"/>
                <a:gd name="T10" fmla="*/ 402 w 1913"/>
                <a:gd name="T11" fmla="*/ 80 h 1442"/>
                <a:gd name="T12" fmla="*/ 544 w 1913"/>
                <a:gd name="T13" fmla="*/ 35 h 1442"/>
                <a:gd name="T14" fmla="*/ 645 w 1913"/>
                <a:gd name="T15" fmla="*/ 45 h 1442"/>
                <a:gd name="T16" fmla="*/ 669 w 1913"/>
                <a:gd name="T17" fmla="*/ 21 h 1442"/>
                <a:gd name="T18" fmla="*/ 754 w 1913"/>
                <a:gd name="T19" fmla="*/ 61 h 1442"/>
                <a:gd name="T20" fmla="*/ 792 w 1913"/>
                <a:gd name="T21" fmla="*/ 203 h 1442"/>
                <a:gd name="T22" fmla="*/ 839 w 1913"/>
                <a:gd name="T23" fmla="*/ 274 h 1442"/>
                <a:gd name="T24" fmla="*/ 922 w 1913"/>
                <a:gd name="T25" fmla="*/ 222 h 1442"/>
                <a:gd name="T26" fmla="*/ 995 w 1913"/>
                <a:gd name="T27" fmla="*/ 290 h 1442"/>
                <a:gd name="T28" fmla="*/ 1083 w 1913"/>
                <a:gd name="T29" fmla="*/ 298 h 1442"/>
                <a:gd name="T30" fmla="*/ 1227 w 1913"/>
                <a:gd name="T31" fmla="*/ 293 h 1442"/>
                <a:gd name="T32" fmla="*/ 1293 w 1913"/>
                <a:gd name="T33" fmla="*/ 269 h 1442"/>
                <a:gd name="T34" fmla="*/ 1341 w 1913"/>
                <a:gd name="T35" fmla="*/ 179 h 1442"/>
                <a:gd name="T36" fmla="*/ 1447 w 1913"/>
                <a:gd name="T37" fmla="*/ 146 h 1442"/>
                <a:gd name="T38" fmla="*/ 1518 w 1913"/>
                <a:gd name="T39" fmla="*/ 137 h 1442"/>
                <a:gd name="T40" fmla="*/ 1655 w 1913"/>
                <a:gd name="T41" fmla="*/ 130 h 1442"/>
                <a:gd name="T42" fmla="*/ 1729 w 1913"/>
                <a:gd name="T43" fmla="*/ 153 h 1442"/>
                <a:gd name="T44" fmla="*/ 1868 w 1913"/>
                <a:gd name="T45" fmla="*/ 293 h 1442"/>
                <a:gd name="T46" fmla="*/ 1873 w 1913"/>
                <a:gd name="T47" fmla="*/ 586 h 1442"/>
                <a:gd name="T48" fmla="*/ 1781 w 1913"/>
                <a:gd name="T49" fmla="*/ 785 h 1442"/>
                <a:gd name="T50" fmla="*/ 1658 w 1913"/>
                <a:gd name="T51" fmla="*/ 794 h 1442"/>
                <a:gd name="T52" fmla="*/ 1625 w 1913"/>
                <a:gd name="T53" fmla="*/ 650 h 1442"/>
                <a:gd name="T54" fmla="*/ 1532 w 1913"/>
                <a:gd name="T55" fmla="*/ 640 h 1442"/>
                <a:gd name="T56" fmla="*/ 1450 w 1913"/>
                <a:gd name="T57" fmla="*/ 622 h 1442"/>
                <a:gd name="T58" fmla="*/ 1483 w 1913"/>
                <a:gd name="T59" fmla="*/ 683 h 1442"/>
                <a:gd name="T60" fmla="*/ 1494 w 1913"/>
                <a:gd name="T61" fmla="*/ 761 h 1442"/>
                <a:gd name="T62" fmla="*/ 1303 w 1913"/>
                <a:gd name="T63" fmla="*/ 846 h 1442"/>
                <a:gd name="T64" fmla="*/ 1201 w 1913"/>
                <a:gd name="T65" fmla="*/ 903 h 1442"/>
                <a:gd name="T66" fmla="*/ 1045 w 1913"/>
                <a:gd name="T67" fmla="*/ 934 h 1442"/>
                <a:gd name="T68" fmla="*/ 962 w 1913"/>
                <a:gd name="T69" fmla="*/ 1035 h 1442"/>
                <a:gd name="T70" fmla="*/ 856 w 1913"/>
                <a:gd name="T71" fmla="*/ 1064 h 1442"/>
                <a:gd name="T72" fmla="*/ 700 w 1913"/>
                <a:gd name="T73" fmla="*/ 1125 h 1442"/>
                <a:gd name="T74" fmla="*/ 558 w 1913"/>
                <a:gd name="T75" fmla="*/ 1182 h 1442"/>
                <a:gd name="T76" fmla="*/ 362 w 1913"/>
                <a:gd name="T77" fmla="*/ 1272 h 1442"/>
                <a:gd name="T78" fmla="*/ 295 w 1913"/>
                <a:gd name="T79" fmla="*/ 1378 h 1442"/>
                <a:gd name="T80" fmla="*/ 253 w 1913"/>
                <a:gd name="T81" fmla="*/ 1437 h 1442"/>
                <a:gd name="T82" fmla="*/ 198 w 1913"/>
                <a:gd name="T83" fmla="*/ 1347 h 1442"/>
                <a:gd name="T84" fmla="*/ 106 w 1913"/>
                <a:gd name="T85" fmla="*/ 1298 h 1442"/>
                <a:gd name="T86" fmla="*/ 33 w 1913"/>
                <a:gd name="T87" fmla="*/ 1206 h 1442"/>
                <a:gd name="T88" fmla="*/ 42 w 1913"/>
                <a:gd name="T89" fmla="*/ 1161 h 1442"/>
                <a:gd name="T90" fmla="*/ 35 w 1913"/>
                <a:gd name="T91" fmla="*/ 1080 h 1442"/>
                <a:gd name="T92" fmla="*/ 101 w 1913"/>
                <a:gd name="T93" fmla="*/ 1045 h 1442"/>
                <a:gd name="T94" fmla="*/ 154 w 1913"/>
                <a:gd name="T95" fmla="*/ 1071 h 1442"/>
                <a:gd name="T96" fmla="*/ 236 w 1913"/>
                <a:gd name="T97" fmla="*/ 1012 h 1442"/>
                <a:gd name="T98" fmla="*/ 239 w 1913"/>
                <a:gd name="T99" fmla="*/ 908 h 1442"/>
                <a:gd name="T100" fmla="*/ 229 w 1913"/>
                <a:gd name="T101" fmla="*/ 830 h 1442"/>
                <a:gd name="T102" fmla="*/ 288 w 1913"/>
                <a:gd name="T103" fmla="*/ 813 h 1442"/>
                <a:gd name="T104" fmla="*/ 369 w 1913"/>
                <a:gd name="T105" fmla="*/ 759 h 1442"/>
                <a:gd name="T106" fmla="*/ 473 w 1913"/>
                <a:gd name="T107" fmla="*/ 735 h 1442"/>
                <a:gd name="T108" fmla="*/ 388 w 1913"/>
                <a:gd name="T109" fmla="*/ 633 h 1442"/>
                <a:gd name="T110" fmla="*/ 355 w 1913"/>
                <a:gd name="T111" fmla="*/ 579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13" h="1442">
                  <a:moveTo>
                    <a:pt x="248" y="572"/>
                  </a:moveTo>
                  <a:lnTo>
                    <a:pt x="243" y="562"/>
                  </a:lnTo>
                  <a:lnTo>
                    <a:pt x="217" y="560"/>
                  </a:lnTo>
                  <a:lnTo>
                    <a:pt x="210" y="541"/>
                  </a:lnTo>
                  <a:lnTo>
                    <a:pt x="222" y="541"/>
                  </a:lnTo>
                  <a:lnTo>
                    <a:pt x="222" y="532"/>
                  </a:lnTo>
                  <a:lnTo>
                    <a:pt x="196" y="522"/>
                  </a:lnTo>
                  <a:lnTo>
                    <a:pt x="206" y="484"/>
                  </a:lnTo>
                  <a:lnTo>
                    <a:pt x="184" y="484"/>
                  </a:lnTo>
                  <a:lnTo>
                    <a:pt x="182" y="477"/>
                  </a:lnTo>
                  <a:lnTo>
                    <a:pt x="191" y="477"/>
                  </a:lnTo>
                  <a:lnTo>
                    <a:pt x="201" y="454"/>
                  </a:lnTo>
                  <a:lnTo>
                    <a:pt x="198" y="430"/>
                  </a:lnTo>
                  <a:lnTo>
                    <a:pt x="194" y="411"/>
                  </a:lnTo>
                  <a:lnTo>
                    <a:pt x="177" y="404"/>
                  </a:lnTo>
                  <a:lnTo>
                    <a:pt x="182" y="385"/>
                  </a:lnTo>
                  <a:lnTo>
                    <a:pt x="168" y="350"/>
                  </a:lnTo>
                  <a:lnTo>
                    <a:pt x="196" y="342"/>
                  </a:lnTo>
                  <a:lnTo>
                    <a:pt x="196" y="302"/>
                  </a:lnTo>
                  <a:lnTo>
                    <a:pt x="182" y="290"/>
                  </a:lnTo>
                  <a:lnTo>
                    <a:pt x="191" y="286"/>
                  </a:lnTo>
                  <a:lnTo>
                    <a:pt x="184" y="264"/>
                  </a:lnTo>
                  <a:lnTo>
                    <a:pt x="194" y="253"/>
                  </a:lnTo>
                  <a:lnTo>
                    <a:pt x="189" y="243"/>
                  </a:lnTo>
                  <a:lnTo>
                    <a:pt x="172" y="243"/>
                  </a:lnTo>
                  <a:lnTo>
                    <a:pt x="168" y="215"/>
                  </a:lnTo>
                  <a:lnTo>
                    <a:pt x="182" y="210"/>
                  </a:lnTo>
                  <a:lnTo>
                    <a:pt x="184" y="196"/>
                  </a:lnTo>
                  <a:lnTo>
                    <a:pt x="203" y="186"/>
                  </a:lnTo>
                  <a:lnTo>
                    <a:pt x="194" y="156"/>
                  </a:lnTo>
                  <a:lnTo>
                    <a:pt x="220" y="127"/>
                  </a:lnTo>
                  <a:lnTo>
                    <a:pt x="217" y="115"/>
                  </a:lnTo>
                  <a:lnTo>
                    <a:pt x="253" y="118"/>
                  </a:lnTo>
                  <a:lnTo>
                    <a:pt x="284" y="101"/>
                  </a:lnTo>
                  <a:lnTo>
                    <a:pt x="281" y="94"/>
                  </a:lnTo>
                  <a:lnTo>
                    <a:pt x="333" y="99"/>
                  </a:lnTo>
                  <a:lnTo>
                    <a:pt x="345" y="73"/>
                  </a:lnTo>
                  <a:lnTo>
                    <a:pt x="355" y="80"/>
                  </a:lnTo>
                  <a:lnTo>
                    <a:pt x="369" y="75"/>
                  </a:lnTo>
                  <a:lnTo>
                    <a:pt x="371" y="87"/>
                  </a:lnTo>
                  <a:lnTo>
                    <a:pt x="383" y="73"/>
                  </a:lnTo>
                  <a:lnTo>
                    <a:pt x="402" y="80"/>
                  </a:lnTo>
                  <a:lnTo>
                    <a:pt x="428" y="56"/>
                  </a:lnTo>
                  <a:lnTo>
                    <a:pt x="435" y="63"/>
                  </a:lnTo>
                  <a:lnTo>
                    <a:pt x="456" y="56"/>
                  </a:lnTo>
                  <a:lnTo>
                    <a:pt x="444" y="71"/>
                  </a:lnTo>
                  <a:lnTo>
                    <a:pt x="478" y="52"/>
                  </a:lnTo>
                  <a:lnTo>
                    <a:pt x="494" y="19"/>
                  </a:lnTo>
                  <a:lnTo>
                    <a:pt x="544" y="35"/>
                  </a:lnTo>
                  <a:lnTo>
                    <a:pt x="586" y="0"/>
                  </a:lnTo>
                  <a:lnTo>
                    <a:pt x="598" y="9"/>
                  </a:lnTo>
                  <a:lnTo>
                    <a:pt x="600" y="26"/>
                  </a:lnTo>
                  <a:lnTo>
                    <a:pt x="615" y="16"/>
                  </a:lnTo>
                  <a:lnTo>
                    <a:pt x="619" y="35"/>
                  </a:lnTo>
                  <a:lnTo>
                    <a:pt x="638" y="33"/>
                  </a:lnTo>
                  <a:lnTo>
                    <a:pt x="645" y="45"/>
                  </a:lnTo>
                  <a:lnTo>
                    <a:pt x="650" y="33"/>
                  </a:lnTo>
                  <a:lnTo>
                    <a:pt x="662" y="33"/>
                  </a:lnTo>
                  <a:lnTo>
                    <a:pt x="660" y="19"/>
                  </a:lnTo>
                  <a:lnTo>
                    <a:pt x="664" y="21"/>
                  </a:lnTo>
                  <a:lnTo>
                    <a:pt x="664" y="21"/>
                  </a:lnTo>
                  <a:lnTo>
                    <a:pt x="669" y="21"/>
                  </a:lnTo>
                  <a:lnTo>
                    <a:pt x="669" y="21"/>
                  </a:lnTo>
                  <a:lnTo>
                    <a:pt x="669" y="14"/>
                  </a:lnTo>
                  <a:lnTo>
                    <a:pt x="688" y="19"/>
                  </a:lnTo>
                  <a:lnTo>
                    <a:pt x="695" y="45"/>
                  </a:lnTo>
                  <a:lnTo>
                    <a:pt x="714" y="35"/>
                  </a:lnTo>
                  <a:lnTo>
                    <a:pt x="714" y="35"/>
                  </a:lnTo>
                  <a:lnTo>
                    <a:pt x="733" y="73"/>
                  </a:lnTo>
                  <a:lnTo>
                    <a:pt x="754" y="61"/>
                  </a:lnTo>
                  <a:lnTo>
                    <a:pt x="778" y="87"/>
                  </a:lnTo>
                  <a:lnTo>
                    <a:pt x="768" y="111"/>
                  </a:lnTo>
                  <a:lnTo>
                    <a:pt x="792" y="123"/>
                  </a:lnTo>
                  <a:lnTo>
                    <a:pt x="806" y="156"/>
                  </a:lnTo>
                  <a:lnTo>
                    <a:pt x="802" y="184"/>
                  </a:lnTo>
                  <a:lnTo>
                    <a:pt x="792" y="186"/>
                  </a:lnTo>
                  <a:lnTo>
                    <a:pt x="792" y="203"/>
                  </a:lnTo>
                  <a:lnTo>
                    <a:pt x="804" y="227"/>
                  </a:lnTo>
                  <a:lnTo>
                    <a:pt x="787" y="248"/>
                  </a:lnTo>
                  <a:lnTo>
                    <a:pt x="794" y="250"/>
                  </a:lnTo>
                  <a:lnTo>
                    <a:pt x="797" y="238"/>
                  </a:lnTo>
                  <a:lnTo>
                    <a:pt x="811" y="279"/>
                  </a:lnTo>
                  <a:lnTo>
                    <a:pt x="842" y="288"/>
                  </a:lnTo>
                  <a:lnTo>
                    <a:pt x="839" y="274"/>
                  </a:lnTo>
                  <a:lnTo>
                    <a:pt x="854" y="276"/>
                  </a:lnTo>
                  <a:lnTo>
                    <a:pt x="854" y="264"/>
                  </a:lnTo>
                  <a:lnTo>
                    <a:pt x="880" y="250"/>
                  </a:lnTo>
                  <a:lnTo>
                    <a:pt x="877" y="238"/>
                  </a:lnTo>
                  <a:lnTo>
                    <a:pt x="910" y="250"/>
                  </a:lnTo>
                  <a:lnTo>
                    <a:pt x="908" y="238"/>
                  </a:lnTo>
                  <a:lnTo>
                    <a:pt x="922" y="222"/>
                  </a:lnTo>
                  <a:lnTo>
                    <a:pt x="939" y="241"/>
                  </a:lnTo>
                  <a:lnTo>
                    <a:pt x="934" y="253"/>
                  </a:lnTo>
                  <a:lnTo>
                    <a:pt x="950" y="243"/>
                  </a:lnTo>
                  <a:lnTo>
                    <a:pt x="967" y="255"/>
                  </a:lnTo>
                  <a:lnTo>
                    <a:pt x="960" y="262"/>
                  </a:lnTo>
                  <a:lnTo>
                    <a:pt x="995" y="272"/>
                  </a:lnTo>
                  <a:lnTo>
                    <a:pt x="995" y="290"/>
                  </a:lnTo>
                  <a:lnTo>
                    <a:pt x="1005" y="290"/>
                  </a:lnTo>
                  <a:lnTo>
                    <a:pt x="1010" y="302"/>
                  </a:lnTo>
                  <a:lnTo>
                    <a:pt x="1024" y="288"/>
                  </a:lnTo>
                  <a:lnTo>
                    <a:pt x="1036" y="290"/>
                  </a:lnTo>
                  <a:lnTo>
                    <a:pt x="1040" y="305"/>
                  </a:lnTo>
                  <a:lnTo>
                    <a:pt x="1078" y="302"/>
                  </a:lnTo>
                  <a:lnTo>
                    <a:pt x="1083" y="298"/>
                  </a:lnTo>
                  <a:lnTo>
                    <a:pt x="1128" y="312"/>
                  </a:lnTo>
                  <a:lnTo>
                    <a:pt x="1144" y="302"/>
                  </a:lnTo>
                  <a:lnTo>
                    <a:pt x="1147" y="309"/>
                  </a:lnTo>
                  <a:lnTo>
                    <a:pt x="1154" y="302"/>
                  </a:lnTo>
                  <a:lnTo>
                    <a:pt x="1175" y="302"/>
                  </a:lnTo>
                  <a:lnTo>
                    <a:pt x="1185" y="288"/>
                  </a:lnTo>
                  <a:lnTo>
                    <a:pt x="1227" y="293"/>
                  </a:lnTo>
                  <a:lnTo>
                    <a:pt x="1260" y="276"/>
                  </a:lnTo>
                  <a:lnTo>
                    <a:pt x="1267" y="281"/>
                  </a:lnTo>
                  <a:lnTo>
                    <a:pt x="1267" y="298"/>
                  </a:lnTo>
                  <a:lnTo>
                    <a:pt x="1284" y="300"/>
                  </a:lnTo>
                  <a:lnTo>
                    <a:pt x="1286" y="279"/>
                  </a:lnTo>
                  <a:lnTo>
                    <a:pt x="1301" y="279"/>
                  </a:lnTo>
                  <a:lnTo>
                    <a:pt x="1293" y="269"/>
                  </a:lnTo>
                  <a:lnTo>
                    <a:pt x="1312" y="257"/>
                  </a:lnTo>
                  <a:lnTo>
                    <a:pt x="1308" y="241"/>
                  </a:lnTo>
                  <a:lnTo>
                    <a:pt x="1322" y="231"/>
                  </a:lnTo>
                  <a:lnTo>
                    <a:pt x="1305" y="201"/>
                  </a:lnTo>
                  <a:lnTo>
                    <a:pt x="1338" y="201"/>
                  </a:lnTo>
                  <a:lnTo>
                    <a:pt x="1329" y="184"/>
                  </a:lnTo>
                  <a:lnTo>
                    <a:pt x="1341" y="179"/>
                  </a:lnTo>
                  <a:lnTo>
                    <a:pt x="1348" y="158"/>
                  </a:lnTo>
                  <a:lnTo>
                    <a:pt x="1369" y="156"/>
                  </a:lnTo>
                  <a:lnTo>
                    <a:pt x="1362" y="146"/>
                  </a:lnTo>
                  <a:lnTo>
                    <a:pt x="1367" y="137"/>
                  </a:lnTo>
                  <a:lnTo>
                    <a:pt x="1414" y="139"/>
                  </a:lnTo>
                  <a:lnTo>
                    <a:pt x="1433" y="151"/>
                  </a:lnTo>
                  <a:lnTo>
                    <a:pt x="1447" y="146"/>
                  </a:lnTo>
                  <a:lnTo>
                    <a:pt x="1480" y="163"/>
                  </a:lnTo>
                  <a:lnTo>
                    <a:pt x="1480" y="163"/>
                  </a:lnTo>
                  <a:lnTo>
                    <a:pt x="1480" y="168"/>
                  </a:lnTo>
                  <a:lnTo>
                    <a:pt x="1480" y="168"/>
                  </a:lnTo>
                  <a:lnTo>
                    <a:pt x="1485" y="175"/>
                  </a:lnTo>
                  <a:lnTo>
                    <a:pt x="1490" y="160"/>
                  </a:lnTo>
                  <a:lnTo>
                    <a:pt x="1518" y="137"/>
                  </a:lnTo>
                  <a:lnTo>
                    <a:pt x="1554" y="137"/>
                  </a:lnTo>
                  <a:lnTo>
                    <a:pt x="1558" y="123"/>
                  </a:lnTo>
                  <a:lnTo>
                    <a:pt x="1608" y="120"/>
                  </a:lnTo>
                  <a:lnTo>
                    <a:pt x="1613" y="108"/>
                  </a:lnTo>
                  <a:lnTo>
                    <a:pt x="1627" y="101"/>
                  </a:lnTo>
                  <a:lnTo>
                    <a:pt x="1643" y="108"/>
                  </a:lnTo>
                  <a:lnTo>
                    <a:pt x="1655" y="130"/>
                  </a:lnTo>
                  <a:lnTo>
                    <a:pt x="1693" y="127"/>
                  </a:lnTo>
                  <a:lnTo>
                    <a:pt x="1710" y="101"/>
                  </a:lnTo>
                  <a:lnTo>
                    <a:pt x="1705" y="82"/>
                  </a:lnTo>
                  <a:lnTo>
                    <a:pt x="1724" y="99"/>
                  </a:lnTo>
                  <a:lnTo>
                    <a:pt x="1724" y="99"/>
                  </a:lnTo>
                  <a:lnTo>
                    <a:pt x="1714" y="118"/>
                  </a:lnTo>
                  <a:lnTo>
                    <a:pt x="1729" y="153"/>
                  </a:lnTo>
                  <a:lnTo>
                    <a:pt x="1764" y="160"/>
                  </a:lnTo>
                  <a:lnTo>
                    <a:pt x="1797" y="186"/>
                  </a:lnTo>
                  <a:lnTo>
                    <a:pt x="1837" y="194"/>
                  </a:lnTo>
                  <a:lnTo>
                    <a:pt x="1859" y="208"/>
                  </a:lnTo>
                  <a:lnTo>
                    <a:pt x="1870" y="234"/>
                  </a:lnTo>
                  <a:lnTo>
                    <a:pt x="1863" y="264"/>
                  </a:lnTo>
                  <a:lnTo>
                    <a:pt x="1868" y="293"/>
                  </a:lnTo>
                  <a:lnTo>
                    <a:pt x="1878" y="300"/>
                  </a:lnTo>
                  <a:lnTo>
                    <a:pt x="1873" y="331"/>
                  </a:lnTo>
                  <a:lnTo>
                    <a:pt x="1913" y="397"/>
                  </a:lnTo>
                  <a:lnTo>
                    <a:pt x="1882" y="503"/>
                  </a:lnTo>
                  <a:lnTo>
                    <a:pt x="1885" y="541"/>
                  </a:lnTo>
                  <a:lnTo>
                    <a:pt x="1875" y="546"/>
                  </a:lnTo>
                  <a:lnTo>
                    <a:pt x="1873" y="586"/>
                  </a:lnTo>
                  <a:lnTo>
                    <a:pt x="1844" y="659"/>
                  </a:lnTo>
                  <a:lnTo>
                    <a:pt x="1837" y="664"/>
                  </a:lnTo>
                  <a:lnTo>
                    <a:pt x="1837" y="683"/>
                  </a:lnTo>
                  <a:lnTo>
                    <a:pt x="1830" y="685"/>
                  </a:lnTo>
                  <a:lnTo>
                    <a:pt x="1823" y="716"/>
                  </a:lnTo>
                  <a:lnTo>
                    <a:pt x="1776" y="770"/>
                  </a:lnTo>
                  <a:lnTo>
                    <a:pt x="1781" y="785"/>
                  </a:lnTo>
                  <a:lnTo>
                    <a:pt x="1764" y="830"/>
                  </a:lnTo>
                  <a:lnTo>
                    <a:pt x="1747" y="832"/>
                  </a:lnTo>
                  <a:lnTo>
                    <a:pt x="1733" y="822"/>
                  </a:lnTo>
                  <a:lnTo>
                    <a:pt x="1719" y="827"/>
                  </a:lnTo>
                  <a:lnTo>
                    <a:pt x="1710" y="811"/>
                  </a:lnTo>
                  <a:lnTo>
                    <a:pt x="1700" y="813"/>
                  </a:lnTo>
                  <a:lnTo>
                    <a:pt x="1658" y="794"/>
                  </a:lnTo>
                  <a:lnTo>
                    <a:pt x="1667" y="756"/>
                  </a:lnTo>
                  <a:lnTo>
                    <a:pt x="1677" y="749"/>
                  </a:lnTo>
                  <a:lnTo>
                    <a:pt x="1677" y="723"/>
                  </a:lnTo>
                  <a:lnTo>
                    <a:pt x="1636" y="742"/>
                  </a:lnTo>
                  <a:lnTo>
                    <a:pt x="1625" y="737"/>
                  </a:lnTo>
                  <a:lnTo>
                    <a:pt x="1646" y="671"/>
                  </a:lnTo>
                  <a:lnTo>
                    <a:pt x="1625" y="650"/>
                  </a:lnTo>
                  <a:lnTo>
                    <a:pt x="1606" y="655"/>
                  </a:lnTo>
                  <a:lnTo>
                    <a:pt x="1606" y="643"/>
                  </a:lnTo>
                  <a:lnTo>
                    <a:pt x="1584" y="638"/>
                  </a:lnTo>
                  <a:lnTo>
                    <a:pt x="1587" y="614"/>
                  </a:lnTo>
                  <a:lnTo>
                    <a:pt x="1582" y="636"/>
                  </a:lnTo>
                  <a:lnTo>
                    <a:pt x="1558" y="624"/>
                  </a:lnTo>
                  <a:lnTo>
                    <a:pt x="1532" y="640"/>
                  </a:lnTo>
                  <a:lnTo>
                    <a:pt x="1516" y="633"/>
                  </a:lnTo>
                  <a:lnTo>
                    <a:pt x="1513" y="622"/>
                  </a:lnTo>
                  <a:lnTo>
                    <a:pt x="1502" y="614"/>
                  </a:lnTo>
                  <a:lnTo>
                    <a:pt x="1487" y="622"/>
                  </a:lnTo>
                  <a:lnTo>
                    <a:pt x="1466" y="605"/>
                  </a:lnTo>
                  <a:lnTo>
                    <a:pt x="1459" y="622"/>
                  </a:lnTo>
                  <a:lnTo>
                    <a:pt x="1450" y="622"/>
                  </a:lnTo>
                  <a:lnTo>
                    <a:pt x="1457" y="633"/>
                  </a:lnTo>
                  <a:lnTo>
                    <a:pt x="1454" y="645"/>
                  </a:lnTo>
                  <a:lnTo>
                    <a:pt x="1442" y="650"/>
                  </a:lnTo>
                  <a:lnTo>
                    <a:pt x="1440" y="671"/>
                  </a:lnTo>
                  <a:lnTo>
                    <a:pt x="1457" y="681"/>
                  </a:lnTo>
                  <a:lnTo>
                    <a:pt x="1480" y="674"/>
                  </a:lnTo>
                  <a:lnTo>
                    <a:pt x="1483" y="683"/>
                  </a:lnTo>
                  <a:lnTo>
                    <a:pt x="1466" y="692"/>
                  </a:lnTo>
                  <a:lnTo>
                    <a:pt x="1476" y="697"/>
                  </a:lnTo>
                  <a:lnTo>
                    <a:pt x="1471" y="702"/>
                  </a:lnTo>
                  <a:lnTo>
                    <a:pt x="1523" y="718"/>
                  </a:lnTo>
                  <a:lnTo>
                    <a:pt x="1518" y="756"/>
                  </a:lnTo>
                  <a:lnTo>
                    <a:pt x="1494" y="752"/>
                  </a:lnTo>
                  <a:lnTo>
                    <a:pt x="1494" y="761"/>
                  </a:lnTo>
                  <a:lnTo>
                    <a:pt x="1468" y="770"/>
                  </a:lnTo>
                  <a:lnTo>
                    <a:pt x="1445" y="759"/>
                  </a:lnTo>
                  <a:lnTo>
                    <a:pt x="1426" y="766"/>
                  </a:lnTo>
                  <a:lnTo>
                    <a:pt x="1419" y="792"/>
                  </a:lnTo>
                  <a:lnTo>
                    <a:pt x="1338" y="825"/>
                  </a:lnTo>
                  <a:lnTo>
                    <a:pt x="1331" y="837"/>
                  </a:lnTo>
                  <a:lnTo>
                    <a:pt x="1303" y="846"/>
                  </a:lnTo>
                  <a:lnTo>
                    <a:pt x="1277" y="830"/>
                  </a:lnTo>
                  <a:lnTo>
                    <a:pt x="1256" y="841"/>
                  </a:lnTo>
                  <a:lnTo>
                    <a:pt x="1246" y="858"/>
                  </a:lnTo>
                  <a:lnTo>
                    <a:pt x="1225" y="856"/>
                  </a:lnTo>
                  <a:lnTo>
                    <a:pt x="1215" y="879"/>
                  </a:lnTo>
                  <a:lnTo>
                    <a:pt x="1222" y="903"/>
                  </a:lnTo>
                  <a:lnTo>
                    <a:pt x="1201" y="903"/>
                  </a:lnTo>
                  <a:lnTo>
                    <a:pt x="1199" y="917"/>
                  </a:lnTo>
                  <a:lnTo>
                    <a:pt x="1149" y="910"/>
                  </a:lnTo>
                  <a:lnTo>
                    <a:pt x="1128" y="919"/>
                  </a:lnTo>
                  <a:lnTo>
                    <a:pt x="1121" y="912"/>
                  </a:lnTo>
                  <a:lnTo>
                    <a:pt x="1109" y="929"/>
                  </a:lnTo>
                  <a:lnTo>
                    <a:pt x="1083" y="915"/>
                  </a:lnTo>
                  <a:lnTo>
                    <a:pt x="1045" y="934"/>
                  </a:lnTo>
                  <a:lnTo>
                    <a:pt x="1019" y="931"/>
                  </a:lnTo>
                  <a:lnTo>
                    <a:pt x="998" y="938"/>
                  </a:lnTo>
                  <a:lnTo>
                    <a:pt x="1010" y="967"/>
                  </a:lnTo>
                  <a:lnTo>
                    <a:pt x="991" y="988"/>
                  </a:lnTo>
                  <a:lnTo>
                    <a:pt x="998" y="1002"/>
                  </a:lnTo>
                  <a:lnTo>
                    <a:pt x="981" y="1009"/>
                  </a:lnTo>
                  <a:lnTo>
                    <a:pt x="962" y="1035"/>
                  </a:lnTo>
                  <a:lnTo>
                    <a:pt x="932" y="1023"/>
                  </a:lnTo>
                  <a:lnTo>
                    <a:pt x="917" y="995"/>
                  </a:lnTo>
                  <a:lnTo>
                    <a:pt x="906" y="993"/>
                  </a:lnTo>
                  <a:lnTo>
                    <a:pt x="908" y="1014"/>
                  </a:lnTo>
                  <a:lnTo>
                    <a:pt x="877" y="1033"/>
                  </a:lnTo>
                  <a:lnTo>
                    <a:pt x="875" y="1059"/>
                  </a:lnTo>
                  <a:lnTo>
                    <a:pt x="856" y="1064"/>
                  </a:lnTo>
                  <a:lnTo>
                    <a:pt x="849" y="1047"/>
                  </a:lnTo>
                  <a:lnTo>
                    <a:pt x="830" y="1047"/>
                  </a:lnTo>
                  <a:lnTo>
                    <a:pt x="799" y="1130"/>
                  </a:lnTo>
                  <a:lnTo>
                    <a:pt x="764" y="1128"/>
                  </a:lnTo>
                  <a:lnTo>
                    <a:pt x="761" y="1116"/>
                  </a:lnTo>
                  <a:lnTo>
                    <a:pt x="733" y="1135"/>
                  </a:lnTo>
                  <a:lnTo>
                    <a:pt x="700" y="1125"/>
                  </a:lnTo>
                  <a:lnTo>
                    <a:pt x="693" y="1182"/>
                  </a:lnTo>
                  <a:lnTo>
                    <a:pt x="669" y="1210"/>
                  </a:lnTo>
                  <a:lnTo>
                    <a:pt x="645" y="1217"/>
                  </a:lnTo>
                  <a:lnTo>
                    <a:pt x="650" y="1224"/>
                  </a:lnTo>
                  <a:lnTo>
                    <a:pt x="572" y="1172"/>
                  </a:lnTo>
                  <a:lnTo>
                    <a:pt x="567" y="1198"/>
                  </a:lnTo>
                  <a:lnTo>
                    <a:pt x="558" y="1182"/>
                  </a:lnTo>
                  <a:lnTo>
                    <a:pt x="522" y="1198"/>
                  </a:lnTo>
                  <a:lnTo>
                    <a:pt x="504" y="1232"/>
                  </a:lnTo>
                  <a:lnTo>
                    <a:pt x="485" y="1213"/>
                  </a:lnTo>
                  <a:lnTo>
                    <a:pt x="388" y="1232"/>
                  </a:lnTo>
                  <a:lnTo>
                    <a:pt x="371" y="1255"/>
                  </a:lnTo>
                  <a:lnTo>
                    <a:pt x="373" y="1276"/>
                  </a:lnTo>
                  <a:lnTo>
                    <a:pt x="362" y="1272"/>
                  </a:lnTo>
                  <a:lnTo>
                    <a:pt x="345" y="1284"/>
                  </a:lnTo>
                  <a:lnTo>
                    <a:pt x="338" y="1300"/>
                  </a:lnTo>
                  <a:lnTo>
                    <a:pt x="319" y="1302"/>
                  </a:lnTo>
                  <a:lnTo>
                    <a:pt x="319" y="1329"/>
                  </a:lnTo>
                  <a:lnTo>
                    <a:pt x="302" y="1336"/>
                  </a:lnTo>
                  <a:lnTo>
                    <a:pt x="291" y="1357"/>
                  </a:lnTo>
                  <a:lnTo>
                    <a:pt x="295" y="1378"/>
                  </a:lnTo>
                  <a:lnTo>
                    <a:pt x="276" y="1378"/>
                  </a:lnTo>
                  <a:lnTo>
                    <a:pt x="281" y="1399"/>
                  </a:lnTo>
                  <a:lnTo>
                    <a:pt x="274" y="1409"/>
                  </a:lnTo>
                  <a:lnTo>
                    <a:pt x="281" y="1423"/>
                  </a:lnTo>
                  <a:lnTo>
                    <a:pt x="274" y="1435"/>
                  </a:lnTo>
                  <a:lnTo>
                    <a:pt x="281" y="1442"/>
                  </a:lnTo>
                  <a:lnTo>
                    <a:pt x="253" y="1437"/>
                  </a:lnTo>
                  <a:lnTo>
                    <a:pt x="243" y="1421"/>
                  </a:lnTo>
                  <a:lnTo>
                    <a:pt x="255" y="1397"/>
                  </a:lnTo>
                  <a:lnTo>
                    <a:pt x="222" y="1373"/>
                  </a:lnTo>
                  <a:lnTo>
                    <a:pt x="227" y="1362"/>
                  </a:lnTo>
                  <a:lnTo>
                    <a:pt x="239" y="1369"/>
                  </a:lnTo>
                  <a:lnTo>
                    <a:pt x="232" y="1350"/>
                  </a:lnTo>
                  <a:lnTo>
                    <a:pt x="198" y="1347"/>
                  </a:lnTo>
                  <a:lnTo>
                    <a:pt x="198" y="1317"/>
                  </a:lnTo>
                  <a:lnTo>
                    <a:pt x="189" y="1302"/>
                  </a:lnTo>
                  <a:lnTo>
                    <a:pt x="139" y="1305"/>
                  </a:lnTo>
                  <a:lnTo>
                    <a:pt x="139" y="1305"/>
                  </a:lnTo>
                  <a:lnTo>
                    <a:pt x="135" y="1291"/>
                  </a:lnTo>
                  <a:lnTo>
                    <a:pt x="106" y="1293"/>
                  </a:lnTo>
                  <a:lnTo>
                    <a:pt x="106" y="1298"/>
                  </a:lnTo>
                  <a:lnTo>
                    <a:pt x="75" y="1272"/>
                  </a:lnTo>
                  <a:lnTo>
                    <a:pt x="64" y="1274"/>
                  </a:lnTo>
                  <a:lnTo>
                    <a:pt x="68" y="1239"/>
                  </a:lnTo>
                  <a:lnTo>
                    <a:pt x="57" y="1229"/>
                  </a:lnTo>
                  <a:lnTo>
                    <a:pt x="47" y="1232"/>
                  </a:lnTo>
                  <a:lnTo>
                    <a:pt x="49" y="1220"/>
                  </a:lnTo>
                  <a:lnTo>
                    <a:pt x="33" y="1206"/>
                  </a:lnTo>
                  <a:lnTo>
                    <a:pt x="33" y="1206"/>
                  </a:lnTo>
                  <a:lnTo>
                    <a:pt x="35" y="1198"/>
                  </a:lnTo>
                  <a:lnTo>
                    <a:pt x="19" y="1194"/>
                  </a:lnTo>
                  <a:lnTo>
                    <a:pt x="14" y="1182"/>
                  </a:lnTo>
                  <a:lnTo>
                    <a:pt x="38" y="1170"/>
                  </a:lnTo>
                  <a:lnTo>
                    <a:pt x="47" y="1177"/>
                  </a:lnTo>
                  <a:lnTo>
                    <a:pt x="42" y="1161"/>
                  </a:lnTo>
                  <a:lnTo>
                    <a:pt x="57" y="1146"/>
                  </a:lnTo>
                  <a:lnTo>
                    <a:pt x="38" y="1125"/>
                  </a:lnTo>
                  <a:lnTo>
                    <a:pt x="38" y="1111"/>
                  </a:lnTo>
                  <a:lnTo>
                    <a:pt x="12" y="1118"/>
                  </a:lnTo>
                  <a:lnTo>
                    <a:pt x="0" y="1097"/>
                  </a:lnTo>
                  <a:lnTo>
                    <a:pt x="9" y="1085"/>
                  </a:lnTo>
                  <a:lnTo>
                    <a:pt x="35" y="1080"/>
                  </a:lnTo>
                  <a:lnTo>
                    <a:pt x="33" y="1054"/>
                  </a:lnTo>
                  <a:lnTo>
                    <a:pt x="71" y="1031"/>
                  </a:lnTo>
                  <a:lnTo>
                    <a:pt x="68" y="1019"/>
                  </a:lnTo>
                  <a:lnTo>
                    <a:pt x="80" y="1007"/>
                  </a:lnTo>
                  <a:lnTo>
                    <a:pt x="90" y="1016"/>
                  </a:lnTo>
                  <a:lnTo>
                    <a:pt x="80" y="1026"/>
                  </a:lnTo>
                  <a:lnTo>
                    <a:pt x="101" y="1045"/>
                  </a:lnTo>
                  <a:lnTo>
                    <a:pt x="90" y="1071"/>
                  </a:lnTo>
                  <a:lnTo>
                    <a:pt x="97" y="1085"/>
                  </a:lnTo>
                  <a:lnTo>
                    <a:pt x="113" y="1085"/>
                  </a:lnTo>
                  <a:lnTo>
                    <a:pt x="125" y="1080"/>
                  </a:lnTo>
                  <a:lnTo>
                    <a:pt x="127" y="1061"/>
                  </a:lnTo>
                  <a:lnTo>
                    <a:pt x="139" y="1059"/>
                  </a:lnTo>
                  <a:lnTo>
                    <a:pt x="154" y="1071"/>
                  </a:lnTo>
                  <a:lnTo>
                    <a:pt x="177" y="1061"/>
                  </a:lnTo>
                  <a:lnTo>
                    <a:pt x="175" y="1054"/>
                  </a:lnTo>
                  <a:lnTo>
                    <a:pt x="161" y="1054"/>
                  </a:lnTo>
                  <a:lnTo>
                    <a:pt x="168" y="1012"/>
                  </a:lnTo>
                  <a:lnTo>
                    <a:pt x="194" y="1026"/>
                  </a:lnTo>
                  <a:lnTo>
                    <a:pt x="198" y="1002"/>
                  </a:lnTo>
                  <a:lnTo>
                    <a:pt x="236" y="1012"/>
                  </a:lnTo>
                  <a:lnTo>
                    <a:pt x="239" y="997"/>
                  </a:lnTo>
                  <a:lnTo>
                    <a:pt x="269" y="979"/>
                  </a:lnTo>
                  <a:lnTo>
                    <a:pt x="272" y="960"/>
                  </a:lnTo>
                  <a:lnTo>
                    <a:pt x="236" y="950"/>
                  </a:lnTo>
                  <a:lnTo>
                    <a:pt x="232" y="929"/>
                  </a:lnTo>
                  <a:lnTo>
                    <a:pt x="243" y="917"/>
                  </a:lnTo>
                  <a:lnTo>
                    <a:pt x="239" y="908"/>
                  </a:lnTo>
                  <a:lnTo>
                    <a:pt x="215" y="908"/>
                  </a:lnTo>
                  <a:lnTo>
                    <a:pt x="222" y="882"/>
                  </a:lnTo>
                  <a:lnTo>
                    <a:pt x="239" y="886"/>
                  </a:lnTo>
                  <a:lnTo>
                    <a:pt x="253" y="865"/>
                  </a:lnTo>
                  <a:lnTo>
                    <a:pt x="250" y="858"/>
                  </a:lnTo>
                  <a:lnTo>
                    <a:pt x="232" y="860"/>
                  </a:lnTo>
                  <a:lnTo>
                    <a:pt x="229" y="830"/>
                  </a:lnTo>
                  <a:lnTo>
                    <a:pt x="246" y="839"/>
                  </a:lnTo>
                  <a:lnTo>
                    <a:pt x="253" y="825"/>
                  </a:lnTo>
                  <a:lnTo>
                    <a:pt x="260" y="834"/>
                  </a:lnTo>
                  <a:lnTo>
                    <a:pt x="258" y="820"/>
                  </a:lnTo>
                  <a:lnTo>
                    <a:pt x="262" y="830"/>
                  </a:lnTo>
                  <a:lnTo>
                    <a:pt x="288" y="827"/>
                  </a:lnTo>
                  <a:lnTo>
                    <a:pt x="288" y="813"/>
                  </a:lnTo>
                  <a:lnTo>
                    <a:pt x="302" y="799"/>
                  </a:lnTo>
                  <a:lnTo>
                    <a:pt x="321" y="804"/>
                  </a:lnTo>
                  <a:lnTo>
                    <a:pt x="329" y="794"/>
                  </a:lnTo>
                  <a:lnTo>
                    <a:pt x="331" y="811"/>
                  </a:lnTo>
                  <a:lnTo>
                    <a:pt x="343" y="808"/>
                  </a:lnTo>
                  <a:lnTo>
                    <a:pt x="345" y="787"/>
                  </a:lnTo>
                  <a:lnTo>
                    <a:pt x="369" y="759"/>
                  </a:lnTo>
                  <a:lnTo>
                    <a:pt x="385" y="761"/>
                  </a:lnTo>
                  <a:lnTo>
                    <a:pt x="383" y="752"/>
                  </a:lnTo>
                  <a:lnTo>
                    <a:pt x="392" y="747"/>
                  </a:lnTo>
                  <a:lnTo>
                    <a:pt x="402" y="754"/>
                  </a:lnTo>
                  <a:lnTo>
                    <a:pt x="451" y="744"/>
                  </a:lnTo>
                  <a:lnTo>
                    <a:pt x="463" y="752"/>
                  </a:lnTo>
                  <a:lnTo>
                    <a:pt x="473" y="735"/>
                  </a:lnTo>
                  <a:lnTo>
                    <a:pt x="454" y="716"/>
                  </a:lnTo>
                  <a:lnTo>
                    <a:pt x="444" y="662"/>
                  </a:lnTo>
                  <a:lnTo>
                    <a:pt x="425" y="671"/>
                  </a:lnTo>
                  <a:lnTo>
                    <a:pt x="395" y="659"/>
                  </a:lnTo>
                  <a:lnTo>
                    <a:pt x="404" y="652"/>
                  </a:lnTo>
                  <a:lnTo>
                    <a:pt x="404" y="636"/>
                  </a:lnTo>
                  <a:lnTo>
                    <a:pt x="388" y="633"/>
                  </a:lnTo>
                  <a:lnTo>
                    <a:pt x="383" y="643"/>
                  </a:lnTo>
                  <a:lnTo>
                    <a:pt x="381" y="598"/>
                  </a:lnTo>
                  <a:lnTo>
                    <a:pt x="371" y="595"/>
                  </a:lnTo>
                  <a:lnTo>
                    <a:pt x="371" y="595"/>
                  </a:lnTo>
                  <a:lnTo>
                    <a:pt x="362" y="595"/>
                  </a:lnTo>
                  <a:lnTo>
                    <a:pt x="362" y="595"/>
                  </a:lnTo>
                  <a:lnTo>
                    <a:pt x="355" y="579"/>
                  </a:lnTo>
                  <a:lnTo>
                    <a:pt x="326" y="588"/>
                  </a:lnTo>
                  <a:lnTo>
                    <a:pt x="314" y="579"/>
                  </a:lnTo>
                  <a:lnTo>
                    <a:pt x="295" y="581"/>
                  </a:lnTo>
                  <a:lnTo>
                    <a:pt x="293" y="567"/>
                  </a:lnTo>
                  <a:lnTo>
                    <a:pt x="281" y="560"/>
                  </a:lnTo>
                  <a:lnTo>
                    <a:pt x="248" y="57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F0C3DEBE-F5FF-BE05-FB24-315688A3A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3390" y="2513701"/>
              <a:ext cx="1160095" cy="1503283"/>
            </a:xfrm>
            <a:custGeom>
              <a:avLst/>
              <a:gdLst>
                <a:gd name="T0" fmla="*/ 736 w 1582"/>
                <a:gd name="T1" fmla="*/ 78 h 2050"/>
                <a:gd name="T2" fmla="*/ 854 w 1582"/>
                <a:gd name="T3" fmla="*/ 163 h 2050"/>
                <a:gd name="T4" fmla="*/ 1008 w 1582"/>
                <a:gd name="T5" fmla="*/ 175 h 2050"/>
                <a:gd name="T6" fmla="*/ 994 w 1582"/>
                <a:gd name="T7" fmla="*/ 317 h 2050"/>
                <a:gd name="T8" fmla="*/ 1005 w 1582"/>
                <a:gd name="T9" fmla="*/ 407 h 2050"/>
                <a:gd name="T10" fmla="*/ 982 w 1582"/>
                <a:gd name="T11" fmla="*/ 501 h 2050"/>
                <a:gd name="T12" fmla="*/ 1029 w 1582"/>
                <a:gd name="T13" fmla="*/ 549 h 2050"/>
                <a:gd name="T14" fmla="*/ 1048 w 1582"/>
                <a:gd name="T15" fmla="*/ 627 h 2050"/>
                <a:gd name="T16" fmla="*/ 1031 w 1582"/>
                <a:gd name="T17" fmla="*/ 792 h 2050"/>
                <a:gd name="T18" fmla="*/ 1024 w 1582"/>
                <a:gd name="T19" fmla="*/ 896 h 2050"/>
                <a:gd name="T20" fmla="*/ 1145 w 1582"/>
                <a:gd name="T21" fmla="*/ 993 h 2050"/>
                <a:gd name="T22" fmla="*/ 1256 w 1582"/>
                <a:gd name="T23" fmla="*/ 1031 h 2050"/>
                <a:gd name="T24" fmla="*/ 1400 w 1582"/>
                <a:gd name="T25" fmla="*/ 1090 h 2050"/>
                <a:gd name="T26" fmla="*/ 1497 w 1582"/>
                <a:gd name="T27" fmla="*/ 1123 h 2050"/>
                <a:gd name="T28" fmla="*/ 1561 w 1582"/>
                <a:gd name="T29" fmla="*/ 1161 h 2050"/>
                <a:gd name="T30" fmla="*/ 1561 w 1582"/>
                <a:gd name="T31" fmla="*/ 1308 h 2050"/>
                <a:gd name="T32" fmla="*/ 1457 w 1582"/>
                <a:gd name="T33" fmla="*/ 1348 h 2050"/>
                <a:gd name="T34" fmla="*/ 1438 w 1582"/>
                <a:gd name="T35" fmla="*/ 1367 h 2050"/>
                <a:gd name="T36" fmla="*/ 1374 w 1582"/>
                <a:gd name="T37" fmla="*/ 1334 h 2050"/>
                <a:gd name="T38" fmla="*/ 1216 w 1582"/>
                <a:gd name="T39" fmla="*/ 1390 h 2050"/>
                <a:gd name="T40" fmla="*/ 1121 w 1582"/>
                <a:gd name="T41" fmla="*/ 1433 h 2050"/>
                <a:gd name="T42" fmla="*/ 991 w 1582"/>
                <a:gd name="T43" fmla="*/ 1520 h 2050"/>
                <a:gd name="T44" fmla="*/ 972 w 1582"/>
                <a:gd name="T45" fmla="*/ 1598 h 2050"/>
                <a:gd name="T46" fmla="*/ 965 w 1582"/>
                <a:gd name="T47" fmla="*/ 1738 h 2050"/>
                <a:gd name="T48" fmla="*/ 994 w 1582"/>
                <a:gd name="T49" fmla="*/ 1818 h 2050"/>
                <a:gd name="T50" fmla="*/ 1036 w 1582"/>
                <a:gd name="T51" fmla="*/ 1906 h 2050"/>
                <a:gd name="T52" fmla="*/ 1010 w 1582"/>
                <a:gd name="T53" fmla="*/ 2036 h 2050"/>
                <a:gd name="T54" fmla="*/ 878 w 1582"/>
                <a:gd name="T55" fmla="*/ 2024 h 2050"/>
                <a:gd name="T56" fmla="*/ 745 w 1582"/>
                <a:gd name="T57" fmla="*/ 1948 h 2050"/>
                <a:gd name="T58" fmla="*/ 648 w 1582"/>
                <a:gd name="T59" fmla="*/ 1887 h 2050"/>
                <a:gd name="T60" fmla="*/ 544 w 1582"/>
                <a:gd name="T61" fmla="*/ 1870 h 2050"/>
                <a:gd name="T62" fmla="*/ 532 w 1582"/>
                <a:gd name="T63" fmla="*/ 1792 h 2050"/>
                <a:gd name="T64" fmla="*/ 539 w 1582"/>
                <a:gd name="T65" fmla="*/ 1714 h 2050"/>
                <a:gd name="T66" fmla="*/ 457 w 1582"/>
                <a:gd name="T67" fmla="*/ 1598 h 2050"/>
                <a:gd name="T68" fmla="*/ 294 w 1582"/>
                <a:gd name="T69" fmla="*/ 1589 h 2050"/>
                <a:gd name="T70" fmla="*/ 239 w 1582"/>
                <a:gd name="T71" fmla="*/ 1544 h 2050"/>
                <a:gd name="T72" fmla="*/ 201 w 1582"/>
                <a:gd name="T73" fmla="*/ 1454 h 2050"/>
                <a:gd name="T74" fmla="*/ 220 w 1582"/>
                <a:gd name="T75" fmla="*/ 1423 h 2050"/>
                <a:gd name="T76" fmla="*/ 149 w 1582"/>
                <a:gd name="T77" fmla="*/ 1376 h 2050"/>
                <a:gd name="T78" fmla="*/ 43 w 1582"/>
                <a:gd name="T79" fmla="*/ 1284 h 2050"/>
                <a:gd name="T80" fmla="*/ 43 w 1582"/>
                <a:gd name="T81" fmla="*/ 1152 h 2050"/>
                <a:gd name="T82" fmla="*/ 26 w 1582"/>
                <a:gd name="T83" fmla="*/ 1048 h 2050"/>
                <a:gd name="T84" fmla="*/ 52 w 1582"/>
                <a:gd name="T85" fmla="*/ 986 h 2050"/>
                <a:gd name="T86" fmla="*/ 230 w 1582"/>
                <a:gd name="T87" fmla="*/ 925 h 2050"/>
                <a:gd name="T88" fmla="*/ 275 w 1582"/>
                <a:gd name="T89" fmla="*/ 851 h 2050"/>
                <a:gd name="T90" fmla="*/ 298 w 1582"/>
                <a:gd name="T91" fmla="*/ 790 h 2050"/>
                <a:gd name="T92" fmla="*/ 284 w 1582"/>
                <a:gd name="T93" fmla="*/ 728 h 2050"/>
                <a:gd name="T94" fmla="*/ 284 w 1582"/>
                <a:gd name="T95" fmla="*/ 648 h 2050"/>
                <a:gd name="T96" fmla="*/ 249 w 1582"/>
                <a:gd name="T97" fmla="*/ 534 h 2050"/>
                <a:gd name="T98" fmla="*/ 246 w 1582"/>
                <a:gd name="T99" fmla="*/ 433 h 2050"/>
                <a:gd name="T100" fmla="*/ 161 w 1582"/>
                <a:gd name="T101" fmla="*/ 322 h 2050"/>
                <a:gd name="T102" fmla="*/ 201 w 1582"/>
                <a:gd name="T103" fmla="*/ 182 h 2050"/>
                <a:gd name="T104" fmla="*/ 357 w 1582"/>
                <a:gd name="T105" fmla="*/ 132 h 2050"/>
                <a:gd name="T106" fmla="*/ 539 w 1582"/>
                <a:gd name="T107" fmla="*/ 10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82" h="2050">
                  <a:moveTo>
                    <a:pt x="625" y="2"/>
                  </a:moveTo>
                  <a:lnTo>
                    <a:pt x="648" y="0"/>
                  </a:lnTo>
                  <a:lnTo>
                    <a:pt x="639" y="26"/>
                  </a:lnTo>
                  <a:lnTo>
                    <a:pt x="670" y="31"/>
                  </a:lnTo>
                  <a:lnTo>
                    <a:pt x="681" y="61"/>
                  </a:lnTo>
                  <a:lnTo>
                    <a:pt x="710" y="50"/>
                  </a:lnTo>
                  <a:lnTo>
                    <a:pt x="736" y="78"/>
                  </a:lnTo>
                  <a:lnTo>
                    <a:pt x="771" y="85"/>
                  </a:lnTo>
                  <a:lnTo>
                    <a:pt x="774" y="97"/>
                  </a:lnTo>
                  <a:lnTo>
                    <a:pt x="757" y="116"/>
                  </a:lnTo>
                  <a:lnTo>
                    <a:pt x="764" y="128"/>
                  </a:lnTo>
                  <a:lnTo>
                    <a:pt x="785" y="128"/>
                  </a:lnTo>
                  <a:lnTo>
                    <a:pt x="800" y="144"/>
                  </a:lnTo>
                  <a:lnTo>
                    <a:pt x="854" y="163"/>
                  </a:lnTo>
                  <a:lnTo>
                    <a:pt x="880" y="149"/>
                  </a:lnTo>
                  <a:lnTo>
                    <a:pt x="932" y="161"/>
                  </a:lnTo>
                  <a:lnTo>
                    <a:pt x="942" y="144"/>
                  </a:lnTo>
                  <a:lnTo>
                    <a:pt x="942" y="184"/>
                  </a:lnTo>
                  <a:lnTo>
                    <a:pt x="984" y="158"/>
                  </a:lnTo>
                  <a:lnTo>
                    <a:pt x="986" y="170"/>
                  </a:lnTo>
                  <a:lnTo>
                    <a:pt x="1008" y="175"/>
                  </a:lnTo>
                  <a:lnTo>
                    <a:pt x="1022" y="232"/>
                  </a:lnTo>
                  <a:lnTo>
                    <a:pt x="1017" y="246"/>
                  </a:lnTo>
                  <a:lnTo>
                    <a:pt x="998" y="248"/>
                  </a:lnTo>
                  <a:lnTo>
                    <a:pt x="991" y="277"/>
                  </a:lnTo>
                  <a:lnTo>
                    <a:pt x="1001" y="293"/>
                  </a:lnTo>
                  <a:lnTo>
                    <a:pt x="986" y="319"/>
                  </a:lnTo>
                  <a:lnTo>
                    <a:pt x="994" y="317"/>
                  </a:lnTo>
                  <a:lnTo>
                    <a:pt x="991" y="324"/>
                  </a:lnTo>
                  <a:lnTo>
                    <a:pt x="1003" y="333"/>
                  </a:lnTo>
                  <a:lnTo>
                    <a:pt x="998" y="348"/>
                  </a:lnTo>
                  <a:lnTo>
                    <a:pt x="1010" y="355"/>
                  </a:lnTo>
                  <a:lnTo>
                    <a:pt x="1005" y="397"/>
                  </a:lnTo>
                  <a:lnTo>
                    <a:pt x="1005" y="397"/>
                  </a:lnTo>
                  <a:lnTo>
                    <a:pt x="1005" y="407"/>
                  </a:lnTo>
                  <a:lnTo>
                    <a:pt x="1005" y="407"/>
                  </a:lnTo>
                  <a:lnTo>
                    <a:pt x="989" y="416"/>
                  </a:lnTo>
                  <a:lnTo>
                    <a:pt x="968" y="411"/>
                  </a:lnTo>
                  <a:lnTo>
                    <a:pt x="975" y="461"/>
                  </a:lnTo>
                  <a:lnTo>
                    <a:pt x="953" y="504"/>
                  </a:lnTo>
                  <a:lnTo>
                    <a:pt x="970" y="497"/>
                  </a:lnTo>
                  <a:lnTo>
                    <a:pt x="982" y="501"/>
                  </a:lnTo>
                  <a:lnTo>
                    <a:pt x="968" y="520"/>
                  </a:lnTo>
                  <a:lnTo>
                    <a:pt x="977" y="539"/>
                  </a:lnTo>
                  <a:lnTo>
                    <a:pt x="998" y="534"/>
                  </a:lnTo>
                  <a:lnTo>
                    <a:pt x="1012" y="513"/>
                  </a:lnTo>
                  <a:lnTo>
                    <a:pt x="1029" y="534"/>
                  </a:lnTo>
                  <a:lnTo>
                    <a:pt x="1022" y="539"/>
                  </a:lnTo>
                  <a:lnTo>
                    <a:pt x="1029" y="549"/>
                  </a:lnTo>
                  <a:lnTo>
                    <a:pt x="1064" y="539"/>
                  </a:lnTo>
                  <a:lnTo>
                    <a:pt x="1053" y="546"/>
                  </a:lnTo>
                  <a:lnTo>
                    <a:pt x="1067" y="558"/>
                  </a:lnTo>
                  <a:lnTo>
                    <a:pt x="1041" y="603"/>
                  </a:lnTo>
                  <a:lnTo>
                    <a:pt x="1046" y="610"/>
                  </a:lnTo>
                  <a:lnTo>
                    <a:pt x="1031" y="620"/>
                  </a:lnTo>
                  <a:lnTo>
                    <a:pt x="1048" y="627"/>
                  </a:lnTo>
                  <a:lnTo>
                    <a:pt x="1043" y="648"/>
                  </a:lnTo>
                  <a:lnTo>
                    <a:pt x="1050" y="655"/>
                  </a:lnTo>
                  <a:lnTo>
                    <a:pt x="1036" y="667"/>
                  </a:lnTo>
                  <a:lnTo>
                    <a:pt x="1053" y="686"/>
                  </a:lnTo>
                  <a:lnTo>
                    <a:pt x="1034" y="716"/>
                  </a:lnTo>
                  <a:lnTo>
                    <a:pt x="1015" y="780"/>
                  </a:lnTo>
                  <a:lnTo>
                    <a:pt x="1031" y="792"/>
                  </a:lnTo>
                  <a:lnTo>
                    <a:pt x="1022" y="797"/>
                  </a:lnTo>
                  <a:lnTo>
                    <a:pt x="1046" y="804"/>
                  </a:lnTo>
                  <a:lnTo>
                    <a:pt x="1015" y="818"/>
                  </a:lnTo>
                  <a:lnTo>
                    <a:pt x="1015" y="847"/>
                  </a:lnTo>
                  <a:lnTo>
                    <a:pt x="1003" y="847"/>
                  </a:lnTo>
                  <a:lnTo>
                    <a:pt x="998" y="861"/>
                  </a:lnTo>
                  <a:lnTo>
                    <a:pt x="1024" y="896"/>
                  </a:lnTo>
                  <a:lnTo>
                    <a:pt x="1031" y="925"/>
                  </a:lnTo>
                  <a:lnTo>
                    <a:pt x="1055" y="936"/>
                  </a:lnTo>
                  <a:lnTo>
                    <a:pt x="1083" y="979"/>
                  </a:lnTo>
                  <a:lnTo>
                    <a:pt x="1100" y="984"/>
                  </a:lnTo>
                  <a:lnTo>
                    <a:pt x="1128" y="1010"/>
                  </a:lnTo>
                  <a:lnTo>
                    <a:pt x="1138" y="1010"/>
                  </a:lnTo>
                  <a:lnTo>
                    <a:pt x="1145" y="993"/>
                  </a:lnTo>
                  <a:lnTo>
                    <a:pt x="1154" y="993"/>
                  </a:lnTo>
                  <a:lnTo>
                    <a:pt x="1161" y="1012"/>
                  </a:lnTo>
                  <a:lnTo>
                    <a:pt x="1190" y="1024"/>
                  </a:lnTo>
                  <a:lnTo>
                    <a:pt x="1192" y="1040"/>
                  </a:lnTo>
                  <a:lnTo>
                    <a:pt x="1235" y="1043"/>
                  </a:lnTo>
                  <a:lnTo>
                    <a:pt x="1237" y="1033"/>
                  </a:lnTo>
                  <a:lnTo>
                    <a:pt x="1256" y="1031"/>
                  </a:lnTo>
                  <a:lnTo>
                    <a:pt x="1261" y="1014"/>
                  </a:lnTo>
                  <a:lnTo>
                    <a:pt x="1270" y="1014"/>
                  </a:lnTo>
                  <a:lnTo>
                    <a:pt x="1322" y="1038"/>
                  </a:lnTo>
                  <a:lnTo>
                    <a:pt x="1336" y="1062"/>
                  </a:lnTo>
                  <a:lnTo>
                    <a:pt x="1377" y="1057"/>
                  </a:lnTo>
                  <a:lnTo>
                    <a:pt x="1381" y="1090"/>
                  </a:lnTo>
                  <a:lnTo>
                    <a:pt x="1400" y="1090"/>
                  </a:lnTo>
                  <a:lnTo>
                    <a:pt x="1403" y="1097"/>
                  </a:lnTo>
                  <a:lnTo>
                    <a:pt x="1422" y="1085"/>
                  </a:lnTo>
                  <a:lnTo>
                    <a:pt x="1445" y="1090"/>
                  </a:lnTo>
                  <a:lnTo>
                    <a:pt x="1443" y="1102"/>
                  </a:lnTo>
                  <a:lnTo>
                    <a:pt x="1455" y="1104"/>
                  </a:lnTo>
                  <a:lnTo>
                    <a:pt x="1452" y="1123"/>
                  </a:lnTo>
                  <a:lnTo>
                    <a:pt x="1497" y="1123"/>
                  </a:lnTo>
                  <a:lnTo>
                    <a:pt x="1493" y="1142"/>
                  </a:lnTo>
                  <a:lnTo>
                    <a:pt x="1485" y="1142"/>
                  </a:lnTo>
                  <a:lnTo>
                    <a:pt x="1495" y="1152"/>
                  </a:lnTo>
                  <a:lnTo>
                    <a:pt x="1519" y="1154"/>
                  </a:lnTo>
                  <a:lnTo>
                    <a:pt x="1542" y="1142"/>
                  </a:lnTo>
                  <a:lnTo>
                    <a:pt x="1554" y="1144"/>
                  </a:lnTo>
                  <a:lnTo>
                    <a:pt x="1561" y="1161"/>
                  </a:lnTo>
                  <a:lnTo>
                    <a:pt x="1542" y="1166"/>
                  </a:lnTo>
                  <a:lnTo>
                    <a:pt x="1568" y="1215"/>
                  </a:lnTo>
                  <a:lnTo>
                    <a:pt x="1559" y="1251"/>
                  </a:lnTo>
                  <a:lnTo>
                    <a:pt x="1568" y="1267"/>
                  </a:lnTo>
                  <a:lnTo>
                    <a:pt x="1561" y="1275"/>
                  </a:lnTo>
                  <a:lnTo>
                    <a:pt x="1582" y="1303"/>
                  </a:lnTo>
                  <a:lnTo>
                    <a:pt x="1561" y="1308"/>
                  </a:lnTo>
                  <a:lnTo>
                    <a:pt x="1566" y="1324"/>
                  </a:lnTo>
                  <a:lnTo>
                    <a:pt x="1559" y="1334"/>
                  </a:lnTo>
                  <a:lnTo>
                    <a:pt x="1502" y="1369"/>
                  </a:lnTo>
                  <a:lnTo>
                    <a:pt x="1502" y="1369"/>
                  </a:lnTo>
                  <a:lnTo>
                    <a:pt x="1483" y="1379"/>
                  </a:lnTo>
                  <a:lnTo>
                    <a:pt x="1476" y="1353"/>
                  </a:lnTo>
                  <a:lnTo>
                    <a:pt x="1457" y="1348"/>
                  </a:lnTo>
                  <a:lnTo>
                    <a:pt x="1457" y="1355"/>
                  </a:lnTo>
                  <a:lnTo>
                    <a:pt x="1457" y="1355"/>
                  </a:lnTo>
                  <a:lnTo>
                    <a:pt x="1452" y="1355"/>
                  </a:lnTo>
                  <a:lnTo>
                    <a:pt x="1452" y="1355"/>
                  </a:lnTo>
                  <a:lnTo>
                    <a:pt x="1448" y="1353"/>
                  </a:lnTo>
                  <a:lnTo>
                    <a:pt x="1450" y="1367"/>
                  </a:lnTo>
                  <a:lnTo>
                    <a:pt x="1438" y="1367"/>
                  </a:lnTo>
                  <a:lnTo>
                    <a:pt x="1433" y="1379"/>
                  </a:lnTo>
                  <a:lnTo>
                    <a:pt x="1426" y="1367"/>
                  </a:lnTo>
                  <a:lnTo>
                    <a:pt x="1407" y="1369"/>
                  </a:lnTo>
                  <a:lnTo>
                    <a:pt x="1403" y="1350"/>
                  </a:lnTo>
                  <a:lnTo>
                    <a:pt x="1388" y="1360"/>
                  </a:lnTo>
                  <a:lnTo>
                    <a:pt x="1386" y="1343"/>
                  </a:lnTo>
                  <a:lnTo>
                    <a:pt x="1374" y="1334"/>
                  </a:lnTo>
                  <a:lnTo>
                    <a:pt x="1332" y="1369"/>
                  </a:lnTo>
                  <a:lnTo>
                    <a:pt x="1282" y="1353"/>
                  </a:lnTo>
                  <a:lnTo>
                    <a:pt x="1266" y="1386"/>
                  </a:lnTo>
                  <a:lnTo>
                    <a:pt x="1232" y="1405"/>
                  </a:lnTo>
                  <a:lnTo>
                    <a:pt x="1244" y="1390"/>
                  </a:lnTo>
                  <a:lnTo>
                    <a:pt x="1223" y="1397"/>
                  </a:lnTo>
                  <a:lnTo>
                    <a:pt x="1216" y="1390"/>
                  </a:lnTo>
                  <a:lnTo>
                    <a:pt x="1190" y="1414"/>
                  </a:lnTo>
                  <a:lnTo>
                    <a:pt x="1171" y="1407"/>
                  </a:lnTo>
                  <a:lnTo>
                    <a:pt x="1159" y="1421"/>
                  </a:lnTo>
                  <a:lnTo>
                    <a:pt x="1157" y="1409"/>
                  </a:lnTo>
                  <a:lnTo>
                    <a:pt x="1143" y="1414"/>
                  </a:lnTo>
                  <a:lnTo>
                    <a:pt x="1133" y="1407"/>
                  </a:lnTo>
                  <a:lnTo>
                    <a:pt x="1121" y="1433"/>
                  </a:lnTo>
                  <a:lnTo>
                    <a:pt x="1069" y="1428"/>
                  </a:lnTo>
                  <a:lnTo>
                    <a:pt x="1072" y="1435"/>
                  </a:lnTo>
                  <a:lnTo>
                    <a:pt x="1041" y="1452"/>
                  </a:lnTo>
                  <a:lnTo>
                    <a:pt x="1005" y="1449"/>
                  </a:lnTo>
                  <a:lnTo>
                    <a:pt x="1008" y="1461"/>
                  </a:lnTo>
                  <a:lnTo>
                    <a:pt x="982" y="1490"/>
                  </a:lnTo>
                  <a:lnTo>
                    <a:pt x="991" y="1520"/>
                  </a:lnTo>
                  <a:lnTo>
                    <a:pt x="972" y="1530"/>
                  </a:lnTo>
                  <a:lnTo>
                    <a:pt x="970" y="1544"/>
                  </a:lnTo>
                  <a:lnTo>
                    <a:pt x="956" y="1549"/>
                  </a:lnTo>
                  <a:lnTo>
                    <a:pt x="960" y="1577"/>
                  </a:lnTo>
                  <a:lnTo>
                    <a:pt x="977" y="1577"/>
                  </a:lnTo>
                  <a:lnTo>
                    <a:pt x="982" y="1587"/>
                  </a:lnTo>
                  <a:lnTo>
                    <a:pt x="972" y="1598"/>
                  </a:lnTo>
                  <a:lnTo>
                    <a:pt x="979" y="1620"/>
                  </a:lnTo>
                  <a:lnTo>
                    <a:pt x="970" y="1624"/>
                  </a:lnTo>
                  <a:lnTo>
                    <a:pt x="984" y="1636"/>
                  </a:lnTo>
                  <a:lnTo>
                    <a:pt x="984" y="1676"/>
                  </a:lnTo>
                  <a:lnTo>
                    <a:pt x="956" y="1684"/>
                  </a:lnTo>
                  <a:lnTo>
                    <a:pt x="970" y="1719"/>
                  </a:lnTo>
                  <a:lnTo>
                    <a:pt x="965" y="1738"/>
                  </a:lnTo>
                  <a:lnTo>
                    <a:pt x="982" y="1745"/>
                  </a:lnTo>
                  <a:lnTo>
                    <a:pt x="986" y="1764"/>
                  </a:lnTo>
                  <a:lnTo>
                    <a:pt x="989" y="1788"/>
                  </a:lnTo>
                  <a:lnTo>
                    <a:pt x="979" y="1811"/>
                  </a:lnTo>
                  <a:lnTo>
                    <a:pt x="970" y="1811"/>
                  </a:lnTo>
                  <a:lnTo>
                    <a:pt x="972" y="1818"/>
                  </a:lnTo>
                  <a:lnTo>
                    <a:pt x="994" y="1818"/>
                  </a:lnTo>
                  <a:lnTo>
                    <a:pt x="984" y="1856"/>
                  </a:lnTo>
                  <a:lnTo>
                    <a:pt x="1010" y="1866"/>
                  </a:lnTo>
                  <a:lnTo>
                    <a:pt x="1010" y="1875"/>
                  </a:lnTo>
                  <a:lnTo>
                    <a:pt x="998" y="1875"/>
                  </a:lnTo>
                  <a:lnTo>
                    <a:pt x="1005" y="1894"/>
                  </a:lnTo>
                  <a:lnTo>
                    <a:pt x="1031" y="1896"/>
                  </a:lnTo>
                  <a:lnTo>
                    <a:pt x="1036" y="1906"/>
                  </a:lnTo>
                  <a:lnTo>
                    <a:pt x="1036" y="1906"/>
                  </a:lnTo>
                  <a:lnTo>
                    <a:pt x="1017" y="1956"/>
                  </a:lnTo>
                  <a:lnTo>
                    <a:pt x="1038" y="1956"/>
                  </a:lnTo>
                  <a:lnTo>
                    <a:pt x="1041" y="1974"/>
                  </a:lnTo>
                  <a:lnTo>
                    <a:pt x="1015" y="2008"/>
                  </a:lnTo>
                  <a:lnTo>
                    <a:pt x="1005" y="2029"/>
                  </a:lnTo>
                  <a:lnTo>
                    <a:pt x="1010" y="2036"/>
                  </a:lnTo>
                  <a:lnTo>
                    <a:pt x="996" y="2050"/>
                  </a:lnTo>
                  <a:lnTo>
                    <a:pt x="996" y="2031"/>
                  </a:lnTo>
                  <a:lnTo>
                    <a:pt x="982" y="2031"/>
                  </a:lnTo>
                  <a:lnTo>
                    <a:pt x="977" y="2017"/>
                  </a:lnTo>
                  <a:lnTo>
                    <a:pt x="965" y="2031"/>
                  </a:lnTo>
                  <a:lnTo>
                    <a:pt x="920" y="2015"/>
                  </a:lnTo>
                  <a:lnTo>
                    <a:pt x="878" y="2024"/>
                  </a:lnTo>
                  <a:lnTo>
                    <a:pt x="871" y="2000"/>
                  </a:lnTo>
                  <a:lnTo>
                    <a:pt x="849" y="2000"/>
                  </a:lnTo>
                  <a:lnTo>
                    <a:pt x="849" y="1972"/>
                  </a:lnTo>
                  <a:lnTo>
                    <a:pt x="833" y="1963"/>
                  </a:lnTo>
                  <a:lnTo>
                    <a:pt x="814" y="1967"/>
                  </a:lnTo>
                  <a:lnTo>
                    <a:pt x="800" y="1941"/>
                  </a:lnTo>
                  <a:lnTo>
                    <a:pt x="745" y="1948"/>
                  </a:lnTo>
                  <a:lnTo>
                    <a:pt x="731" y="1941"/>
                  </a:lnTo>
                  <a:lnTo>
                    <a:pt x="722" y="1953"/>
                  </a:lnTo>
                  <a:lnTo>
                    <a:pt x="705" y="1929"/>
                  </a:lnTo>
                  <a:lnTo>
                    <a:pt x="686" y="1925"/>
                  </a:lnTo>
                  <a:lnTo>
                    <a:pt x="684" y="1903"/>
                  </a:lnTo>
                  <a:lnTo>
                    <a:pt x="667" y="1887"/>
                  </a:lnTo>
                  <a:lnTo>
                    <a:pt x="648" y="1887"/>
                  </a:lnTo>
                  <a:lnTo>
                    <a:pt x="636" y="1899"/>
                  </a:lnTo>
                  <a:lnTo>
                    <a:pt x="629" y="1887"/>
                  </a:lnTo>
                  <a:lnTo>
                    <a:pt x="608" y="1880"/>
                  </a:lnTo>
                  <a:lnTo>
                    <a:pt x="591" y="1894"/>
                  </a:lnTo>
                  <a:lnTo>
                    <a:pt x="556" y="1894"/>
                  </a:lnTo>
                  <a:lnTo>
                    <a:pt x="542" y="1885"/>
                  </a:lnTo>
                  <a:lnTo>
                    <a:pt x="544" y="1870"/>
                  </a:lnTo>
                  <a:lnTo>
                    <a:pt x="535" y="1851"/>
                  </a:lnTo>
                  <a:lnTo>
                    <a:pt x="547" y="1849"/>
                  </a:lnTo>
                  <a:lnTo>
                    <a:pt x="556" y="1835"/>
                  </a:lnTo>
                  <a:lnTo>
                    <a:pt x="547" y="1830"/>
                  </a:lnTo>
                  <a:lnTo>
                    <a:pt x="547" y="1809"/>
                  </a:lnTo>
                  <a:lnTo>
                    <a:pt x="537" y="1809"/>
                  </a:lnTo>
                  <a:lnTo>
                    <a:pt x="532" y="1792"/>
                  </a:lnTo>
                  <a:lnTo>
                    <a:pt x="499" y="1797"/>
                  </a:lnTo>
                  <a:lnTo>
                    <a:pt x="499" y="1785"/>
                  </a:lnTo>
                  <a:lnTo>
                    <a:pt x="485" y="1781"/>
                  </a:lnTo>
                  <a:lnTo>
                    <a:pt x="492" y="1757"/>
                  </a:lnTo>
                  <a:lnTo>
                    <a:pt x="504" y="1766"/>
                  </a:lnTo>
                  <a:lnTo>
                    <a:pt x="516" y="1759"/>
                  </a:lnTo>
                  <a:lnTo>
                    <a:pt x="539" y="1714"/>
                  </a:lnTo>
                  <a:lnTo>
                    <a:pt x="551" y="1710"/>
                  </a:lnTo>
                  <a:lnTo>
                    <a:pt x="513" y="1674"/>
                  </a:lnTo>
                  <a:lnTo>
                    <a:pt x="521" y="1665"/>
                  </a:lnTo>
                  <a:lnTo>
                    <a:pt x="504" y="1662"/>
                  </a:lnTo>
                  <a:lnTo>
                    <a:pt x="504" y="1627"/>
                  </a:lnTo>
                  <a:lnTo>
                    <a:pt x="471" y="1622"/>
                  </a:lnTo>
                  <a:lnTo>
                    <a:pt x="457" y="1598"/>
                  </a:lnTo>
                  <a:lnTo>
                    <a:pt x="412" y="1613"/>
                  </a:lnTo>
                  <a:lnTo>
                    <a:pt x="412" y="1603"/>
                  </a:lnTo>
                  <a:lnTo>
                    <a:pt x="395" y="1596"/>
                  </a:lnTo>
                  <a:lnTo>
                    <a:pt x="379" y="1606"/>
                  </a:lnTo>
                  <a:lnTo>
                    <a:pt x="348" y="1606"/>
                  </a:lnTo>
                  <a:lnTo>
                    <a:pt x="301" y="1580"/>
                  </a:lnTo>
                  <a:lnTo>
                    <a:pt x="294" y="1589"/>
                  </a:lnTo>
                  <a:lnTo>
                    <a:pt x="258" y="1591"/>
                  </a:lnTo>
                  <a:lnTo>
                    <a:pt x="270" y="1584"/>
                  </a:lnTo>
                  <a:lnTo>
                    <a:pt x="244" y="1577"/>
                  </a:lnTo>
                  <a:lnTo>
                    <a:pt x="241" y="1549"/>
                  </a:lnTo>
                  <a:lnTo>
                    <a:pt x="241" y="1549"/>
                  </a:lnTo>
                  <a:lnTo>
                    <a:pt x="239" y="1544"/>
                  </a:lnTo>
                  <a:lnTo>
                    <a:pt x="239" y="1544"/>
                  </a:lnTo>
                  <a:lnTo>
                    <a:pt x="246" y="1530"/>
                  </a:lnTo>
                  <a:lnTo>
                    <a:pt x="218" y="1492"/>
                  </a:lnTo>
                  <a:lnTo>
                    <a:pt x="230" y="1475"/>
                  </a:lnTo>
                  <a:lnTo>
                    <a:pt x="208" y="1457"/>
                  </a:lnTo>
                  <a:lnTo>
                    <a:pt x="201" y="1459"/>
                  </a:lnTo>
                  <a:lnTo>
                    <a:pt x="201" y="1459"/>
                  </a:lnTo>
                  <a:lnTo>
                    <a:pt x="201" y="1454"/>
                  </a:lnTo>
                  <a:lnTo>
                    <a:pt x="201" y="1454"/>
                  </a:lnTo>
                  <a:lnTo>
                    <a:pt x="197" y="1435"/>
                  </a:lnTo>
                  <a:lnTo>
                    <a:pt x="197" y="1435"/>
                  </a:lnTo>
                  <a:lnTo>
                    <a:pt x="194" y="1435"/>
                  </a:lnTo>
                  <a:lnTo>
                    <a:pt x="194" y="1435"/>
                  </a:lnTo>
                  <a:lnTo>
                    <a:pt x="199" y="1414"/>
                  </a:lnTo>
                  <a:lnTo>
                    <a:pt x="220" y="1423"/>
                  </a:lnTo>
                  <a:lnTo>
                    <a:pt x="225" y="1412"/>
                  </a:lnTo>
                  <a:lnTo>
                    <a:pt x="211" y="1405"/>
                  </a:lnTo>
                  <a:lnTo>
                    <a:pt x="215" y="1397"/>
                  </a:lnTo>
                  <a:lnTo>
                    <a:pt x="194" y="1405"/>
                  </a:lnTo>
                  <a:lnTo>
                    <a:pt x="178" y="1383"/>
                  </a:lnTo>
                  <a:lnTo>
                    <a:pt x="154" y="1393"/>
                  </a:lnTo>
                  <a:lnTo>
                    <a:pt x="149" y="1376"/>
                  </a:lnTo>
                  <a:lnTo>
                    <a:pt x="121" y="1367"/>
                  </a:lnTo>
                  <a:lnTo>
                    <a:pt x="114" y="1376"/>
                  </a:lnTo>
                  <a:lnTo>
                    <a:pt x="83" y="1374"/>
                  </a:lnTo>
                  <a:lnTo>
                    <a:pt x="83" y="1374"/>
                  </a:lnTo>
                  <a:lnTo>
                    <a:pt x="64" y="1350"/>
                  </a:lnTo>
                  <a:lnTo>
                    <a:pt x="64" y="1308"/>
                  </a:lnTo>
                  <a:lnTo>
                    <a:pt x="43" y="1284"/>
                  </a:lnTo>
                  <a:lnTo>
                    <a:pt x="38" y="1263"/>
                  </a:lnTo>
                  <a:lnTo>
                    <a:pt x="17" y="1251"/>
                  </a:lnTo>
                  <a:lnTo>
                    <a:pt x="7" y="1211"/>
                  </a:lnTo>
                  <a:lnTo>
                    <a:pt x="14" y="1187"/>
                  </a:lnTo>
                  <a:lnTo>
                    <a:pt x="7" y="1182"/>
                  </a:lnTo>
                  <a:lnTo>
                    <a:pt x="10" y="1173"/>
                  </a:lnTo>
                  <a:lnTo>
                    <a:pt x="43" y="1152"/>
                  </a:lnTo>
                  <a:lnTo>
                    <a:pt x="52" y="1133"/>
                  </a:lnTo>
                  <a:lnTo>
                    <a:pt x="52" y="1116"/>
                  </a:lnTo>
                  <a:lnTo>
                    <a:pt x="31" y="1104"/>
                  </a:lnTo>
                  <a:lnTo>
                    <a:pt x="31" y="1085"/>
                  </a:lnTo>
                  <a:lnTo>
                    <a:pt x="52" y="1069"/>
                  </a:lnTo>
                  <a:lnTo>
                    <a:pt x="36" y="1066"/>
                  </a:lnTo>
                  <a:lnTo>
                    <a:pt x="26" y="1048"/>
                  </a:lnTo>
                  <a:lnTo>
                    <a:pt x="12" y="1052"/>
                  </a:lnTo>
                  <a:lnTo>
                    <a:pt x="0" y="1021"/>
                  </a:lnTo>
                  <a:lnTo>
                    <a:pt x="19" y="1012"/>
                  </a:lnTo>
                  <a:lnTo>
                    <a:pt x="22" y="1019"/>
                  </a:lnTo>
                  <a:lnTo>
                    <a:pt x="36" y="1017"/>
                  </a:lnTo>
                  <a:lnTo>
                    <a:pt x="57" y="1000"/>
                  </a:lnTo>
                  <a:lnTo>
                    <a:pt x="52" y="986"/>
                  </a:lnTo>
                  <a:lnTo>
                    <a:pt x="83" y="977"/>
                  </a:lnTo>
                  <a:lnTo>
                    <a:pt x="161" y="981"/>
                  </a:lnTo>
                  <a:lnTo>
                    <a:pt x="192" y="967"/>
                  </a:lnTo>
                  <a:lnTo>
                    <a:pt x="241" y="972"/>
                  </a:lnTo>
                  <a:lnTo>
                    <a:pt x="246" y="943"/>
                  </a:lnTo>
                  <a:lnTo>
                    <a:pt x="227" y="934"/>
                  </a:lnTo>
                  <a:lnTo>
                    <a:pt x="230" y="925"/>
                  </a:lnTo>
                  <a:lnTo>
                    <a:pt x="251" y="922"/>
                  </a:lnTo>
                  <a:lnTo>
                    <a:pt x="284" y="896"/>
                  </a:lnTo>
                  <a:lnTo>
                    <a:pt x="284" y="896"/>
                  </a:lnTo>
                  <a:lnTo>
                    <a:pt x="291" y="896"/>
                  </a:lnTo>
                  <a:lnTo>
                    <a:pt x="291" y="896"/>
                  </a:lnTo>
                  <a:lnTo>
                    <a:pt x="298" y="858"/>
                  </a:lnTo>
                  <a:lnTo>
                    <a:pt x="275" y="851"/>
                  </a:lnTo>
                  <a:lnTo>
                    <a:pt x="272" y="832"/>
                  </a:lnTo>
                  <a:lnTo>
                    <a:pt x="282" y="818"/>
                  </a:lnTo>
                  <a:lnTo>
                    <a:pt x="308" y="811"/>
                  </a:lnTo>
                  <a:lnTo>
                    <a:pt x="315" y="802"/>
                  </a:lnTo>
                  <a:lnTo>
                    <a:pt x="303" y="790"/>
                  </a:lnTo>
                  <a:lnTo>
                    <a:pt x="303" y="790"/>
                  </a:lnTo>
                  <a:lnTo>
                    <a:pt x="298" y="790"/>
                  </a:lnTo>
                  <a:lnTo>
                    <a:pt x="298" y="790"/>
                  </a:lnTo>
                  <a:lnTo>
                    <a:pt x="296" y="766"/>
                  </a:lnTo>
                  <a:lnTo>
                    <a:pt x="279" y="761"/>
                  </a:lnTo>
                  <a:lnTo>
                    <a:pt x="270" y="745"/>
                  </a:lnTo>
                  <a:lnTo>
                    <a:pt x="284" y="731"/>
                  </a:lnTo>
                  <a:lnTo>
                    <a:pt x="284" y="731"/>
                  </a:lnTo>
                  <a:lnTo>
                    <a:pt x="284" y="728"/>
                  </a:lnTo>
                  <a:lnTo>
                    <a:pt x="284" y="728"/>
                  </a:lnTo>
                  <a:lnTo>
                    <a:pt x="253" y="693"/>
                  </a:lnTo>
                  <a:lnTo>
                    <a:pt x="284" y="688"/>
                  </a:lnTo>
                  <a:lnTo>
                    <a:pt x="305" y="679"/>
                  </a:lnTo>
                  <a:lnTo>
                    <a:pt x="308" y="660"/>
                  </a:lnTo>
                  <a:lnTo>
                    <a:pt x="284" y="648"/>
                  </a:lnTo>
                  <a:lnTo>
                    <a:pt x="284" y="648"/>
                  </a:lnTo>
                  <a:lnTo>
                    <a:pt x="279" y="643"/>
                  </a:lnTo>
                  <a:lnTo>
                    <a:pt x="279" y="643"/>
                  </a:lnTo>
                  <a:lnTo>
                    <a:pt x="272" y="646"/>
                  </a:lnTo>
                  <a:lnTo>
                    <a:pt x="272" y="634"/>
                  </a:lnTo>
                  <a:lnTo>
                    <a:pt x="223" y="575"/>
                  </a:lnTo>
                  <a:lnTo>
                    <a:pt x="230" y="541"/>
                  </a:lnTo>
                  <a:lnTo>
                    <a:pt x="249" y="534"/>
                  </a:lnTo>
                  <a:lnTo>
                    <a:pt x="263" y="539"/>
                  </a:lnTo>
                  <a:lnTo>
                    <a:pt x="263" y="539"/>
                  </a:lnTo>
                  <a:lnTo>
                    <a:pt x="267" y="539"/>
                  </a:lnTo>
                  <a:lnTo>
                    <a:pt x="267" y="539"/>
                  </a:lnTo>
                  <a:lnTo>
                    <a:pt x="225" y="468"/>
                  </a:lnTo>
                  <a:lnTo>
                    <a:pt x="227" y="447"/>
                  </a:lnTo>
                  <a:lnTo>
                    <a:pt x="246" y="433"/>
                  </a:lnTo>
                  <a:lnTo>
                    <a:pt x="249" y="414"/>
                  </a:lnTo>
                  <a:lnTo>
                    <a:pt x="215" y="428"/>
                  </a:lnTo>
                  <a:lnTo>
                    <a:pt x="168" y="345"/>
                  </a:lnTo>
                  <a:lnTo>
                    <a:pt x="168" y="345"/>
                  </a:lnTo>
                  <a:lnTo>
                    <a:pt x="168" y="343"/>
                  </a:lnTo>
                  <a:lnTo>
                    <a:pt x="168" y="343"/>
                  </a:lnTo>
                  <a:lnTo>
                    <a:pt x="161" y="322"/>
                  </a:lnTo>
                  <a:lnTo>
                    <a:pt x="142" y="324"/>
                  </a:lnTo>
                  <a:lnTo>
                    <a:pt x="137" y="291"/>
                  </a:lnTo>
                  <a:lnTo>
                    <a:pt x="116" y="253"/>
                  </a:lnTo>
                  <a:lnTo>
                    <a:pt x="123" y="196"/>
                  </a:lnTo>
                  <a:lnTo>
                    <a:pt x="185" y="182"/>
                  </a:lnTo>
                  <a:lnTo>
                    <a:pt x="192" y="192"/>
                  </a:lnTo>
                  <a:lnTo>
                    <a:pt x="201" y="182"/>
                  </a:lnTo>
                  <a:lnTo>
                    <a:pt x="227" y="184"/>
                  </a:lnTo>
                  <a:lnTo>
                    <a:pt x="256" y="154"/>
                  </a:lnTo>
                  <a:lnTo>
                    <a:pt x="258" y="130"/>
                  </a:lnTo>
                  <a:lnTo>
                    <a:pt x="267" y="128"/>
                  </a:lnTo>
                  <a:lnTo>
                    <a:pt x="324" y="125"/>
                  </a:lnTo>
                  <a:lnTo>
                    <a:pt x="322" y="140"/>
                  </a:lnTo>
                  <a:lnTo>
                    <a:pt x="357" y="132"/>
                  </a:lnTo>
                  <a:lnTo>
                    <a:pt x="398" y="140"/>
                  </a:lnTo>
                  <a:lnTo>
                    <a:pt x="407" y="158"/>
                  </a:lnTo>
                  <a:lnTo>
                    <a:pt x="438" y="149"/>
                  </a:lnTo>
                  <a:lnTo>
                    <a:pt x="440" y="163"/>
                  </a:lnTo>
                  <a:lnTo>
                    <a:pt x="452" y="161"/>
                  </a:lnTo>
                  <a:lnTo>
                    <a:pt x="506" y="132"/>
                  </a:lnTo>
                  <a:lnTo>
                    <a:pt x="539" y="104"/>
                  </a:lnTo>
                  <a:lnTo>
                    <a:pt x="565" y="97"/>
                  </a:lnTo>
                  <a:lnTo>
                    <a:pt x="561" y="78"/>
                  </a:lnTo>
                  <a:lnTo>
                    <a:pt x="570" y="33"/>
                  </a:lnTo>
                  <a:lnTo>
                    <a:pt x="599" y="38"/>
                  </a:lnTo>
                  <a:lnTo>
                    <a:pt x="601" y="26"/>
                  </a:lnTo>
                  <a:lnTo>
                    <a:pt x="625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19249C65-4190-0BEF-7298-1E8B2B037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4357" y="996485"/>
              <a:ext cx="1340489" cy="1281090"/>
            </a:xfrm>
            <a:custGeom>
              <a:avLst/>
              <a:gdLst>
                <a:gd name="T0" fmla="*/ 253 w 1828"/>
                <a:gd name="T1" fmla="*/ 1026 h 1747"/>
                <a:gd name="T2" fmla="*/ 99 w 1828"/>
                <a:gd name="T3" fmla="*/ 629 h 1747"/>
                <a:gd name="T4" fmla="*/ 1788 w 1828"/>
                <a:gd name="T5" fmla="*/ 672 h 1747"/>
                <a:gd name="T6" fmla="*/ 1748 w 1828"/>
                <a:gd name="T7" fmla="*/ 683 h 1747"/>
                <a:gd name="T8" fmla="*/ 1667 w 1828"/>
                <a:gd name="T9" fmla="*/ 655 h 1747"/>
                <a:gd name="T10" fmla="*/ 118 w 1828"/>
                <a:gd name="T11" fmla="*/ 586 h 1747"/>
                <a:gd name="T12" fmla="*/ 321 w 1828"/>
                <a:gd name="T13" fmla="*/ 527 h 1747"/>
                <a:gd name="T14" fmla="*/ 246 w 1828"/>
                <a:gd name="T15" fmla="*/ 572 h 1747"/>
                <a:gd name="T16" fmla="*/ 177 w 1828"/>
                <a:gd name="T17" fmla="*/ 520 h 1747"/>
                <a:gd name="T18" fmla="*/ 262 w 1828"/>
                <a:gd name="T19" fmla="*/ 437 h 1747"/>
                <a:gd name="T20" fmla="*/ 156 w 1828"/>
                <a:gd name="T21" fmla="*/ 440 h 1747"/>
                <a:gd name="T22" fmla="*/ 258 w 1828"/>
                <a:gd name="T23" fmla="*/ 381 h 1747"/>
                <a:gd name="T24" fmla="*/ 47 w 1828"/>
                <a:gd name="T25" fmla="*/ 466 h 1747"/>
                <a:gd name="T26" fmla="*/ 184 w 1828"/>
                <a:gd name="T27" fmla="*/ 326 h 1747"/>
                <a:gd name="T28" fmla="*/ 87 w 1828"/>
                <a:gd name="T29" fmla="*/ 324 h 1747"/>
                <a:gd name="T30" fmla="*/ 94 w 1828"/>
                <a:gd name="T31" fmla="*/ 45 h 1747"/>
                <a:gd name="T32" fmla="*/ 213 w 1828"/>
                <a:gd name="T33" fmla="*/ 154 h 1747"/>
                <a:gd name="T34" fmla="*/ 402 w 1828"/>
                <a:gd name="T35" fmla="*/ 163 h 1747"/>
                <a:gd name="T36" fmla="*/ 617 w 1828"/>
                <a:gd name="T37" fmla="*/ 262 h 1747"/>
                <a:gd name="T38" fmla="*/ 733 w 1828"/>
                <a:gd name="T39" fmla="*/ 246 h 1747"/>
                <a:gd name="T40" fmla="*/ 913 w 1828"/>
                <a:gd name="T41" fmla="*/ 272 h 1747"/>
                <a:gd name="T42" fmla="*/ 1029 w 1828"/>
                <a:gd name="T43" fmla="*/ 355 h 1747"/>
                <a:gd name="T44" fmla="*/ 1045 w 1828"/>
                <a:gd name="T45" fmla="*/ 414 h 1747"/>
                <a:gd name="T46" fmla="*/ 984 w 1828"/>
                <a:gd name="T47" fmla="*/ 631 h 1747"/>
                <a:gd name="T48" fmla="*/ 1135 w 1828"/>
                <a:gd name="T49" fmla="*/ 700 h 1747"/>
                <a:gd name="T50" fmla="*/ 1140 w 1828"/>
                <a:gd name="T51" fmla="*/ 754 h 1747"/>
                <a:gd name="T52" fmla="*/ 1232 w 1828"/>
                <a:gd name="T53" fmla="*/ 648 h 1747"/>
                <a:gd name="T54" fmla="*/ 1651 w 1828"/>
                <a:gd name="T55" fmla="*/ 705 h 1747"/>
                <a:gd name="T56" fmla="*/ 1710 w 1828"/>
                <a:gd name="T57" fmla="*/ 690 h 1747"/>
                <a:gd name="T58" fmla="*/ 1684 w 1828"/>
                <a:gd name="T59" fmla="*/ 740 h 1747"/>
                <a:gd name="T60" fmla="*/ 1490 w 1828"/>
                <a:gd name="T61" fmla="*/ 1048 h 1747"/>
                <a:gd name="T62" fmla="*/ 1575 w 1828"/>
                <a:gd name="T63" fmla="*/ 1175 h 1747"/>
                <a:gd name="T64" fmla="*/ 1528 w 1828"/>
                <a:gd name="T65" fmla="*/ 1204 h 1747"/>
                <a:gd name="T66" fmla="*/ 1494 w 1828"/>
                <a:gd name="T67" fmla="*/ 1350 h 1747"/>
                <a:gd name="T68" fmla="*/ 1603 w 1828"/>
                <a:gd name="T69" fmla="*/ 1419 h 1747"/>
                <a:gd name="T70" fmla="*/ 1539 w 1828"/>
                <a:gd name="T71" fmla="*/ 1563 h 1747"/>
                <a:gd name="T72" fmla="*/ 1431 w 1828"/>
                <a:gd name="T73" fmla="*/ 1646 h 1747"/>
                <a:gd name="T74" fmla="*/ 1263 w 1828"/>
                <a:gd name="T75" fmla="*/ 1681 h 1747"/>
                <a:gd name="T76" fmla="*/ 1163 w 1828"/>
                <a:gd name="T77" fmla="*/ 1584 h 1747"/>
                <a:gd name="T78" fmla="*/ 1152 w 1828"/>
                <a:gd name="T79" fmla="*/ 1464 h 1747"/>
                <a:gd name="T80" fmla="*/ 1152 w 1828"/>
                <a:gd name="T81" fmla="*/ 1379 h 1747"/>
                <a:gd name="T82" fmla="*/ 1076 w 1828"/>
                <a:gd name="T83" fmla="*/ 1426 h 1747"/>
                <a:gd name="T84" fmla="*/ 913 w 1828"/>
                <a:gd name="T85" fmla="*/ 1492 h 1747"/>
                <a:gd name="T86" fmla="*/ 738 w 1828"/>
                <a:gd name="T87" fmla="*/ 1409 h 1747"/>
                <a:gd name="T88" fmla="*/ 426 w 1828"/>
                <a:gd name="T89" fmla="*/ 1208 h 1747"/>
                <a:gd name="T90" fmla="*/ 333 w 1828"/>
                <a:gd name="T91" fmla="*/ 1074 h 1747"/>
                <a:gd name="T92" fmla="*/ 392 w 1828"/>
                <a:gd name="T93" fmla="*/ 1064 h 1747"/>
                <a:gd name="T94" fmla="*/ 409 w 1828"/>
                <a:gd name="T95" fmla="*/ 1000 h 1747"/>
                <a:gd name="T96" fmla="*/ 317 w 1828"/>
                <a:gd name="T97" fmla="*/ 922 h 1747"/>
                <a:gd name="T98" fmla="*/ 239 w 1828"/>
                <a:gd name="T99" fmla="*/ 823 h 1747"/>
                <a:gd name="T100" fmla="*/ 196 w 1828"/>
                <a:gd name="T101" fmla="*/ 733 h 1747"/>
                <a:gd name="T102" fmla="*/ 246 w 1828"/>
                <a:gd name="T103" fmla="*/ 714 h 1747"/>
                <a:gd name="T104" fmla="*/ 355 w 1828"/>
                <a:gd name="T105" fmla="*/ 676 h 1747"/>
                <a:gd name="T106" fmla="*/ 452 w 1828"/>
                <a:gd name="T107" fmla="*/ 610 h 1747"/>
                <a:gd name="T108" fmla="*/ 388 w 1828"/>
                <a:gd name="T109" fmla="*/ 615 h 1747"/>
                <a:gd name="T110" fmla="*/ 355 w 1828"/>
                <a:gd name="T111" fmla="*/ 515 h 1747"/>
                <a:gd name="T112" fmla="*/ 317 w 1828"/>
                <a:gd name="T113" fmla="*/ 473 h 1747"/>
                <a:gd name="T114" fmla="*/ 246 w 1828"/>
                <a:gd name="T115" fmla="*/ 341 h 1747"/>
                <a:gd name="T116" fmla="*/ 57 w 1828"/>
                <a:gd name="T117" fmla="*/ 208 h 1747"/>
                <a:gd name="T118" fmla="*/ 9 w 1828"/>
                <a:gd name="T119" fmla="*/ 154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28" h="1747">
                  <a:moveTo>
                    <a:pt x="253" y="1026"/>
                  </a:moveTo>
                  <a:lnTo>
                    <a:pt x="241" y="1033"/>
                  </a:lnTo>
                  <a:lnTo>
                    <a:pt x="253" y="1036"/>
                  </a:lnTo>
                  <a:lnTo>
                    <a:pt x="246" y="1050"/>
                  </a:lnTo>
                  <a:lnTo>
                    <a:pt x="236" y="1036"/>
                  </a:lnTo>
                  <a:lnTo>
                    <a:pt x="243" y="1021"/>
                  </a:lnTo>
                  <a:lnTo>
                    <a:pt x="253" y="1026"/>
                  </a:lnTo>
                  <a:close/>
                  <a:moveTo>
                    <a:pt x="120" y="629"/>
                  </a:moveTo>
                  <a:lnTo>
                    <a:pt x="132" y="631"/>
                  </a:lnTo>
                  <a:lnTo>
                    <a:pt x="130" y="641"/>
                  </a:lnTo>
                  <a:lnTo>
                    <a:pt x="144" y="653"/>
                  </a:lnTo>
                  <a:lnTo>
                    <a:pt x="125" y="669"/>
                  </a:lnTo>
                  <a:lnTo>
                    <a:pt x="109" y="655"/>
                  </a:lnTo>
                  <a:lnTo>
                    <a:pt x="99" y="629"/>
                  </a:lnTo>
                  <a:lnTo>
                    <a:pt x="111" y="615"/>
                  </a:lnTo>
                  <a:lnTo>
                    <a:pt x="120" y="629"/>
                  </a:lnTo>
                  <a:close/>
                  <a:moveTo>
                    <a:pt x="1688" y="549"/>
                  </a:moveTo>
                  <a:lnTo>
                    <a:pt x="1740" y="560"/>
                  </a:lnTo>
                  <a:lnTo>
                    <a:pt x="1778" y="577"/>
                  </a:lnTo>
                  <a:lnTo>
                    <a:pt x="1828" y="683"/>
                  </a:lnTo>
                  <a:lnTo>
                    <a:pt x="1788" y="672"/>
                  </a:lnTo>
                  <a:lnTo>
                    <a:pt x="1757" y="676"/>
                  </a:lnTo>
                  <a:lnTo>
                    <a:pt x="1757" y="669"/>
                  </a:lnTo>
                  <a:lnTo>
                    <a:pt x="1778" y="669"/>
                  </a:lnTo>
                  <a:lnTo>
                    <a:pt x="1755" y="662"/>
                  </a:lnTo>
                  <a:lnTo>
                    <a:pt x="1740" y="672"/>
                  </a:lnTo>
                  <a:lnTo>
                    <a:pt x="1752" y="676"/>
                  </a:lnTo>
                  <a:lnTo>
                    <a:pt x="1748" y="683"/>
                  </a:lnTo>
                  <a:lnTo>
                    <a:pt x="1712" y="681"/>
                  </a:lnTo>
                  <a:lnTo>
                    <a:pt x="1696" y="674"/>
                  </a:lnTo>
                  <a:lnTo>
                    <a:pt x="1700" y="650"/>
                  </a:lnTo>
                  <a:lnTo>
                    <a:pt x="1691" y="636"/>
                  </a:lnTo>
                  <a:lnTo>
                    <a:pt x="1679" y="631"/>
                  </a:lnTo>
                  <a:lnTo>
                    <a:pt x="1653" y="641"/>
                  </a:lnTo>
                  <a:lnTo>
                    <a:pt x="1667" y="655"/>
                  </a:lnTo>
                  <a:lnTo>
                    <a:pt x="1643" y="641"/>
                  </a:lnTo>
                  <a:lnTo>
                    <a:pt x="1646" y="598"/>
                  </a:lnTo>
                  <a:lnTo>
                    <a:pt x="1655" y="572"/>
                  </a:lnTo>
                  <a:lnTo>
                    <a:pt x="1674" y="546"/>
                  </a:lnTo>
                  <a:lnTo>
                    <a:pt x="1688" y="549"/>
                  </a:lnTo>
                  <a:close/>
                  <a:moveTo>
                    <a:pt x="125" y="546"/>
                  </a:moveTo>
                  <a:lnTo>
                    <a:pt x="118" y="586"/>
                  </a:lnTo>
                  <a:lnTo>
                    <a:pt x="106" y="537"/>
                  </a:lnTo>
                  <a:lnTo>
                    <a:pt x="125" y="546"/>
                  </a:lnTo>
                  <a:close/>
                  <a:moveTo>
                    <a:pt x="321" y="527"/>
                  </a:moveTo>
                  <a:lnTo>
                    <a:pt x="333" y="532"/>
                  </a:lnTo>
                  <a:lnTo>
                    <a:pt x="326" y="537"/>
                  </a:lnTo>
                  <a:lnTo>
                    <a:pt x="305" y="527"/>
                  </a:lnTo>
                  <a:lnTo>
                    <a:pt x="321" y="527"/>
                  </a:lnTo>
                  <a:close/>
                  <a:moveTo>
                    <a:pt x="255" y="523"/>
                  </a:moveTo>
                  <a:lnTo>
                    <a:pt x="251" y="553"/>
                  </a:lnTo>
                  <a:lnTo>
                    <a:pt x="241" y="560"/>
                  </a:lnTo>
                  <a:lnTo>
                    <a:pt x="251" y="563"/>
                  </a:lnTo>
                  <a:lnTo>
                    <a:pt x="246" y="570"/>
                  </a:lnTo>
                  <a:lnTo>
                    <a:pt x="253" y="582"/>
                  </a:lnTo>
                  <a:lnTo>
                    <a:pt x="246" y="572"/>
                  </a:lnTo>
                  <a:lnTo>
                    <a:pt x="234" y="589"/>
                  </a:lnTo>
                  <a:lnTo>
                    <a:pt x="203" y="591"/>
                  </a:lnTo>
                  <a:lnTo>
                    <a:pt x="187" y="570"/>
                  </a:lnTo>
                  <a:lnTo>
                    <a:pt x="184" y="549"/>
                  </a:lnTo>
                  <a:lnTo>
                    <a:pt x="255" y="523"/>
                  </a:lnTo>
                  <a:close/>
                  <a:moveTo>
                    <a:pt x="165" y="499"/>
                  </a:moveTo>
                  <a:lnTo>
                    <a:pt x="177" y="520"/>
                  </a:lnTo>
                  <a:lnTo>
                    <a:pt x="161" y="523"/>
                  </a:lnTo>
                  <a:lnTo>
                    <a:pt x="137" y="501"/>
                  </a:lnTo>
                  <a:lnTo>
                    <a:pt x="165" y="499"/>
                  </a:lnTo>
                  <a:close/>
                  <a:moveTo>
                    <a:pt x="274" y="435"/>
                  </a:moveTo>
                  <a:lnTo>
                    <a:pt x="269" y="449"/>
                  </a:lnTo>
                  <a:lnTo>
                    <a:pt x="258" y="445"/>
                  </a:lnTo>
                  <a:lnTo>
                    <a:pt x="262" y="437"/>
                  </a:lnTo>
                  <a:lnTo>
                    <a:pt x="274" y="435"/>
                  </a:lnTo>
                  <a:close/>
                  <a:moveTo>
                    <a:pt x="229" y="416"/>
                  </a:moveTo>
                  <a:lnTo>
                    <a:pt x="220" y="437"/>
                  </a:lnTo>
                  <a:lnTo>
                    <a:pt x="182" y="442"/>
                  </a:lnTo>
                  <a:lnTo>
                    <a:pt x="161" y="459"/>
                  </a:lnTo>
                  <a:lnTo>
                    <a:pt x="149" y="452"/>
                  </a:lnTo>
                  <a:lnTo>
                    <a:pt x="156" y="440"/>
                  </a:lnTo>
                  <a:lnTo>
                    <a:pt x="215" y="426"/>
                  </a:lnTo>
                  <a:lnTo>
                    <a:pt x="229" y="411"/>
                  </a:lnTo>
                  <a:lnTo>
                    <a:pt x="229" y="416"/>
                  </a:lnTo>
                  <a:close/>
                  <a:moveTo>
                    <a:pt x="265" y="390"/>
                  </a:moveTo>
                  <a:lnTo>
                    <a:pt x="258" y="404"/>
                  </a:lnTo>
                  <a:lnTo>
                    <a:pt x="241" y="402"/>
                  </a:lnTo>
                  <a:lnTo>
                    <a:pt x="258" y="381"/>
                  </a:lnTo>
                  <a:lnTo>
                    <a:pt x="265" y="390"/>
                  </a:lnTo>
                  <a:close/>
                  <a:moveTo>
                    <a:pt x="61" y="437"/>
                  </a:moveTo>
                  <a:lnTo>
                    <a:pt x="59" y="445"/>
                  </a:lnTo>
                  <a:lnTo>
                    <a:pt x="73" y="449"/>
                  </a:lnTo>
                  <a:lnTo>
                    <a:pt x="61" y="454"/>
                  </a:lnTo>
                  <a:lnTo>
                    <a:pt x="71" y="463"/>
                  </a:lnTo>
                  <a:lnTo>
                    <a:pt x="47" y="466"/>
                  </a:lnTo>
                  <a:lnTo>
                    <a:pt x="5" y="409"/>
                  </a:lnTo>
                  <a:lnTo>
                    <a:pt x="47" y="359"/>
                  </a:lnTo>
                  <a:lnTo>
                    <a:pt x="35" y="385"/>
                  </a:lnTo>
                  <a:lnTo>
                    <a:pt x="47" y="426"/>
                  </a:lnTo>
                  <a:lnTo>
                    <a:pt x="61" y="437"/>
                  </a:lnTo>
                  <a:close/>
                  <a:moveTo>
                    <a:pt x="146" y="314"/>
                  </a:moveTo>
                  <a:lnTo>
                    <a:pt x="184" y="326"/>
                  </a:lnTo>
                  <a:lnTo>
                    <a:pt x="182" y="343"/>
                  </a:lnTo>
                  <a:lnTo>
                    <a:pt x="191" y="355"/>
                  </a:lnTo>
                  <a:lnTo>
                    <a:pt x="172" y="395"/>
                  </a:lnTo>
                  <a:lnTo>
                    <a:pt x="123" y="395"/>
                  </a:lnTo>
                  <a:lnTo>
                    <a:pt x="71" y="371"/>
                  </a:lnTo>
                  <a:lnTo>
                    <a:pt x="68" y="355"/>
                  </a:lnTo>
                  <a:lnTo>
                    <a:pt x="87" y="324"/>
                  </a:lnTo>
                  <a:lnTo>
                    <a:pt x="146" y="314"/>
                  </a:lnTo>
                  <a:close/>
                  <a:moveTo>
                    <a:pt x="94" y="7"/>
                  </a:moveTo>
                  <a:lnTo>
                    <a:pt x="111" y="12"/>
                  </a:lnTo>
                  <a:lnTo>
                    <a:pt x="68" y="14"/>
                  </a:lnTo>
                  <a:lnTo>
                    <a:pt x="71" y="24"/>
                  </a:lnTo>
                  <a:lnTo>
                    <a:pt x="87" y="26"/>
                  </a:lnTo>
                  <a:lnTo>
                    <a:pt x="94" y="45"/>
                  </a:lnTo>
                  <a:lnTo>
                    <a:pt x="61" y="64"/>
                  </a:lnTo>
                  <a:lnTo>
                    <a:pt x="42" y="95"/>
                  </a:lnTo>
                  <a:lnTo>
                    <a:pt x="54" y="166"/>
                  </a:lnTo>
                  <a:lnTo>
                    <a:pt x="87" y="187"/>
                  </a:lnTo>
                  <a:lnTo>
                    <a:pt x="191" y="177"/>
                  </a:lnTo>
                  <a:lnTo>
                    <a:pt x="213" y="166"/>
                  </a:lnTo>
                  <a:lnTo>
                    <a:pt x="213" y="154"/>
                  </a:lnTo>
                  <a:lnTo>
                    <a:pt x="239" y="151"/>
                  </a:lnTo>
                  <a:lnTo>
                    <a:pt x="267" y="170"/>
                  </a:lnTo>
                  <a:lnTo>
                    <a:pt x="298" y="173"/>
                  </a:lnTo>
                  <a:lnTo>
                    <a:pt x="319" y="158"/>
                  </a:lnTo>
                  <a:lnTo>
                    <a:pt x="347" y="168"/>
                  </a:lnTo>
                  <a:lnTo>
                    <a:pt x="371" y="161"/>
                  </a:lnTo>
                  <a:lnTo>
                    <a:pt x="402" y="163"/>
                  </a:lnTo>
                  <a:lnTo>
                    <a:pt x="461" y="194"/>
                  </a:lnTo>
                  <a:lnTo>
                    <a:pt x="520" y="194"/>
                  </a:lnTo>
                  <a:lnTo>
                    <a:pt x="575" y="215"/>
                  </a:lnTo>
                  <a:lnTo>
                    <a:pt x="584" y="258"/>
                  </a:lnTo>
                  <a:lnTo>
                    <a:pt x="598" y="255"/>
                  </a:lnTo>
                  <a:lnTo>
                    <a:pt x="610" y="267"/>
                  </a:lnTo>
                  <a:lnTo>
                    <a:pt x="617" y="262"/>
                  </a:lnTo>
                  <a:lnTo>
                    <a:pt x="641" y="270"/>
                  </a:lnTo>
                  <a:lnTo>
                    <a:pt x="664" y="229"/>
                  </a:lnTo>
                  <a:lnTo>
                    <a:pt x="679" y="225"/>
                  </a:lnTo>
                  <a:lnTo>
                    <a:pt x="695" y="258"/>
                  </a:lnTo>
                  <a:lnTo>
                    <a:pt x="695" y="281"/>
                  </a:lnTo>
                  <a:lnTo>
                    <a:pt x="714" y="246"/>
                  </a:lnTo>
                  <a:lnTo>
                    <a:pt x="733" y="246"/>
                  </a:lnTo>
                  <a:lnTo>
                    <a:pt x="745" y="229"/>
                  </a:lnTo>
                  <a:lnTo>
                    <a:pt x="778" y="210"/>
                  </a:lnTo>
                  <a:lnTo>
                    <a:pt x="787" y="189"/>
                  </a:lnTo>
                  <a:lnTo>
                    <a:pt x="802" y="189"/>
                  </a:lnTo>
                  <a:lnTo>
                    <a:pt x="790" y="218"/>
                  </a:lnTo>
                  <a:lnTo>
                    <a:pt x="797" y="236"/>
                  </a:lnTo>
                  <a:lnTo>
                    <a:pt x="913" y="272"/>
                  </a:lnTo>
                  <a:lnTo>
                    <a:pt x="948" y="319"/>
                  </a:lnTo>
                  <a:lnTo>
                    <a:pt x="962" y="319"/>
                  </a:lnTo>
                  <a:lnTo>
                    <a:pt x="972" y="300"/>
                  </a:lnTo>
                  <a:lnTo>
                    <a:pt x="979" y="307"/>
                  </a:lnTo>
                  <a:lnTo>
                    <a:pt x="979" y="272"/>
                  </a:lnTo>
                  <a:lnTo>
                    <a:pt x="1010" y="291"/>
                  </a:lnTo>
                  <a:lnTo>
                    <a:pt x="1029" y="355"/>
                  </a:lnTo>
                  <a:lnTo>
                    <a:pt x="1059" y="388"/>
                  </a:lnTo>
                  <a:lnTo>
                    <a:pt x="1057" y="402"/>
                  </a:lnTo>
                  <a:lnTo>
                    <a:pt x="1052" y="383"/>
                  </a:lnTo>
                  <a:lnTo>
                    <a:pt x="1036" y="388"/>
                  </a:lnTo>
                  <a:lnTo>
                    <a:pt x="1043" y="414"/>
                  </a:lnTo>
                  <a:lnTo>
                    <a:pt x="1057" y="404"/>
                  </a:lnTo>
                  <a:lnTo>
                    <a:pt x="1045" y="414"/>
                  </a:lnTo>
                  <a:lnTo>
                    <a:pt x="1057" y="419"/>
                  </a:lnTo>
                  <a:lnTo>
                    <a:pt x="1052" y="527"/>
                  </a:lnTo>
                  <a:lnTo>
                    <a:pt x="1014" y="577"/>
                  </a:lnTo>
                  <a:lnTo>
                    <a:pt x="958" y="608"/>
                  </a:lnTo>
                  <a:lnTo>
                    <a:pt x="936" y="608"/>
                  </a:lnTo>
                  <a:lnTo>
                    <a:pt x="955" y="636"/>
                  </a:lnTo>
                  <a:lnTo>
                    <a:pt x="984" y="631"/>
                  </a:lnTo>
                  <a:lnTo>
                    <a:pt x="995" y="622"/>
                  </a:lnTo>
                  <a:lnTo>
                    <a:pt x="991" y="620"/>
                  </a:lnTo>
                  <a:lnTo>
                    <a:pt x="1114" y="598"/>
                  </a:lnTo>
                  <a:lnTo>
                    <a:pt x="1159" y="627"/>
                  </a:lnTo>
                  <a:lnTo>
                    <a:pt x="1140" y="648"/>
                  </a:lnTo>
                  <a:lnTo>
                    <a:pt x="1152" y="695"/>
                  </a:lnTo>
                  <a:lnTo>
                    <a:pt x="1135" y="700"/>
                  </a:lnTo>
                  <a:lnTo>
                    <a:pt x="1130" y="719"/>
                  </a:lnTo>
                  <a:lnTo>
                    <a:pt x="1123" y="716"/>
                  </a:lnTo>
                  <a:lnTo>
                    <a:pt x="1133" y="750"/>
                  </a:lnTo>
                  <a:lnTo>
                    <a:pt x="1116" y="776"/>
                  </a:lnTo>
                  <a:lnTo>
                    <a:pt x="1137" y="757"/>
                  </a:lnTo>
                  <a:lnTo>
                    <a:pt x="1149" y="759"/>
                  </a:lnTo>
                  <a:lnTo>
                    <a:pt x="1140" y="754"/>
                  </a:lnTo>
                  <a:lnTo>
                    <a:pt x="1144" y="726"/>
                  </a:lnTo>
                  <a:lnTo>
                    <a:pt x="1154" y="719"/>
                  </a:lnTo>
                  <a:lnTo>
                    <a:pt x="1154" y="707"/>
                  </a:lnTo>
                  <a:lnTo>
                    <a:pt x="1173" y="672"/>
                  </a:lnTo>
                  <a:lnTo>
                    <a:pt x="1206" y="667"/>
                  </a:lnTo>
                  <a:lnTo>
                    <a:pt x="1215" y="653"/>
                  </a:lnTo>
                  <a:lnTo>
                    <a:pt x="1232" y="648"/>
                  </a:lnTo>
                  <a:lnTo>
                    <a:pt x="1277" y="660"/>
                  </a:lnTo>
                  <a:lnTo>
                    <a:pt x="1327" y="695"/>
                  </a:lnTo>
                  <a:lnTo>
                    <a:pt x="1398" y="724"/>
                  </a:lnTo>
                  <a:lnTo>
                    <a:pt x="1461" y="783"/>
                  </a:lnTo>
                  <a:lnTo>
                    <a:pt x="1513" y="776"/>
                  </a:lnTo>
                  <a:lnTo>
                    <a:pt x="1599" y="705"/>
                  </a:lnTo>
                  <a:lnTo>
                    <a:pt x="1651" y="705"/>
                  </a:lnTo>
                  <a:lnTo>
                    <a:pt x="1627" y="709"/>
                  </a:lnTo>
                  <a:lnTo>
                    <a:pt x="1655" y="719"/>
                  </a:lnTo>
                  <a:lnTo>
                    <a:pt x="1688" y="709"/>
                  </a:lnTo>
                  <a:lnTo>
                    <a:pt x="1693" y="695"/>
                  </a:lnTo>
                  <a:lnTo>
                    <a:pt x="1707" y="688"/>
                  </a:lnTo>
                  <a:lnTo>
                    <a:pt x="1705" y="698"/>
                  </a:lnTo>
                  <a:lnTo>
                    <a:pt x="1710" y="690"/>
                  </a:lnTo>
                  <a:lnTo>
                    <a:pt x="1719" y="698"/>
                  </a:lnTo>
                  <a:lnTo>
                    <a:pt x="1714" y="714"/>
                  </a:lnTo>
                  <a:lnTo>
                    <a:pt x="1686" y="742"/>
                  </a:lnTo>
                  <a:lnTo>
                    <a:pt x="1686" y="733"/>
                  </a:lnTo>
                  <a:lnTo>
                    <a:pt x="1674" y="733"/>
                  </a:lnTo>
                  <a:lnTo>
                    <a:pt x="1677" y="742"/>
                  </a:lnTo>
                  <a:lnTo>
                    <a:pt x="1684" y="740"/>
                  </a:lnTo>
                  <a:lnTo>
                    <a:pt x="1696" y="894"/>
                  </a:lnTo>
                  <a:lnTo>
                    <a:pt x="1610" y="953"/>
                  </a:lnTo>
                  <a:lnTo>
                    <a:pt x="1561" y="1010"/>
                  </a:lnTo>
                  <a:lnTo>
                    <a:pt x="1530" y="1005"/>
                  </a:lnTo>
                  <a:lnTo>
                    <a:pt x="1525" y="988"/>
                  </a:lnTo>
                  <a:lnTo>
                    <a:pt x="1513" y="1019"/>
                  </a:lnTo>
                  <a:lnTo>
                    <a:pt x="1490" y="1048"/>
                  </a:lnTo>
                  <a:lnTo>
                    <a:pt x="1509" y="1097"/>
                  </a:lnTo>
                  <a:lnTo>
                    <a:pt x="1561" y="1104"/>
                  </a:lnTo>
                  <a:lnTo>
                    <a:pt x="1570" y="1118"/>
                  </a:lnTo>
                  <a:lnTo>
                    <a:pt x="1568" y="1137"/>
                  </a:lnTo>
                  <a:lnTo>
                    <a:pt x="1582" y="1140"/>
                  </a:lnTo>
                  <a:lnTo>
                    <a:pt x="1582" y="1140"/>
                  </a:lnTo>
                  <a:lnTo>
                    <a:pt x="1575" y="1175"/>
                  </a:lnTo>
                  <a:lnTo>
                    <a:pt x="1617" y="1189"/>
                  </a:lnTo>
                  <a:lnTo>
                    <a:pt x="1587" y="1201"/>
                  </a:lnTo>
                  <a:lnTo>
                    <a:pt x="1580" y="1192"/>
                  </a:lnTo>
                  <a:lnTo>
                    <a:pt x="1587" y="1182"/>
                  </a:lnTo>
                  <a:lnTo>
                    <a:pt x="1568" y="1173"/>
                  </a:lnTo>
                  <a:lnTo>
                    <a:pt x="1547" y="1201"/>
                  </a:lnTo>
                  <a:lnTo>
                    <a:pt x="1528" y="1204"/>
                  </a:lnTo>
                  <a:lnTo>
                    <a:pt x="1518" y="1222"/>
                  </a:lnTo>
                  <a:lnTo>
                    <a:pt x="1502" y="1227"/>
                  </a:lnTo>
                  <a:lnTo>
                    <a:pt x="1487" y="1248"/>
                  </a:lnTo>
                  <a:lnTo>
                    <a:pt x="1502" y="1308"/>
                  </a:lnTo>
                  <a:lnTo>
                    <a:pt x="1497" y="1331"/>
                  </a:lnTo>
                  <a:lnTo>
                    <a:pt x="1497" y="1331"/>
                  </a:lnTo>
                  <a:lnTo>
                    <a:pt x="1494" y="1350"/>
                  </a:lnTo>
                  <a:lnTo>
                    <a:pt x="1494" y="1350"/>
                  </a:lnTo>
                  <a:lnTo>
                    <a:pt x="1523" y="1364"/>
                  </a:lnTo>
                  <a:lnTo>
                    <a:pt x="1525" y="1381"/>
                  </a:lnTo>
                  <a:lnTo>
                    <a:pt x="1549" y="1400"/>
                  </a:lnTo>
                  <a:lnTo>
                    <a:pt x="1594" y="1402"/>
                  </a:lnTo>
                  <a:lnTo>
                    <a:pt x="1591" y="1412"/>
                  </a:lnTo>
                  <a:lnTo>
                    <a:pt x="1603" y="1419"/>
                  </a:lnTo>
                  <a:lnTo>
                    <a:pt x="1610" y="1454"/>
                  </a:lnTo>
                  <a:lnTo>
                    <a:pt x="1596" y="1475"/>
                  </a:lnTo>
                  <a:lnTo>
                    <a:pt x="1584" y="1532"/>
                  </a:lnTo>
                  <a:lnTo>
                    <a:pt x="1549" y="1539"/>
                  </a:lnTo>
                  <a:lnTo>
                    <a:pt x="1542" y="1528"/>
                  </a:lnTo>
                  <a:lnTo>
                    <a:pt x="1532" y="1530"/>
                  </a:lnTo>
                  <a:lnTo>
                    <a:pt x="1539" y="1563"/>
                  </a:lnTo>
                  <a:lnTo>
                    <a:pt x="1528" y="1584"/>
                  </a:lnTo>
                  <a:lnTo>
                    <a:pt x="1535" y="1591"/>
                  </a:lnTo>
                  <a:lnTo>
                    <a:pt x="1511" y="1594"/>
                  </a:lnTo>
                  <a:lnTo>
                    <a:pt x="1492" y="1622"/>
                  </a:lnTo>
                  <a:lnTo>
                    <a:pt x="1459" y="1627"/>
                  </a:lnTo>
                  <a:lnTo>
                    <a:pt x="1454" y="1650"/>
                  </a:lnTo>
                  <a:lnTo>
                    <a:pt x="1431" y="1646"/>
                  </a:lnTo>
                  <a:lnTo>
                    <a:pt x="1419" y="1653"/>
                  </a:lnTo>
                  <a:lnTo>
                    <a:pt x="1407" y="1724"/>
                  </a:lnTo>
                  <a:lnTo>
                    <a:pt x="1395" y="1743"/>
                  </a:lnTo>
                  <a:lnTo>
                    <a:pt x="1395" y="1743"/>
                  </a:lnTo>
                  <a:lnTo>
                    <a:pt x="1386" y="1747"/>
                  </a:lnTo>
                  <a:lnTo>
                    <a:pt x="1338" y="1733"/>
                  </a:lnTo>
                  <a:lnTo>
                    <a:pt x="1263" y="1681"/>
                  </a:lnTo>
                  <a:lnTo>
                    <a:pt x="1234" y="1681"/>
                  </a:lnTo>
                  <a:lnTo>
                    <a:pt x="1223" y="1672"/>
                  </a:lnTo>
                  <a:lnTo>
                    <a:pt x="1223" y="1672"/>
                  </a:lnTo>
                  <a:lnTo>
                    <a:pt x="1232" y="1658"/>
                  </a:lnTo>
                  <a:lnTo>
                    <a:pt x="1213" y="1653"/>
                  </a:lnTo>
                  <a:lnTo>
                    <a:pt x="1182" y="1622"/>
                  </a:lnTo>
                  <a:lnTo>
                    <a:pt x="1163" y="1584"/>
                  </a:lnTo>
                  <a:lnTo>
                    <a:pt x="1149" y="1594"/>
                  </a:lnTo>
                  <a:lnTo>
                    <a:pt x="1133" y="1582"/>
                  </a:lnTo>
                  <a:lnTo>
                    <a:pt x="1126" y="1530"/>
                  </a:lnTo>
                  <a:lnTo>
                    <a:pt x="1156" y="1518"/>
                  </a:lnTo>
                  <a:lnTo>
                    <a:pt x="1152" y="1492"/>
                  </a:lnTo>
                  <a:lnTo>
                    <a:pt x="1170" y="1468"/>
                  </a:lnTo>
                  <a:lnTo>
                    <a:pt x="1152" y="1464"/>
                  </a:lnTo>
                  <a:lnTo>
                    <a:pt x="1156" y="1454"/>
                  </a:lnTo>
                  <a:lnTo>
                    <a:pt x="1147" y="1440"/>
                  </a:lnTo>
                  <a:lnTo>
                    <a:pt x="1123" y="1423"/>
                  </a:lnTo>
                  <a:lnTo>
                    <a:pt x="1133" y="1412"/>
                  </a:lnTo>
                  <a:lnTo>
                    <a:pt x="1130" y="1397"/>
                  </a:lnTo>
                  <a:lnTo>
                    <a:pt x="1147" y="1393"/>
                  </a:lnTo>
                  <a:lnTo>
                    <a:pt x="1152" y="1379"/>
                  </a:lnTo>
                  <a:lnTo>
                    <a:pt x="1154" y="1371"/>
                  </a:lnTo>
                  <a:lnTo>
                    <a:pt x="1137" y="1362"/>
                  </a:lnTo>
                  <a:lnTo>
                    <a:pt x="1109" y="1388"/>
                  </a:lnTo>
                  <a:lnTo>
                    <a:pt x="1085" y="1381"/>
                  </a:lnTo>
                  <a:lnTo>
                    <a:pt x="1076" y="1390"/>
                  </a:lnTo>
                  <a:lnTo>
                    <a:pt x="1083" y="1397"/>
                  </a:lnTo>
                  <a:lnTo>
                    <a:pt x="1076" y="1426"/>
                  </a:lnTo>
                  <a:lnTo>
                    <a:pt x="1036" y="1421"/>
                  </a:lnTo>
                  <a:lnTo>
                    <a:pt x="1024" y="1457"/>
                  </a:lnTo>
                  <a:lnTo>
                    <a:pt x="979" y="1449"/>
                  </a:lnTo>
                  <a:lnTo>
                    <a:pt x="969" y="1480"/>
                  </a:lnTo>
                  <a:lnTo>
                    <a:pt x="936" y="1518"/>
                  </a:lnTo>
                  <a:lnTo>
                    <a:pt x="915" y="1509"/>
                  </a:lnTo>
                  <a:lnTo>
                    <a:pt x="913" y="1492"/>
                  </a:lnTo>
                  <a:lnTo>
                    <a:pt x="899" y="1487"/>
                  </a:lnTo>
                  <a:lnTo>
                    <a:pt x="899" y="1471"/>
                  </a:lnTo>
                  <a:lnTo>
                    <a:pt x="873" y="1546"/>
                  </a:lnTo>
                  <a:lnTo>
                    <a:pt x="873" y="1546"/>
                  </a:lnTo>
                  <a:lnTo>
                    <a:pt x="839" y="1539"/>
                  </a:lnTo>
                  <a:lnTo>
                    <a:pt x="764" y="1487"/>
                  </a:lnTo>
                  <a:lnTo>
                    <a:pt x="738" y="1409"/>
                  </a:lnTo>
                  <a:lnTo>
                    <a:pt x="690" y="1364"/>
                  </a:lnTo>
                  <a:lnTo>
                    <a:pt x="653" y="1289"/>
                  </a:lnTo>
                  <a:lnTo>
                    <a:pt x="622" y="1246"/>
                  </a:lnTo>
                  <a:lnTo>
                    <a:pt x="558" y="1220"/>
                  </a:lnTo>
                  <a:lnTo>
                    <a:pt x="435" y="1225"/>
                  </a:lnTo>
                  <a:lnTo>
                    <a:pt x="435" y="1225"/>
                  </a:lnTo>
                  <a:lnTo>
                    <a:pt x="426" y="1208"/>
                  </a:lnTo>
                  <a:lnTo>
                    <a:pt x="407" y="1201"/>
                  </a:lnTo>
                  <a:lnTo>
                    <a:pt x="376" y="1163"/>
                  </a:lnTo>
                  <a:lnTo>
                    <a:pt x="362" y="1118"/>
                  </a:lnTo>
                  <a:lnTo>
                    <a:pt x="350" y="1104"/>
                  </a:lnTo>
                  <a:lnTo>
                    <a:pt x="362" y="1092"/>
                  </a:lnTo>
                  <a:lnTo>
                    <a:pt x="350" y="1102"/>
                  </a:lnTo>
                  <a:lnTo>
                    <a:pt x="333" y="1074"/>
                  </a:lnTo>
                  <a:lnTo>
                    <a:pt x="314" y="1071"/>
                  </a:lnTo>
                  <a:lnTo>
                    <a:pt x="359" y="1050"/>
                  </a:lnTo>
                  <a:lnTo>
                    <a:pt x="385" y="1055"/>
                  </a:lnTo>
                  <a:lnTo>
                    <a:pt x="381" y="1064"/>
                  </a:lnTo>
                  <a:lnTo>
                    <a:pt x="388" y="1064"/>
                  </a:lnTo>
                  <a:lnTo>
                    <a:pt x="388" y="1057"/>
                  </a:lnTo>
                  <a:lnTo>
                    <a:pt x="392" y="1064"/>
                  </a:lnTo>
                  <a:lnTo>
                    <a:pt x="407" y="1062"/>
                  </a:lnTo>
                  <a:lnTo>
                    <a:pt x="423" y="1038"/>
                  </a:lnTo>
                  <a:lnTo>
                    <a:pt x="423" y="1033"/>
                  </a:lnTo>
                  <a:lnTo>
                    <a:pt x="409" y="1031"/>
                  </a:lnTo>
                  <a:lnTo>
                    <a:pt x="421" y="1026"/>
                  </a:lnTo>
                  <a:lnTo>
                    <a:pt x="402" y="1003"/>
                  </a:lnTo>
                  <a:lnTo>
                    <a:pt x="409" y="1000"/>
                  </a:lnTo>
                  <a:lnTo>
                    <a:pt x="402" y="1000"/>
                  </a:lnTo>
                  <a:lnTo>
                    <a:pt x="390" y="962"/>
                  </a:lnTo>
                  <a:lnTo>
                    <a:pt x="371" y="960"/>
                  </a:lnTo>
                  <a:lnTo>
                    <a:pt x="347" y="974"/>
                  </a:lnTo>
                  <a:lnTo>
                    <a:pt x="350" y="965"/>
                  </a:lnTo>
                  <a:lnTo>
                    <a:pt x="347" y="974"/>
                  </a:lnTo>
                  <a:lnTo>
                    <a:pt x="317" y="922"/>
                  </a:lnTo>
                  <a:lnTo>
                    <a:pt x="338" y="858"/>
                  </a:lnTo>
                  <a:lnTo>
                    <a:pt x="336" y="806"/>
                  </a:lnTo>
                  <a:lnTo>
                    <a:pt x="329" y="797"/>
                  </a:lnTo>
                  <a:lnTo>
                    <a:pt x="303" y="809"/>
                  </a:lnTo>
                  <a:lnTo>
                    <a:pt x="279" y="797"/>
                  </a:lnTo>
                  <a:lnTo>
                    <a:pt x="258" y="799"/>
                  </a:lnTo>
                  <a:lnTo>
                    <a:pt x="239" y="823"/>
                  </a:lnTo>
                  <a:lnTo>
                    <a:pt x="220" y="813"/>
                  </a:lnTo>
                  <a:lnTo>
                    <a:pt x="194" y="776"/>
                  </a:lnTo>
                  <a:lnTo>
                    <a:pt x="199" y="797"/>
                  </a:lnTo>
                  <a:lnTo>
                    <a:pt x="187" y="785"/>
                  </a:lnTo>
                  <a:lnTo>
                    <a:pt x="196" y="804"/>
                  </a:lnTo>
                  <a:lnTo>
                    <a:pt x="180" y="780"/>
                  </a:lnTo>
                  <a:lnTo>
                    <a:pt x="196" y="733"/>
                  </a:lnTo>
                  <a:lnTo>
                    <a:pt x="203" y="731"/>
                  </a:lnTo>
                  <a:lnTo>
                    <a:pt x="201" y="740"/>
                  </a:lnTo>
                  <a:lnTo>
                    <a:pt x="215" y="747"/>
                  </a:lnTo>
                  <a:lnTo>
                    <a:pt x="225" y="733"/>
                  </a:lnTo>
                  <a:lnTo>
                    <a:pt x="246" y="728"/>
                  </a:lnTo>
                  <a:lnTo>
                    <a:pt x="236" y="733"/>
                  </a:lnTo>
                  <a:lnTo>
                    <a:pt x="246" y="714"/>
                  </a:lnTo>
                  <a:lnTo>
                    <a:pt x="236" y="719"/>
                  </a:lnTo>
                  <a:lnTo>
                    <a:pt x="225" y="714"/>
                  </a:lnTo>
                  <a:lnTo>
                    <a:pt x="220" y="721"/>
                  </a:lnTo>
                  <a:lnTo>
                    <a:pt x="194" y="716"/>
                  </a:lnTo>
                  <a:lnTo>
                    <a:pt x="203" y="695"/>
                  </a:lnTo>
                  <a:lnTo>
                    <a:pt x="324" y="669"/>
                  </a:lnTo>
                  <a:lnTo>
                    <a:pt x="355" y="676"/>
                  </a:lnTo>
                  <a:lnTo>
                    <a:pt x="385" y="657"/>
                  </a:lnTo>
                  <a:lnTo>
                    <a:pt x="409" y="624"/>
                  </a:lnTo>
                  <a:lnTo>
                    <a:pt x="433" y="620"/>
                  </a:lnTo>
                  <a:lnTo>
                    <a:pt x="437" y="605"/>
                  </a:lnTo>
                  <a:lnTo>
                    <a:pt x="454" y="612"/>
                  </a:lnTo>
                  <a:lnTo>
                    <a:pt x="463" y="605"/>
                  </a:lnTo>
                  <a:lnTo>
                    <a:pt x="452" y="610"/>
                  </a:lnTo>
                  <a:lnTo>
                    <a:pt x="435" y="603"/>
                  </a:lnTo>
                  <a:lnTo>
                    <a:pt x="437" y="584"/>
                  </a:lnTo>
                  <a:lnTo>
                    <a:pt x="423" y="560"/>
                  </a:lnTo>
                  <a:lnTo>
                    <a:pt x="409" y="570"/>
                  </a:lnTo>
                  <a:lnTo>
                    <a:pt x="390" y="612"/>
                  </a:lnTo>
                  <a:lnTo>
                    <a:pt x="383" y="610"/>
                  </a:lnTo>
                  <a:lnTo>
                    <a:pt x="388" y="615"/>
                  </a:lnTo>
                  <a:lnTo>
                    <a:pt x="371" y="624"/>
                  </a:lnTo>
                  <a:lnTo>
                    <a:pt x="338" y="624"/>
                  </a:lnTo>
                  <a:lnTo>
                    <a:pt x="317" y="612"/>
                  </a:lnTo>
                  <a:lnTo>
                    <a:pt x="324" y="596"/>
                  </a:lnTo>
                  <a:lnTo>
                    <a:pt x="317" y="584"/>
                  </a:lnTo>
                  <a:lnTo>
                    <a:pt x="357" y="549"/>
                  </a:lnTo>
                  <a:lnTo>
                    <a:pt x="355" y="515"/>
                  </a:lnTo>
                  <a:lnTo>
                    <a:pt x="362" y="487"/>
                  </a:lnTo>
                  <a:lnTo>
                    <a:pt x="369" y="485"/>
                  </a:lnTo>
                  <a:lnTo>
                    <a:pt x="355" y="480"/>
                  </a:lnTo>
                  <a:lnTo>
                    <a:pt x="359" y="468"/>
                  </a:lnTo>
                  <a:lnTo>
                    <a:pt x="352" y="480"/>
                  </a:lnTo>
                  <a:lnTo>
                    <a:pt x="321" y="480"/>
                  </a:lnTo>
                  <a:lnTo>
                    <a:pt x="317" y="473"/>
                  </a:lnTo>
                  <a:lnTo>
                    <a:pt x="345" y="459"/>
                  </a:lnTo>
                  <a:lnTo>
                    <a:pt x="336" y="461"/>
                  </a:lnTo>
                  <a:lnTo>
                    <a:pt x="321" y="423"/>
                  </a:lnTo>
                  <a:lnTo>
                    <a:pt x="281" y="395"/>
                  </a:lnTo>
                  <a:lnTo>
                    <a:pt x="277" y="364"/>
                  </a:lnTo>
                  <a:lnTo>
                    <a:pt x="248" y="348"/>
                  </a:lnTo>
                  <a:lnTo>
                    <a:pt x="246" y="341"/>
                  </a:lnTo>
                  <a:lnTo>
                    <a:pt x="255" y="333"/>
                  </a:lnTo>
                  <a:lnTo>
                    <a:pt x="248" y="303"/>
                  </a:lnTo>
                  <a:lnTo>
                    <a:pt x="194" y="227"/>
                  </a:lnTo>
                  <a:lnTo>
                    <a:pt x="191" y="182"/>
                  </a:lnTo>
                  <a:lnTo>
                    <a:pt x="139" y="184"/>
                  </a:lnTo>
                  <a:lnTo>
                    <a:pt x="80" y="222"/>
                  </a:lnTo>
                  <a:lnTo>
                    <a:pt x="57" y="208"/>
                  </a:lnTo>
                  <a:lnTo>
                    <a:pt x="50" y="192"/>
                  </a:lnTo>
                  <a:lnTo>
                    <a:pt x="35" y="187"/>
                  </a:lnTo>
                  <a:lnTo>
                    <a:pt x="31" y="203"/>
                  </a:lnTo>
                  <a:lnTo>
                    <a:pt x="12" y="218"/>
                  </a:lnTo>
                  <a:lnTo>
                    <a:pt x="9" y="333"/>
                  </a:lnTo>
                  <a:lnTo>
                    <a:pt x="0" y="322"/>
                  </a:lnTo>
                  <a:lnTo>
                    <a:pt x="9" y="154"/>
                  </a:lnTo>
                  <a:lnTo>
                    <a:pt x="68" y="7"/>
                  </a:lnTo>
                  <a:lnTo>
                    <a:pt x="78" y="0"/>
                  </a:lnTo>
                  <a:lnTo>
                    <a:pt x="94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43">
              <a:extLst>
                <a:ext uri="{FF2B5EF4-FFF2-40B4-BE49-F238E27FC236}">
                  <a16:creationId xmlns:a16="http://schemas.microsoft.com/office/drawing/2014/main" id="{ED1EF75E-3B88-EC43-4F5C-B4AD1CC9C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9800" y="3516133"/>
              <a:ext cx="1228292" cy="1010499"/>
            </a:xfrm>
            <a:custGeom>
              <a:avLst/>
              <a:gdLst>
                <a:gd name="T0" fmla="*/ 629 w 1675"/>
                <a:gd name="T1" fmla="*/ 30 h 1378"/>
                <a:gd name="T2" fmla="*/ 611 w 1675"/>
                <a:gd name="T3" fmla="*/ 68 h 1378"/>
                <a:gd name="T4" fmla="*/ 660 w 1675"/>
                <a:gd name="T5" fmla="*/ 163 h 1378"/>
                <a:gd name="T6" fmla="*/ 708 w 1675"/>
                <a:gd name="T7" fmla="*/ 222 h 1378"/>
                <a:gd name="T8" fmla="*/ 885 w 1675"/>
                <a:gd name="T9" fmla="*/ 255 h 1378"/>
                <a:gd name="T10" fmla="*/ 918 w 1675"/>
                <a:gd name="T11" fmla="*/ 399 h 1378"/>
                <a:gd name="T12" fmla="*/ 961 w 1675"/>
                <a:gd name="T13" fmla="*/ 463 h 1378"/>
                <a:gd name="T14" fmla="*/ 1022 w 1675"/>
                <a:gd name="T15" fmla="*/ 513 h 1378"/>
                <a:gd name="T16" fmla="*/ 1136 w 1675"/>
                <a:gd name="T17" fmla="*/ 586 h 1378"/>
                <a:gd name="T18" fmla="*/ 1285 w 1675"/>
                <a:gd name="T19" fmla="*/ 633 h 1378"/>
                <a:gd name="T20" fmla="*/ 1424 w 1675"/>
                <a:gd name="T21" fmla="*/ 669 h 1378"/>
                <a:gd name="T22" fmla="*/ 1483 w 1675"/>
                <a:gd name="T23" fmla="*/ 527 h 1378"/>
                <a:gd name="T24" fmla="*/ 1573 w 1675"/>
                <a:gd name="T25" fmla="*/ 562 h 1378"/>
                <a:gd name="T26" fmla="*/ 1627 w 1675"/>
                <a:gd name="T27" fmla="*/ 638 h 1378"/>
                <a:gd name="T28" fmla="*/ 1585 w 1675"/>
                <a:gd name="T29" fmla="*/ 719 h 1378"/>
                <a:gd name="T30" fmla="*/ 1504 w 1675"/>
                <a:gd name="T31" fmla="*/ 766 h 1378"/>
                <a:gd name="T32" fmla="*/ 1431 w 1675"/>
                <a:gd name="T33" fmla="*/ 797 h 1378"/>
                <a:gd name="T34" fmla="*/ 1445 w 1675"/>
                <a:gd name="T35" fmla="*/ 884 h 1378"/>
                <a:gd name="T36" fmla="*/ 1396 w 1675"/>
                <a:gd name="T37" fmla="*/ 993 h 1378"/>
                <a:gd name="T38" fmla="*/ 1327 w 1675"/>
                <a:gd name="T39" fmla="*/ 1047 h 1378"/>
                <a:gd name="T40" fmla="*/ 1270 w 1675"/>
                <a:gd name="T41" fmla="*/ 986 h 1378"/>
                <a:gd name="T42" fmla="*/ 1240 w 1675"/>
                <a:gd name="T43" fmla="*/ 1092 h 1378"/>
                <a:gd name="T44" fmla="*/ 1235 w 1675"/>
                <a:gd name="T45" fmla="*/ 1173 h 1378"/>
                <a:gd name="T46" fmla="*/ 1124 w 1675"/>
                <a:gd name="T47" fmla="*/ 1187 h 1378"/>
                <a:gd name="T48" fmla="*/ 991 w 1675"/>
                <a:gd name="T49" fmla="*/ 1199 h 1378"/>
                <a:gd name="T50" fmla="*/ 939 w 1675"/>
                <a:gd name="T51" fmla="*/ 1109 h 1378"/>
                <a:gd name="T52" fmla="*/ 852 w 1675"/>
                <a:gd name="T53" fmla="*/ 1123 h 1378"/>
                <a:gd name="T54" fmla="*/ 845 w 1675"/>
                <a:gd name="T55" fmla="*/ 1255 h 1378"/>
                <a:gd name="T56" fmla="*/ 828 w 1675"/>
                <a:gd name="T57" fmla="*/ 1319 h 1378"/>
                <a:gd name="T58" fmla="*/ 760 w 1675"/>
                <a:gd name="T59" fmla="*/ 1239 h 1378"/>
                <a:gd name="T60" fmla="*/ 677 w 1675"/>
                <a:gd name="T61" fmla="*/ 1243 h 1378"/>
                <a:gd name="T62" fmla="*/ 603 w 1675"/>
                <a:gd name="T63" fmla="*/ 1199 h 1378"/>
                <a:gd name="T64" fmla="*/ 514 w 1675"/>
                <a:gd name="T65" fmla="*/ 1248 h 1378"/>
                <a:gd name="T66" fmla="*/ 563 w 1675"/>
                <a:gd name="T67" fmla="*/ 1310 h 1378"/>
                <a:gd name="T68" fmla="*/ 506 w 1675"/>
                <a:gd name="T69" fmla="*/ 1378 h 1378"/>
                <a:gd name="T70" fmla="*/ 436 w 1675"/>
                <a:gd name="T71" fmla="*/ 1340 h 1378"/>
                <a:gd name="T72" fmla="*/ 412 w 1675"/>
                <a:gd name="T73" fmla="*/ 1253 h 1378"/>
                <a:gd name="T74" fmla="*/ 365 w 1675"/>
                <a:gd name="T75" fmla="*/ 1220 h 1378"/>
                <a:gd name="T76" fmla="*/ 305 w 1675"/>
                <a:gd name="T77" fmla="*/ 1158 h 1378"/>
                <a:gd name="T78" fmla="*/ 199 w 1675"/>
                <a:gd name="T79" fmla="*/ 1061 h 1378"/>
                <a:gd name="T80" fmla="*/ 119 w 1675"/>
                <a:gd name="T81" fmla="*/ 1076 h 1378"/>
                <a:gd name="T82" fmla="*/ 107 w 1675"/>
                <a:gd name="T83" fmla="*/ 938 h 1378"/>
                <a:gd name="T84" fmla="*/ 29 w 1675"/>
                <a:gd name="T85" fmla="*/ 917 h 1378"/>
                <a:gd name="T86" fmla="*/ 45 w 1675"/>
                <a:gd name="T87" fmla="*/ 797 h 1378"/>
                <a:gd name="T88" fmla="*/ 97 w 1675"/>
                <a:gd name="T89" fmla="*/ 766 h 1378"/>
                <a:gd name="T90" fmla="*/ 57 w 1675"/>
                <a:gd name="T91" fmla="*/ 714 h 1378"/>
                <a:gd name="T92" fmla="*/ 112 w 1675"/>
                <a:gd name="T93" fmla="*/ 678 h 1378"/>
                <a:gd name="T94" fmla="*/ 197 w 1675"/>
                <a:gd name="T95" fmla="*/ 617 h 1378"/>
                <a:gd name="T96" fmla="*/ 147 w 1675"/>
                <a:gd name="T97" fmla="*/ 492 h 1378"/>
                <a:gd name="T98" fmla="*/ 164 w 1675"/>
                <a:gd name="T99" fmla="*/ 425 h 1378"/>
                <a:gd name="T100" fmla="*/ 55 w 1675"/>
                <a:gd name="T101" fmla="*/ 338 h 1378"/>
                <a:gd name="T102" fmla="*/ 97 w 1675"/>
                <a:gd name="T103" fmla="*/ 222 h 1378"/>
                <a:gd name="T104" fmla="*/ 166 w 1675"/>
                <a:gd name="T105" fmla="*/ 210 h 1378"/>
                <a:gd name="T106" fmla="*/ 223 w 1675"/>
                <a:gd name="T107" fmla="*/ 161 h 1378"/>
                <a:gd name="T108" fmla="*/ 298 w 1675"/>
                <a:gd name="T109" fmla="*/ 61 h 1378"/>
                <a:gd name="T110" fmla="*/ 440 w 1675"/>
                <a:gd name="T111" fmla="*/ 68 h 1378"/>
                <a:gd name="T112" fmla="*/ 480 w 1675"/>
                <a:gd name="T113" fmla="*/ 12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75" h="1378">
                  <a:moveTo>
                    <a:pt x="497" y="7"/>
                  </a:moveTo>
                  <a:lnTo>
                    <a:pt x="528" y="9"/>
                  </a:lnTo>
                  <a:lnTo>
                    <a:pt x="535" y="0"/>
                  </a:lnTo>
                  <a:lnTo>
                    <a:pt x="563" y="9"/>
                  </a:lnTo>
                  <a:lnTo>
                    <a:pt x="568" y="26"/>
                  </a:lnTo>
                  <a:lnTo>
                    <a:pt x="592" y="16"/>
                  </a:lnTo>
                  <a:lnTo>
                    <a:pt x="608" y="38"/>
                  </a:lnTo>
                  <a:lnTo>
                    <a:pt x="629" y="30"/>
                  </a:lnTo>
                  <a:lnTo>
                    <a:pt x="625" y="38"/>
                  </a:lnTo>
                  <a:lnTo>
                    <a:pt x="639" y="45"/>
                  </a:lnTo>
                  <a:lnTo>
                    <a:pt x="634" y="56"/>
                  </a:lnTo>
                  <a:lnTo>
                    <a:pt x="613" y="47"/>
                  </a:lnTo>
                  <a:lnTo>
                    <a:pt x="608" y="68"/>
                  </a:lnTo>
                  <a:lnTo>
                    <a:pt x="608" y="68"/>
                  </a:lnTo>
                  <a:lnTo>
                    <a:pt x="611" y="68"/>
                  </a:lnTo>
                  <a:lnTo>
                    <a:pt x="611" y="68"/>
                  </a:lnTo>
                  <a:lnTo>
                    <a:pt x="615" y="87"/>
                  </a:lnTo>
                  <a:lnTo>
                    <a:pt x="615" y="87"/>
                  </a:lnTo>
                  <a:lnTo>
                    <a:pt x="615" y="92"/>
                  </a:lnTo>
                  <a:lnTo>
                    <a:pt x="615" y="92"/>
                  </a:lnTo>
                  <a:lnTo>
                    <a:pt x="622" y="90"/>
                  </a:lnTo>
                  <a:lnTo>
                    <a:pt x="644" y="108"/>
                  </a:lnTo>
                  <a:lnTo>
                    <a:pt x="632" y="125"/>
                  </a:lnTo>
                  <a:lnTo>
                    <a:pt x="660" y="163"/>
                  </a:lnTo>
                  <a:lnTo>
                    <a:pt x="653" y="177"/>
                  </a:lnTo>
                  <a:lnTo>
                    <a:pt x="653" y="177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8" y="210"/>
                  </a:lnTo>
                  <a:lnTo>
                    <a:pt x="684" y="217"/>
                  </a:lnTo>
                  <a:lnTo>
                    <a:pt x="672" y="224"/>
                  </a:lnTo>
                  <a:lnTo>
                    <a:pt x="708" y="222"/>
                  </a:lnTo>
                  <a:lnTo>
                    <a:pt x="715" y="213"/>
                  </a:lnTo>
                  <a:lnTo>
                    <a:pt x="762" y="239"/>
                  </a:lnTo>
                  <a:lnTo>
                    <a:pt x="793" y="239"/>
                  </a:lnTo>
                  <a:lnTo>
                    <a:pt x="809" y="229"/>
                  </a:lnTo>
                  <a:lnTo>
                    <a:pt x="826" y="236"/>
                  </a:lnTo>
                  <a:lnTo>
                    <a:pt x="826" y="246"/>
                  </a:lnTo>
                  <a:lnTo>
                    <a:pt x="871" y="231"/>
                  </a:lnTo>
                  <a:lnTo>
                    <a:pt x="885" y="255"/>
                  </a:lnTo>
                  <a:lnTo>
                    <a:pt x="918" y="260"/>
                  </a:lnTo>
                  <a:lnTo>
                    <a:pt x="918" y="295"/>
                  </a:lnTo>
                  <a:lnTo>
                    <a:pt x="935" y="298"/>
                  </a:lnTo>
                  <a:lnTo>
                    <a:pt x="927" y="307"/>
                  </a:lnTo>
                  <a:lnTo>
                    <a:pt x="965" y="343"/>
                  </a:lnTo>
                  <a:lnTo>
                    <a:pt x="953" y="347"/>
                  </a:lnTo>
                  <a:lnTo>
                    <a:pt x="930" y="392"/>
                  </a:lnTo>
                  <a:lnTo>
                    <a:pt x="918" y="399"/>
                  </a:lnTo>
                  <a:lnTo>
                    <a:pt x="906" y="390"/>
                  </a:lnTo>
                  <a:lnTo>
                    <a:pt x="899" y="414"/>
                  </a:lnTo>
                  <a:lnTo>
                    <a:pt x="913" y="418"/>
                  </a:lnTo>
                  <a:lnTo>
                    <a:pt x="913" y="430"/>
                  </a:lnTo>
                  <a:lnTo>
                    <a:pt x="946" y="425"/>
                  </a:lnTo>
                  <a:lnTo>
                    <a:pt x="951" y="442"/>
                  </a:lnTo>
                  <a:lnTo>
                    <a:pt x="961" y="442"/>
                  </a:lnTo>
                  <a:lnTo>
                    <a:pt x="961" y="463"/>
                  </a:lnTo>
                  <a:lnTo>
                    <a:pt x="970" y="468"/>
                  </a:lnTo>
                  <a:lnTo>
                    <a:pt x="961" y="482"/>
                  </a:lnTo>
                  <a:lnTo>
                    <a:pt x="949" y="484"/>
                  </a:lnTo>
                  <a:lnTo>
                    <a:pt x="958" y="503"/>
                  </a:lnTo>
                  <a:lnTo>
                    <a:pt x="956" y="518"/>
                  </a:lnTo>
                  <a:lnTo>
                    <a:pt x="970" y="527"/>
                  </a:lnTo>
                  <a:lnTo>
                    <a:pt x="1005" y="527"/>
                  </a:lnTo>
                  <a:lnTo>
                    <a:pt x="1022" y="513"/>
                  </a:lnTo>
                  <a:lnTo>
                    <a:pt x="1043" y="520"/>
                  </a:lnTo>
                  <a:lnTo>
                    <a:pt x="1050" y="532"/>
                  </a:lnTo>
                  <a:lnTo>
                    <a:pt x="1062" y="520"/>
                  </a:lnTo>
                  <a:lnTo>
                    <a:pt x="1081" y="520"/>
                  </a:lnTo>
                  <a:lnTo>
                    <a:pt x="1098" y="536"/>
                  </a:lnTo>
                  <a:lnTo>
                    <a:pt x="1100" y="558"/>
                  </a:lnTo>
                  <a:lnTo>
                    <a:pt x="1119" y="562"/>
                  </a:lnTo>
                  <a:lnTo>
                    <a:pt x="1136" y="586"/>
                  </a:lnTo>
                  <a:lnTo>
                    <a:pt x="1145" y="574"/>
                  </a:lnTo>
                  <a:lnTo>
                    <a:pt x="1159" y="581"/>
                  </a:lnTo>
                  <a:lnTo>
                    <a:pt x="1214" y="574"/>
                  </a:lnTo>
                  <a:lnTo>
                    <a:pt x="1228" y="600"/>
                  </a:lnTo>
                  <a:lnTo>
                    <a:pt x="1247" y="596"/>
                  </a:lnTo>
                  <a:lnTo>
                    <a:pt x="1263" y="605"/>
                  </a:lnTo>
                  <a:lnTo>
                    <a:pt x="1263" y="633"/>
                  </a:lnTo>
                  <a:lnTo>
                    <a:pt x="1285" y="633"/>
                  </a:lnTo>
                  <a:lnTo>
                    <a:pt x="1292" y="657"/>
                  </a:lnTo>
                  <a:lnTo>
                    <a:pt x="1334" y="648"/>
                  </a:lnTo>
                  <a:lnTo>
                    <a:pt x="1379" y="664"/>
                  </a:lnTo>
                  <a:lnTo>
                    <a:pt x="1391" y="650"/>
                  </a:lnTo>
                  <a:lnTo>
                    <a:pt x="1396" y="664"/>
                  </a:lnTo>
                  <a:lnTo>
                    <a:pt x="1410" y="664"/>
                  </a:lnTo>
                  <a:lnTo>
                    <a:pt x="1410" y="683"/>
                  </a:lnTo>
                  <a:lnTo>
                    <a:pt x="1424" y="669"/>
                  </a:lnTo>
                  <a:lnTo>
                    <a:pt x="1419" y="662"/>
                  </a:lnTo>
                  <a:lnTo>
                    <a:pt x="1429" y="641"/>
                  </a:lnTo>
                  <a:lnTo>
                    <a:pt x="1455" y="607"/>
                  </a:lnTo>
                  <a:lnTo>
                    <a:pt x="1452" y="589"/>
                  </a:lnTo>
                  <a:lnTo>
                    <a:pt x="1431" y="589"/>
                  </a:lnTo>
                  <a:lnTo>
                    <a:pt x="1450" y="539"/>
                  </a:lnTo>
                  <a:lnTo>
                    <a:pt x="1450" y="539"/>
                  </a:lnTo>
                  <a:lnTo>
                    <a:pt x="1483" y="527"/>
                  </a:lnTo>
                  <a:lnTo>
                    <a:pt x="1495" y="534"/>
                  </a:lnTo>
                  <a:lnTo>
                    <a:pt x="1497" y="548"/>
                  </a:lnTo>
                  <a:lnTo>
                    <a:pt x="1516" y="546"/>
                  </a:lnTo>
                  <a:lnTo>
                    <a:pt x="1528" y="555"/>
                  </a:lnTo>
                  <a:lnTo>
                    <a:pt x="1557" y="546"/>
                  </a:lnTo>
                  <a:lnTo>
                    <a:pt x="1564" y="562"/>
                  </a:lnTo>
                  <a:lnTo>
                    <a:pt x="1564" y="562"/>
                  </a:lnTo>
                  <a:lnTo>
                    <a:pt x="1573" y="562"/>
                  </a:lnTo>
                  <a:lnTo>
                    <a:pt x="1573" y="562"/>
                  </a:lnTo>
                  <a:lnTo>
                    <a:pt x="1583" y="565"/>
                  </a:lnTo>
                  <a:lnTo>
                    <a:pt x="1585" y="610"/>
                  </a:lnTo>
                  <a:lnTo>
                    <a:pt x="1590" y="600"/>
                  </a:lnTo>
                  <a:lnTo>
                    <a:pt x="1606" y="603"/>
                  </a:lnTo>
                  <a:lnTo>
                    <a:pt x="1606" y="619"/>
                  </a:lnTo>
                  <a:lnTo>
                    <a:pt x="1597" y="626"/>
                  </a:lnTo>
                  <a:lnTo>
                    <a:pt x="1627" y="638"/>
                  </a:lnTo>
                  <a:lnTo>
                    <a:pt x="1646" y="629"/>
                  </a:lnTo>
                  <a:lnTo>
                    <a:pt x="1656" y="683"/>
                  </a:lnTo>
                  <a:lnTo>
                    <a:pt x="1675" y="702"/>
                  </a:lnTo>
                  <a:lnTo>
                    <a:pt x="1665" y="719"/>
                  </a:lnTo>
                  <a:lnTo>
                    <a:pt x="1653" y="711"/>
                  </a:lnTo>
                  <a:lnTo>
                    <a:pt x="1604" y="721"/>
                  </a:lnTo>
                  <a:lnTo>
                    <a:pt x="1594" y="714"/>
                  </a:lnTo>
                  <a:lnTo>
                    <a:pt x="1585" y="719"/>
                  </a:lnTo>
                  <a:lnTo>
                    <a:pt x="1587" y="728"/>
                  </a:lnTo>
                  <a:lnTo>
                    <a:pt x="1571" y="726"/>
                  </a:lnTo>
                  <a:lnTo>
                    <a:pt x="1547" y="754"/>
                  </a:lnTo>
                  <a:lnTo>
                    <a:pt x="1545" y="775"/>
                  </a:lnTo>
                  <a:lnTo>
                    <a:pt x="1533" y="778"/>
                  </a:lnTo>
                  <a:lnTo>
                    <a:pt x="1531" y="761"/>
                  </a:lnTo>
                  <a:lnTo>
                    <a:pt x="1523" y="771"/>
                  </a:lnTo>
                  <a:lnTo>
                    <a:pt x="1504" y="766"/>
                  </a:lnTo>
                  <a:lnTo>
                    <a:pt x="1490" y="780"/>
                  </a:lnTo>
                  <a:lnTo>
                    <a:pt x="1490" y="794"/>
                  </a:lnTo>
                  <a:lnTo>
                    <a:pt x="1464" y="797"/>
                  </a:lnTo>
                  <a:lnTo>
                    <a:pt x="1460" y="787"/>
                  </a:lnTo>
                  <a:lnTo>
                    <a:pt x="1462" y="801"/>
                  </a:lnTo>
                  <a:lnTo>
                    <a:pt x="1455" y="792"/>
                  </a:lnTo>
                  <a:lnTo>
                    <a:pt x="1448" y="806"/>
                  </a:lnTo>
                  <a:lnTo>
                    <a:pt x="1431" y="797"/>
                  </a:lnTo>
                  <a:lnTo>
                    <a:pt x="1434" y="827"/>
                  </a:lnTo>
                  <a:lnTo>
                    <a:pt x="1452" y="825"/>
                  </a:lnTo>
                  <a:lnTo>
                    <a:pt x="1455" y="832"/>
                  </a:lnTo>
                  <a:lnTo>
                    <a:pt x="1441" y="853"/>
                  </a:lnTo>
                  <a:lnTo>
                    <a:pt x="1424" y="849"/>
                  </a:lnTo>
                  <a:lnTo>
                    <a:pt x="1417" y="875"/>
                  </a:lnTo>
                  <a:lnTo>
                    <a:pt x="1441" y="875"/>
                  </a:lnTo>
                  <a:lnTo>
                    <a:pt x="1445" y="884"/>
                  </a:lnTo>
                  <a:lnTo>
                    <a:pt x="1434" y="896"/>
                  </a:lnTo>
                  <a:lnTo>
                    <a:pt x="1438" y="917"/>
                  </a:lnTo>
                  <a:lnTo>
                    <a:pt x="1474" y="927"/>
                  </a:lnTo>
                  <a:lnTo>
                    <a:pt x="1471" y="946"/>
                  </a:lnTo>
                  <a:lnTo>
                    <a:pt x="1441" y="964"/>
                  </a:lnTo>
                  <a:lnTo>
                    <a:pt x="1438" y="979"/>
                  </a:lnTo>
                  <a:lnTo>
                    <a:pt x="1400" y="969"/>
                  </a:lnTo>
                  <a:lnTo>
                    <a:pt x="1396" y="993"/>
                  </a:lnTo>
                  <a:lnTo>
                    <a:pt x="1370" y="979"/>
                  </a:lnTo>
                  <a:lnTo>
                    <a:pt x="1363" y="1021"/>
                  </a:lnTo>
                  <a:lnTo>
                    <a:pt x="1377" y="1021"/>
                  </a:lnTo>
                  <a:lnTo>
                    <a:pt x="1379" y="1028"/>
                  </a:lnTo>
                  <a:lnTo>
                    <a:pt x="1356" y="1038"/>
                  </a:lnTo>
                  <a:lnTo>
                    <a:pt x="1341" y="1026"/>
                  </a:lnTo>
                  <a:lnTo>
                    <a:pt x="1329" y="1028"/>
                  </a:lnTo>
                  <a:lnTo>
                    <a:pt x="1327" y="1047"/>
                  </a:lnTo>
                  <a:lnTo>
                    <a:pt x="1315" y="1052"/>
                  </a:lnTo>
                  <a:lnTo>
                    <a:pt x="1299" y="1052"/>
                  </a:lnTo>
                  <a:lnTo>
                    <a:pt x="1292" y="1038"/>
                  </a:lnTo>
                  <a:lnTo>
                    <a:pt x="1303" y="1012"/>
                  </a:lnTo>
                  <a:lnTo>
                    <a:pt x="1282" y="993"/>
                  </a:lnTo>
                  <a:lnTo>
                    <a:pt x="1292" y="983"/>
                  </a:lnTo>
                  <a:lnTo>
                    <a:pt x="1282" y="974"/>
                  </a:lnTo>
                  <a:lnTo>
                    <a:pt x="1270" y="986"/>
                  </a:lnTo>
                  <a:lnTo>
                    <a:pt x="1273" y="998"/>
                  </a:lnTo>
                  <a:lnTo>
                    <a:pt x="1235" y="1021"/>
                  </a:lnTo>
                  <a:lnTo>
                    <a:pt x="1237" y="1047"/>
                  </a:lnTo>
                  <a:lnTo>
                    <a:pt x="1211" y="1052"/>
                  </a:lnTo>
                  <a:lnTo>
                    <a:pt x="1202" y="1064"/>
                  </a:lnTo>
                  <a:lnTo>
                    <a:pt x="1214" y="1085"/>
                  </a:lnTo>
                  <a:lnTo>
                    <a:pt x="1240" y="1078"/>
                  </a:lnTo>
                  <a:lnTo>
                    <a:pt x="1240" y="1092"/>
                  </a:lnTo>
                  <a:lnTo>
                    <a:pt x="1259" y="1113"/>
                  </a:lnTo>
                  <a:lnTo>
                    <a:pt x="1244" y="1128"/>
                  </a:lnTo>
                  <a:lnTo>
                    <a:pt x="1249" y="1144"/>
                  </a:lnTo>
                  <a:lnTo>
                    <a:pt x="1240" y="1137"/>
                  </a:lnTo>
                  <a:lnTo>
                    <a:pt x="1216" y="1149"/>
                  </a:lnTo>
                  <a:lnTo>
                    <a:pt x="1221" y="1161"/>
                  </a:lnTo>
                  <a:lnTo>
                    <a:pt x="1237" y="1165"/>
                  </a:lnTo>
                  <a:lnTo>
                    <a:pt x="1235" y="1173"/>
                  </a:lnTo>
                  <a:lnTo>
                    <a:pt x="1235" y="1173"/>
                  </a:lnTo>
                  <a:lnTo>
                    <a:pt x="1176" y="1206"/>
                  </a:lnTo>
                  <a:lnTo>
                    <a:pt x="1176" y="1191"/>
                  </a:lnTo>
                  <a:lnTo>
                    <a:pt x="1147" y="1177"/>
                  </a:lnTo>
                  <a:lnTo>
                    <a:pt x="1143" y="1184"/>
                  </a:lnTo>
                  <a:lnTo>
                    <a:pt x="1131" y="1182"/>
                  </a:lnTo>
                  <a:lnTo>
                    <a:pt x="1138" y="1189"/>
                  </a:lnTo>
                  <a:lnTo>
                    <a:pt x="1124" y="1187"/>
                  </a:lnTo>
                  <a:lnTo>
                    <a:pt x="1107" y="1199"/>
                  </a:lnTo>
                  <a:lnTo>
                    <a:pt x="1105" y="1191"/>
                  </a:lnTo>
                  <a:lnTo>
                    <a:pt x="1055" y="1206"/>
                  </a:lnTo>
                  <a:lnTo>
                    <a:pt x="1036" y="1191"/>
                  </a:lnTo>
                  <a:lnTo>
                    <a:pt x="1022" y="1194"/>
                  </a:lnTo>
                  <a:lnTo>
                    <a:pt x="1015" y="1208"/>
                  </a:lnTo>
                  <a:lnTo>
                    <a:pt x="991" y="1217"/>
                  </a:lnTo>
                  <a:lnTo>
                    <a:pt x="991" y="1199"/>
                  </a:lnTo>
                  <a:lnTo>
                    <a:pt x="965" y="1194"/>
                  </a:lnTo>
                  <a:lnTo>
                    <a:pt x="968" y="1165"/>
                  </a:lnTo>
                  <a:lnTo>
                    <a:pt x="958" y="1165"/>
                  </a:lnTo>
                  <a:lnTo>
                    <a:pt x="944" y="1175"/>
                  </a:lnTo>
                  <a:lnTo>
                    <a:pt x="949" y="1165"/>
                  </a:lnTo>
                  <a:lnTo>
                    <a:pt x="930" y="1154"/>
                  </a:lnTo>
                  <a:lnTo>
                    <a:pt x="930" y="1106"/>
                  </a:lnTo>
                  <a:lnTo>
                    <a:pt x="939" y="1109"/>
                  </a:lnTo>
                  <a:lnTo>
                    <a:pt x="944" y="1102"/>
                  </a:lnTo>
                  <a:lnTo>
                    <a:pt x="937" y="1090"/>
                  </a:lnTo>
                  <a:lnTo>
                    <a:pt x="885" y="1080"/>
                  </a:lnTo>
                  <a:lnTo>
                    <a:pt x="887" y="1090"/>
                  </a:lnTo>
                  <a:lnTo>
                    <a:pt x="871" y="1092"/>
                  </a:lnTo>
                  <a:lnTo>
                    <a:pt x="871" y="1109"/>
                  </a:lnTo>
                  <a:lnTo>
                    <a:pt x="859" y="1111"/>
                  </a:lnTo>
                  <a:lnTo>
                    <a:pt x="852" y="1123"/>
                  </a:lnTo>
                  <a:lnTo>
                    <a:pt x="849" y="1113"/>
                  </a:lnTo>
                  <a:lnTo>
                    <a:pt x="826" y="1121"/>
                  </a:lnTo>
                  <a:lnTo>
                    <a:pt x="826" y="1149"/>
                  </a:lnTo>
                  <a:lnTo>
                    <a:pt x="838" y="1165"/>
                  </a:lnTo>
                  <a:lnTo>
                    <a:pt x="833" y="1194"/>
                  </a:lnTo>
                  <a:lnTo>
                    <a:pt x="849" y="1232"/>
                  </a:lnTo>
                  <a:lnTo>
                    <a:pt x="835" y="1241"/>
                  </a:lnTo>
                  <a:lnTo>
                    <a:pt x="845" y="1255"/>
                  </a:lnTo>
                  <a:lnTo>
                    <a:pt x="835" y="1255"/>
                  </a:lnTo>
                  <a:lnTo>
                    <a:pt x="840" y="1284"/>
                  </a:lnTo>
                  <a:lnTo>
                    <a:pt x="828" y="1296"/>
                  </a:lnTo>
                  <a:lnTo>
                    <a:pt x="835" y="1300"/>
                  </a:lnTo>
                  <a:lnTo>
                    <a:pt x="835" y="1300"/>
                  </a:lnTo>
                  <a:lnTo>
                    <a:pt x="833" y="1300"/>
                  </a:lnTo>
                  <a:lnTo>
                    <a:pt x="833" y="1300"/>
                  </a:lnTo>
                  <a:lnTo>
                    <a:pt x="828" y="1319"/>
                  </a:lnTo>
                  <a:lnTo>
                    <a:pt x="795" y="1296"/>
                  </a:lnTo>
                  <a:lnTo>
                    <a:pt x="793" y="1314"/>
                  </a:lnTo>
                  <a:lnTo>
                    <a:pt x="783" y="1317"/>
                  </a:lnTo>
                  <a:lnTo>
                    <a:pt x="788" y="1307"/>
                  </a:lnTo>
                  <a:lnTo>
                    <a:pt x="764" y="1303"/>
                  </a:lnTo>
                  <a:lnTo>
                    <a:pt x="757" y="1288"/>
                  </a:lnTo>
                  <a:lnTo>
                    <a:pt x="771" y="1260"/>
                  </a:lnTo>
                  <a:lnTo>
                    <a:pt x="760" y="1239"/>
                  </a:lnTo>
                  <a:lnTo>
                    <a:pt x="748" y="1243"/>
                  </a:lnTo>
                  <a:lnTo>
                    <a:pt x="748" y="1227"/>
                  </a:lnTo>
                  <a:lnTo>
                    <a:pt x="731" y="1227"/>
                  </a:lnTo>
                  <a:lnTo>
                    <a:pt x="729" y="1241"/>
                  </a:lnTo>
                  <a:lnTo>
                    <a:pt x="703" y="1248"/>
                  </a:lnTo>
                  <a:lnTo>
                    <a:pt x="700" y="1232"/>
                  </a:lnTo>
                  <a:lnTo>
                    <a:pt x="674" y="1227"/>
                  </a:lnTo>
                  <a:lnTo>
                    <a:pt x="677" y="1243"/>
                  </a:lnTo>
                  <a:lnTo>
                    <a:pt x="667" y="1243"/>
                  </a:lnTo>
                  <a:lnTo>
                    <a:pt x="639" y="1203"/>
                  </a:lnTo>
                  <a:lnTo>
                    <a:pt x="627" y="1206"/>
                  </a:lnTo>
                  <a:lnTo>
                    <a:pt x="627" y="1206"/>
                  </a:lnTo>
                  <a:lnTo>
                    <a:pt x="622" y="1208"/>
                  </a:lnTo>
                  <a:lnTo>
                    <a:pt x="622" y="1208"/>
                  </a:lnTo>
                  <a:lnTo>
                    <a:pt x="613" y="1213"/>
                  </a:lnTo>
                  <a:lnTo>
                    <a:pt x="603" y="1199"/>
                  </a:lnTo>
                  <a:lnTo>
                    <a:pt x="594" y="1206"/>
                  </a:lnTo>
                  <a:lnTo>
                    <a:pt x="575" y="1201"/>
                  </a:lnTo>
                  <a:lnTo>
                    <a:pt x="561" y="1215"/>
                  </a:lnTo>
                  <a:lnTo>
                    <a:pt x="549" y="1210"/>
                  </a:lnTo>
                  <a:lnTo>
                    <a:pt x="530" y="1234"/>
                  </a:lnTo>
                  <a:lnTo>
                    <a:pt x="506" y="1229"/>
                  </a:lnTo>
                  <a:lnTo>
                    <a:pt x="504" y="1246"/>
                  </a:lnTo>
                  <a:lnTo>
                    <a:pt x="514" y="1248"/>
                  </a:lnTo>
                  <a:lnTo>
                    <a:pt x="506" y="1269"/>
                  </a:lnTo>
                  <a:lnTo>
                    <a:pt x="521" y="1274"/>
                  </a:lnTo>
                  <a:lnTo>
                    <a:pt x="540" y="1296"/>
                  </a:lnTo>
                  <a:lnTo>
                    <a:pt x="559" y="1298"/>
                  </a:lnTo>
                  <a:lnTo>
                    <a:pt x="561" y="1310"/>
                  </a:lnTo>
                  <a:lnTo>
                    <a:pt x="561" y="1310"/>
                  </a:lnTo>
                  <a:lnTo>
                    <a:pt x="563" y="1310"/>
                  </a:lnTo>
                  <a:lnTo>
                    <a:pt x="563" y="1310"/>
                  </a:lnTo>
                  <a:lnTo>
                    <a:pt x="585" y="1312"/>
                  </a:lnTo>
                  <a:lnTo>
                    <a:pt x="585" y="1340"/>
                  </a:lnTo>
                  <a:lnTo>
                    <a:pt x="570" y="1348"/>
                  </a:lnTo>
                  <a:lnTo>
                    <a:pt x="559" y="1333"/>
                  </a:lnTo>
                  <a:lnTo>
                    <a:pt x="537" y="1345"/>
                  </a:lnTo>
                  <a:lnTo>
                    <a:pt x="516" y="1336"/>
                  </a:lnTo>
                  <a:lnTo>
                    <a:pt x="514" y="1371"/>
                  </a:lnTo>
                  <a:lnTo>
                    <a:pt x="506" y="1378"/>
                  </a:lnTo>
                  <a:lnTo>
                    <a:pt x="497" y="1371"/>
                  </a:lnTo>
                  <a:lnTo>
                    <a:pt x="497" y="1371"/>
                  </a:lnTo>
                  <a:lnTo>
                    <a:pt x="492" y="1371"/>
                  </a:lnTo>
                  <a:lnTo>
                    <a:pt x="492" y="1371"/>
                  </a:lnTo>
                  <a:lnTo>
                    <a:pt x="471" y="1355"/>
                  </a:lnTo>
                  <a:lnTo>
                    <a:pt x="454" y="1362"/>
                  </a:lnTo>
                  <a:lnTo>
                    <a:pt x="440" y="1355"/>
                  </a:lnTo>
                  <a:lnTo>
                    <a:pt x="436" y="1340"/>
                  </a:lnTo>
                  <a:lnTo>
                    <a:pt x="443" y="1336"/>
                  </a:lnTo>
                  <a:lnTo>
                    <a:pt x="436" y="1324"/>
                  </a:lnTo>
                  <a:lnTo>
                    <a:pt x="440" y="1317"/>
                  </a:lnTo>
                  <a:lnTo>
                    <a:pt x="431" y="1317"/>
                  </a:lnTo>
                  <a:lnTo>
                    <a:pt x="438" y="1296"/>
                  </a:lnTo>
                  <a:lnTo>
                    <a:pt x="431" y="1281"/>
                  </a:lnTo>
                  <a:lnTo>
                    <a:pt x="436" y="1258"/>
                  </a:lnTo>
                  <a:lnTo>
                    <a:pt x="412" y="1253"/>
                  </a:lnTo>
                  <a:lnTo>
                    <a:pt x="402" y="1229"/>
                  </a:lnTo>
                  <a:lnTo>
                    <a:pt x="395" y="1227"/>
                  </a:lnTo>
                  <a:lnTo>
                    <a:pt x="386" y="1241"/>
                  </a:lnTo>
                  <a:lnTo>
                    <a:pt x="384" y="1232"/>
                  </a:lnTo>
                  <a:lnTo>
                    <a:pt x="372" y="1236"/>
                  </a:lnTo>
                  <a:lnTo>
                    <a:pt x="372" y="1217"/>
                  </a:lnTo>
                  <a:lnTo>
                    <a:pt x="365" y="1220"/>
                  </a:lnTo>
                  <a:lnTo>
                    <a:pt x="365" y="1220"/>
                  </a:lnTo>
                  <a:lnTo>
                    <a:pt x="360" y="1220"/>
                  </a:lnTo>
                  <a:lnTo>
                    <a:pt x="360" y="1220"/>
                  </a:lnTo>
                  <a:lnTo>
                    <a:pt x="348" y="1194"/>
                  </a:lnTo>
                  <a:lnTo>
                    <a:pt x="313" y="1201"/>
                  </a:lnTo>
                  <a:lnTo>
                    <a:pt x="305" y="1187"/>
                  </a:lnTo>
                  <a:lnTo>
                    <a:pt x="317" y="1170"/>
                  </a:lnTo>
                  <a:lnTo>
                    <a:pt x="298" y="1165"/>
                  </a:lnTo>
                  <a:lnTo>
                    <a:pt x="305" y="1158"/>
                  </a:lnTo>
                  <a:lnTo>
                    <a:pt x="296" y="1158"/>
                  </a:lnTo>
                  <a:lnTo>
                    <a:pt x="277" y="1132"/>
                  </a:lnTo>
                  <a:lnTo>
                    <a:pt x="275" y="1106"/>
                  </a:lnTo>
                  <a:lnTo>
                    <a:pt x="256" y="1106"/>
                  </a:lnTo>
                  <a:lnTo>
                    <a:pt x="230" y="1087"/>
                  </a:lnTo>
                  <a:lnTo>
                    <a:pt x="213" y="1090"/>
                  </a:lnTo>
                  <a:lnTo>
                    <a:pt x="213" y="1071"/>
                  </a:lnTo>
                  <a:lnTo>
                    <a:pt x="199" y="1061"/>
                  </a:lnTo>
                  <a:lnTo>
                    <a:pt x="197" y="1050"/>
                  </a:lnTo>
                  <a:lnTo>
                    <a:pt x="182" y="1052"/>
                  </a:lnTo>
                  <a:lnTo>
                    <a:pt x="180" y="1059"/>
                  </a:lnTo>
                  <a:lnTo>
                    <a:pt x="166" y="1052"/>
                  </a:lnTo>
                  <a:lnTo>
                    <a:pt x="161" y="1059"/>
                  </a:lnTo>
                  <a:lnTo>
                    <a:pt x="140" y="1040"/>
                  </a:lnTo>
                  <a:lnTo>
                    <a:pt x="116" y="1066"/>
                  </a:lnTo>
                  <a:lnTo>
                    <a:pt x="119" y="1076"/>
                  </a:lnTo>
                  <a:lnTo>
                    <a:pt x="100" y="1085"/>
                  </a:lnTo>
                  <a:lnTo>
                    <a:pt x="100" y="1085"/>
                  </a:lnTo>
                  <a:lnTo>
                    <a:pt x="97" y="1073"/>
                  </a:lnTo>
                  <a:lnTo>
                    <a:pt x="112" y="1047"/>
                  </a:lnTo>
                  <a:lnTo>
                    <a:pt x="97" y="995"/>
                  </a:lnTo>
                  <a:lnTo>
                    <a:pt x="104" y="983"/>
                  </a:lnTo>
                  <a:lnTo>
                    <a:pt x="123" y="983"/>
                  </a:lnTo>
                  <a:lnTo>
                    <a:pt x="107" y="938"/>
                  </a:lnTo>
                  <a:lnTo>
                    <a:pt x="74" y="934"/>
                  </a:lnTo>
                  <a:lnTo>
                    <a:pt x="45" y="941"/>
                  </a:lnTo>
                  <a:lnTo>
                    <a:pt x="43" y="953"/>
                  </a:lnTo>
                  <a:lnTo>
                    <a:pt x="55" y="967"/>
                  </a:lnTo>
                  <a:lnTo>
                    <a:pt x="50" y="979"/>
                  </a:lnTo>
                  <a:lnTo>
                    <a:pt x="0" y="967"/>
                  </a:lnTo>
                  <a:lnTo>
                    <a:pt x="0" y="938"/>
                  </a:lnTo>
                  <a:lnTo>
                    <a:pt x="29" y="917"/>
                  </a:lnTo>
                  <a:lnTo>
                    <a:pt x="19" y="905"/>
                  </a:lnTo>
                  <a:lnTo>
                    <a:pt x="38" y="875"/>
                  </a:lnTo>
                  <a:lnTo>
                    <a:pt x="38" y="858"/>
                  </a:lnTo>
                  <a:lnTo>
                    <a:pt x="26" y="856"/>
                  </a:lnTo>
                  <a:lnTo>
                    <a:pt x="29" y="842"/>
                  </a:lnTo>
                  <a:lnTo>
                    <a:pt x="45" y="842"/>
                  </a:lnTo>
                  <a:lnTo>
                    <a:pt x="41" y="816"/>
                  </a:lnTo>
                  <a:lnTo>
                    <a:pt x="45" y="797"/>
                  </a:lnTo>
                  <a:lnTo>
                    <a:pt x="60" y="785"/>
                  </a:lnTo>
                  <a:lnTo>
                    <a:pt x="60" y="785"/>
                  </a:lnTo>
                  <a:lnTo>
                    <a:pt x="64" y="787"/>
                  </a:lnTo>
                  <a:lnTo>
                    <a:pt x="64" y="787"/>
                  </a:lnTo>
                  <a:lnTo>
                    <a:pt x="74" y="792"/>
                  </a:lnTo>
                  <a:lnTo>
                    <a:pt x="78" y="780"/>
                  </a:lnTo>
                  <a:lnTo>
                    <a:pt x="90" y="782"/>
                  </a:lnTo>
                  <a:lnTo>
                    <a:pt x="97" y="766"/>
                  </a:lnTo>
                  <a:lnTo>
                    <a:pt x="88" y="771"/>
                  </a:lnTo>
                  <a:lnTo>
                    <a:pt x="88" y="754"/>
                  </a:lnTo>
                  <a:lnTo>
                    <a:pt x="112" y="737"/>
                  </a:lnTo>
                  <a:lnTo>
                    <a:pt x="109" y="730"/>
                  </a:lnTo>
                  <a:lnTo>
                    <a:pt x="102" y="730"/>
                  </a:lnTo>
                  <a:lnTo>
                    <a:pt x="104" y="721"/>
                  </a:lnTo>
                  <a:lnTo>
                    <a:pt x="81" y="700"/>
                  </a:lnTo>
                  <a:lnTo>
                    <a:pt x="57" y="714"/>
                  </a:lnTo>
                  <a:lnTo>
                    <a:pt x="67" y="690"/>
                  </a:lnTo>
                  <a:lnTo>
                    <a:pt x="52" y="690"/>
                  </a:lnTo>
                  <a:lnTo>
                    <a:pt x="48" y="697"/>
                  </a:lnTo>
                  <a:lnTo>
                    <a:pt x="45" y="681"/>
                  </a:lnTo>
                  <a:lnTo>
                    <a:pt x="81" y="688"/>
                  </a:lnTo>
                  <a:lnTo>
                    <a:pt x="88" y="678"/>
                  </a:lnTo>
                  <a:lnTo>
                    <a:pt x="93" y="685"/>
                  </a:lnTo>
                  <a:lnTo>
                    <a:pt x="112" y="678"/>
                  </a:lnTo>
                  <a:lnTo>
                    <a:pt x="100" y="674"/>
                  </a:lnTo>
                  <a:lnTo>
                    <a:pt x="100" y="657"/>
                  </a:lnTo>
                  <a:lnTo>
                    <a:pt x="86" y="643"/>
                  </a:lnTo>
                  <a:lnTo>
                    <a:pt x="97" y="612"/>
                  </a:lnTo>
                  <a:lnTo>
                    <a:pt x="135" y="622"/>
                  </a:lnTo>
                  <a:lnTo>
                    <a:pt x="147" y="615"/>
                  </a:lnTo>
                  <a:lnTo>
                    <a:pt x="164" y="631"/>
                  </a:lnTo>
                  <a:lnTo>
                    <a:pt x="197" y="617"/>
                  </a:lnTo>
                  <a:lnTo>
                    <a:pt x="192" y="607"/>
                  </a:lnTo>
                  <a:lnTo>
                    <a:pt x="204" y="600"/>
                  </a:lnTo>
                  <a:lnTo>
                    <a:pt x="199" y="591"/>
                  </a:lnTo>
                  <a:lnTo>
                    <a:pt x="159" y="567"/>
                  </a:lnTo>
                  <a:lnTo>
                    <a:pt x="168" y="560"/>
                  </a:lnTo>
                  <a:lnTo>
                    <a:pt x="161" y="544"/>
                  </a:lnTo>
                  <a:lnTo>
                    <a:pt x="180" y="513"/>
                  </a:lnTo>
                  <a:lnTo>
                    <a:pt x="147" y="492"/>
                  </a:lnTo>
                  <a:lnTo>
                    <a:pt x="173" y="480"/>
                  </a:lnTo>
                  <a:lnTo>
                    <a:pt x="194" y="518"/>
                  </a:lnTo>
                  <a:lnTo>
                    <a:pt x="201" y="506"/>
                  </a:lnTo>
                  <a:lnTo>
                    <a:pt x="197" y="480"/>
                  </a:lnTo>
                  <a:lnTo>
                    <a:pt x="218" y="447"/>
                  </a:lnTo>
                  <a:lnTo>
                    <a:pt x="192" y="442"/>
                  </a:lnTo>
                  <a:lnTo>
                    <a:pt x="173" y="423"/>
                  </a:lnTo>
                  <a:lnTo>
                    <a:pt x="164" y="425"/>
                  </a:lnTo>
                  <a:lnTo>
                    <a:pt x="159" y="414"/>
                  </a:lnTo>
                  <a:lnTo>
                    <a:pt x="142" y="418"/>
                  </a:lnTo>
                  <a:lnTo>
                    <a:pt x="116" y="409"/>
                  </a:lnTo>
                  <a:lnTo>
                    <a:pt x="121" y="392"/>
                  </a:lnTo>
                  <a:lnTo>
                    <a:pt x="102" y="383"/>
                  </a:lnTo>
                  <a:lnTo>
                    <a:pt x="107" y="359"/>
                  </a:lnTo>
                  <a:lnTo>
                    <a:pt x="57" y="352"/>
                  </a:lnTo>
                  <a:lnTo>
                    <a:pt x="55" y="338"/>
                  </a:lnTo>
                  <a:lnTo>
                    <a:pt x="38" y="331"/>
                  </a:lnTo>
                  <a:lnTo>
                    <a:pt x="43" y="319"/>
                  </a:lnTo>
                  <a:lnTo>
                    <a:pt x="29" y="286"/>
                  </a:lnTo>
                  <a:lnTo>
                    <a:pt x="31" y="265"/>
                  </a:lnTo>
                  <a:lnTo>
                    <a:pt x="31" y="265"/>
                  </a:lnTo>
                  <a:lnTo>
                    <a:pt x="74" y="236"/>
                  </a:lnTo>
                  <a:lnTo>
                    <a:pt x="81" y="222"/>
                  </a:lnTo>
                  <a:lnTo>
                    <a:pt x="97" y="222"/>
                  </a:lnTo>
                  <a:lnTo>
                    <a:pt x="102" y="205"/>
                  </a:lnTo>
                  <a:lnTo>
                    <a:pt x="116" y="224"/>
                  </a:lnTo>
                  <a:lnTo>
                    <a:pt x="123" y="208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66" y="210"/>
                  </a:lnTo>
                  <a:lnTo>
                    <a:pt x="159" y="198"/>
                  </a:lnTo>
                  <a:lnTo>
                    <a:pt x="178" y="196"/>
                  </a:lnTo>
                  <a:lnTo>
                    <a:pt x="187" y="179"/>
                  </a:lnTo>
                  <a:lnTo>
                    <a:pt x="182" y="175"/>
                  </a:lnTo>
                  <a:lnTo>
                    <a:pt x="197" y="158"/>
                  </a:lnTo>
                  <a:lnTo>
                    <a:pt x="204" y="172"/>
                  </a:lnTo>
                  <a:lnTo>
                    <a:pt x="216" y="172"/>
                  </a:lnTo>
                  <a:lnTo>
                    <a:pt x="223" y="161"/>
                  </a:lnTo>
                  <a:lnTo>
                    <a:pt x="253" y="151"/>
                  </a:lnTo>
                  <a:lnTo>
                    <a:pt x="261" y="132"/>
                  </a:lnTo>
                  <a:lnTo>
                    <a:pt x="282" y="127"/>
                  </a:lnTo>
                  <a:lnTo>
                    <a:pt x="303" y="85"/>
                  </a:lnTo>
                  <a:lnTo>
                    <a:pt x="303" y="85"/>
                  </a:lnTo>
                  <a:lnTo>
                    <a:pt x="303" y="78"/>
                  </a:lnTo>
                  <a:lnTo>
                    <a:pt x="303" y="78"/>
                  </a:lnTo>
                  <a:lnTo>
                    <a:pt x="298" y="61"/>
                  </a:lnTo>
                  <a:lnTo>
                    <a:pt x="331" y="56"/>
                  </a:lnTo>
                  <a:lnTo>
                    <a:pt x="331" y="56"/>
                  </a:lnTo>
                  <a:lnTo>
                    <a:pt x="336" y="56"/>
                  </a:lnTo>
                  <a:lnTo>
                    <a:pt x="336" y="56"/>
                  </a:lnTo>
                  <a:lnTo>
                    <a:pt x="372" y="75"/>
                  </a:lnTo>
                  <a:lnTo>
                    <a:pt x="386" y="92"/>
                  </a:lnTo>
                  <a:lnTo>
                    <a:pt x="412" y="90"/>
                  </a:lnTo>
                  <a:lnTo>
                    <a:pt x="440" y="68"/>
                  </a:lnTo>
                  <a:lnTo>
                    <a:pt x="471" y="87"/>
                  </a:lnTo>
                  <a:lnTo>
                    <a:pt x="476" y="71"/>
                  </a:lnTo>
                  <a:lnTo>
                    <a:pt x="459" y="64"/>
                  </a:lnTo>
                  <a:lnTo>
                    <a:pt x="457" y="42"/>
                  </a:lnTo>
                  <a:lnTo>
                    <a:pt x="466" y="42"/>
                  </a:lnTo>
                  <a:lnTo>
                    <a:pt x="459" y="28"/>
                  </a:lnTo>
                  <a:lnTo>
                    <a:pt x="485" y="21"/>
                  </a:lnTo>
                  <a:lnTo>
                    <a:pt x="480" y="12"/>
                  </a:lnTo>
                  <a:lnTo>
                    <a:pt x="497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628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Zitat/Text &amp; Deutschlandkarte mi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BF0B043F-0713-C376-546B-DD2E653EE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418036" y="29178"/>
            <a:ext cx="6095028" cy="7562619"/>
          </a:xfrm>
          <a:prstGeom prst="rect">
            <a:avLst/>
          </a:prstGeom>
          <a:solidFill>
            <a:srgbClr val="3F85C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platzhalter 5">
            <a:extLst>
              <a:ext uri="{FF2B5EF4-FFF2-40B4-BE49-F238E27FC236}">
                <a16:creationId xmlns:a16="http://schemas.microsoft.com/office/drawing/2014/main" id="{5BEC86FB-F32F-84FD-5495-D78A37232E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210" y="2883427"/>
            <a:ext cx="2842129" cy="1647421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buNone/>
            </a:pP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de-DE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de-DE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C1ABFFE-7EAA-BAEC-7BC0-9B886FD33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03915" y="1058641"/>
            <a:ext cx="1702263" cy="1702263"/>
            <a:chOff x="4181986" y="1073296"/>
            <a:chExt cx="1702263" cy="170226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46181E6-B18B-54A8-81B7-D33249EE6DF1}"/>
                </a:ext>
              </a:extLst>
            </p:cNvPr>
            <p:cNvSpPr/>
            <p:nvPr/>
          </p:nvSpPr>
          <p:spPr>
            <a:xfrm>
              <a:off x="4253441" y="1139414"/>
              <a:ext cx="1559353" cy="1559353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5424765-1DD3-9997-FD07-0D51802CD72B}"/>
                </a:ext>
              </a:extLst>
            </p:cNvPr>
            <p:cNvSpPr/>
            <p:nvPr/>
          </p:nvSpPr>
          <p:spPr>
            <a:xfrm>
              <a:off x="4181986" y="1073296"/>
              <a:ext cx="1702263" cy="1702263"/>
            </a:xfrm>
            <a:prstGeom prst="ellipse">
              <a:avLst/>
            </a:prstGeom>
            <a:noFill/>
            <a:ln w="2222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Bildplatzhalter 29">
            <a:extLst>
              <a:ext uri="{FF2B5EF4-FFF2-40B4-BE49-F238E27FC236}">
                <a16:creationId xmlns:a16="http://schemas.microsoft.com/office/drawing/2014/main" id="{CD5C81C6-28A4-98C5-CDF1-9608991D55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7690" y="1436226"/>
            <a:ext cx="954713" cy="936418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rgbClr val="00519E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913F4339-6999-A4B6-9028-1475B75EE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03915" y="2905377"/>
            <a:ext cx="1702263" cy="1702263"/>
            <a:chOff x="4226847" y="2905377"/>
            <a:chExt cx="1702263" cy="170226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DD5DBCF-1005-F672-DD5B-B395E6E58A32}"/>
                </a:ext>
              </a:extLst>
            </p:cNvPr>
            <p:cNvSpPr/>
            <p:nvPr userDrawn="1"/>
          </p:nvSpPr>
          <p:spPr>
            <a:xfrm>
              <a:off x="4298302" y="2971495"/>
              <a:ext cx="1559353" cy="1559353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D014D3-9629-4329-DD2A-B9CD03900BF2}"/>
                </a:ext>
              </a:extLst>
            </p:cNvPr>
            <p:cNvSpPr/>
            <p:nvPr userDrawn="1"/>
          </p:nvSpPr>
          <p:spPr>
            <a:xfrm>
              <a:off x="4226847" y="2905377"/>
              <a:ext cx="1702263" cy="1702263"/>
            </a:xfrm>
            <a:prstGeom prst="ellipse">
              <a:avLst/>
            </a:prstGeom>
            <a:noFill/>
            <a:ln w="2222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Bildplatzhalter 29">
            <a:extLst>
              <a:ext uri="{FF2B5EF4-FFF2-40B4-BE49-F238E27FC236}">
                <a16:creationId xmlns:a16="http://schemas.microsoft.com/office/drawing/2014/main" id="{1F9C9535-F01C-B435-A130-163EB8C9F76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77690" y="3281210"/>
            <a:ext cx="954713" cy="936418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rgbClr val="00519E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6A1581AD-44C0-F02B-1DB9-68DC21FB2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03915" y="4737458"/>
            <a:ext cx="1702263" cy="1702263"/>
            <a:chOff x="4231872" y="4737458"/>
            <a:chExt cx="1702263" cy="170226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65BB8AB-2C69-805A-E479-3839F5707B19}"/>
                </a:ext>
              </a:extLst>
            </p:cNvPr>
            <p:cNvSpPr/>
            <p:nvPr userDrawn="1"/>
          </p:nvSpPr>
          <p:spPr>
            <a:xfrm>
              <a:off x="4303327" y="4803576"/>
              <a:ext cx="1559353" cy="1559353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87BDF50-6ECD-E7EA-7289-750039F13D7D}"/>
                </a:ext>
              </a:extLst>
            </p:cNvPr>
            <p:cNvSpPr/>
            <p:nvPr userDrawn="1"/>
          </p:nvSpPr>
          <p:spPr>
            <a:xfrm>
              <a:off x="4231872" y="4737458"/>
              <a:ext cx="1702263" cy="1702263"/>
            </a:xfrm>
            <a:prstGeom prst="ellipse">
              <a:avLst/>
            </a:prstGeom>
            <a:noFill/>
            <a:ln w="22225">
              <a:solidFill>
                <a:srgbClr val="0051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Bildplatzhalter 29">
            <a:extLst>
              <a:ext uri="{FF2B5EF4-FFF2-40B4-BE49-F238E27FC236}">
                <a16:creationId xmlns:a16="http://schemas.microsoft.com/office/drawing/2014/main" id="{B819A20C-1680-2A16-0213-562EF712474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77690" y="5126194"/>
            <a:ext cx="954713" cy="936418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rgbClr val="00519E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grpSp>
        <p:nvGrpSpPr>
          <p:cNvPr id="4" name="Gruppieren 3" descr="Grafische Darstellung einer Deutschlandkarte mit Bundesländern in hellblau">
            <a:extLst>
              <a:ext uri="{FF2B5EF4-FFF2-40B4-BE49-F238E27FC236}">
                <a16:creationId xmlns:a16="http://schemas.microsoft.com/office/drawing/2014/main" id="{859EA416-3AC1-0D33-5176-3961818CB898}"/>
              </a:ext>
            </a:extLst>
          </p:cNvPr>
          <p:cNvGrpSpPr/>
          <p:nvPr userDrawn="1"/>
        </p:nvGrpSpPr>
        <p:grpSpPr>
          <a:xfrm>
            <a:off x="6465103" y="1156863"/>
            <a:ext cx="4105299" cy="5226444"/>
            <a:chOff x="6465103" y="1156863"/>
            <a:chExt cx="4105299" cy="5226444"/>
          </a:xfrm>
        </p:grpSpPr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0C58EBC-9737-4D1C-D19F-340C6D401D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1742" y="4786280"/>
              <a:ext cx="1335298" cy="1433766"/>
            </a:xfrm>
            <a:custGeom>
              <a:avLst/>
              <a:gdLst>
                <a:gd name="T0" fmla="*/ 960 w 1800"/>
                <a:gd name="T1" fmla="*/ 199 h 2055"/>
                <a:gd name="T2" fmla="*/ 1060 w 1800"/>
                <a:gd name="T3" fmla="*/ 147 h 2055"/>
                <a:gd name="T4" fmla="*/ 1152 w 1800"/>
                <a:gd name="T5" fmla="*/ 95 h 2055"/>
                <a:gd name="T6" fmla="*/ 1093 w 1800"/>
                <a:gd name="T7" fmla="*/ 43 h 2055"/>
                <a:gd name="T8" fmla="*/ 1199 w 1800"/>
                <a:gd name="T9" fmla="*/ 2 h 2055"/>
                <a:gd name="T10" fmla="*/ 1287 w 1800"/>
                <a:gd name="T11" fmla="*/ 17 h 2055"/>
                <a:gd name="T12" fmla="*/ 1292 w 1800"/>
                <a:gd name="T13" fmla="*/ 97 h 2055"/>
                <a:gd name="T14" fmla="*/ 1337 w 1800"/>
                <a:gd name="T15" fmla="*/ 95 h 2055"/>
                <a:gd name="T16" fmla="*/ 1412 w 1800"/>
                <a:gd name="T17" fmla="*/ 137 h 2055"/>
                <a:gd name="T18" fmla="*/ 1448 w 1800"/>
                <a:gd name="T19" fmla="*/ 194 h 2055"/>
                <a:gd name="T20" fmla="*/ 1457 w 1800"/>
                <a:gd name="T21" fmla="*/ 284 h 2055"/>
                <a:gd name="T22" fmla="*/ 1573 w 1800"/>
                <a:gd name="T23" fmla="*/ 260 h 2055"/>
                <a:gd name="T24" fmla="*/ 1575 w 1800"/>
                <a:gd name="T25" fmla="*/ 409 h 2055"/>
                <a:gd name="T26" fmla="*/ 1575 w 1800"/>
                <a:gd name="T27" fmla="*/ 478 h 2055"/>
                <a:gd name="T28" fmla="*/ 1601 w 1800"/>
                <a:gd name="T29" fmla="*/ 568 h 2055"/>
                <a:gd name="T30" fmla="*/ 1637 w 1800"/>
                <a:gd name="T31" fmla="*/ 648 h 2055"/>
                <a:gd name="T32" fmla="*/ 1715 w 1800"/>
                <a:gd name="T33" fmla="*/ 726 h 2055"/>
                <a:gd name="T34" fmla="*/ 1760 w 1800"/>
                <a:gd name="T35" fmla="*/ 778 h 2055"/>
                <a:gd name="T36" fmla="*/ 1772 w 1800"/>
                <a:gd name="T37" fmla="*/ 884 h 2055"/>
                <a:gd name="T38" fmla="*/ 1781 w 1800"/>
                <a:gd name="T39" fmla="*/ 972 h 2055"/>
                <a:gd name="T40" fmla="*/ 1755 w 1800"/>
                <a:gd name="T41" fmla="*/ 1012 h 2055"/>
                <a:gd name="T42" fmla="*/ 1665 w 1800"/>
                <a:gd name="T43" fmla="*/ 1017 h 2055"/>
                <a:gd name="T44" fmla="*/ 1689 w 1800"/>
                <a:gd name="T45" fmla="*/ 1166 h 2055"/>
                <a:gd name="T46" fmla="*/ 1564 w 1800"/>
                <a:gd name="T47" fmla="*/ 1206 h 2055"/>
                <a:gd name="T48" fmla="*/ 1500 w 1800"/>
                <a:gd name="T49" fmla="*/ 1324 h 2055"/>
                <a:gd name="T50" fmla="*/ 1587 w 1800"/>
                <a:gd name="T51" fmla="*/ 1584 h 2055"/>
                <a:gd name="T52" fmla="*/ 1568 w 1800"/>
                <a:gd name="T53" fmla="*/ 1698 h 2055"/>
                <a:gd name="T54" fmla="*/ 1564 w 1800"/>
                <a:gd name="T55" fmla="*/ 1769 h 2055"/>
                <a:gd name="T56" fmla="*/ 1571 w 1800"/>
                <a:gd name="T57" fmla="*/ 1889 h 2055"/>
                <a:gd name="T58" fmla="*/ 1516 w 1800"/>
                <a:gd name="T59" fmla="*/ 1918 h 2055"/>
                <a:gd name="T60" fmla="*/ 1389 w 1800"/>
                <a:gd name="T61" fmla="*/ 1951 h 2055"/>
                <a:gd name="T62" fmla="*/ 1258 w 1800"/>
                <a:gd name="T63" fmla="*/ 2041 h 2055"/>
                <a:gd name="T64" fmla="*/ 809 w 1800"/>
                <a:gd name="T65" fmla="*/ 1911 h 2055"/>
                <a:gd name="T66" fmla="*/ 774 w 1800"/>
                <a:gd name="T67" fmla="*/ 1930 h 2055"/>
                <a:gd name="T68" fmla="*/ 707 w 1800"/>
                <a:gd name="T69" fmla="*/ 1830 h 2055"/>
                <a:gd name="T70" fmla="*/ 634 w 1800"/>
                <a:gd name="T71" fmla="*/ 1823 h 2055"/>
                <a:gd name="T72" fmla="*/ 549 w 1800"/>
                <a:gd name="T73" fmla="*/ 1920 h 2055"/>
                <a:gd name="T74" fmla="*/ 613 w 1800"/>
                <a:gd name="T75" fmla="*/ 1941 h 2055"/>
                <a:gd name="T76" fmla="*/ 653 w 1800"/>
                <a:gd name="T77" fmla="*/ 1958 h 2055"/>
                <a:gd name="T78" fmla="*/ 577 w 1800"/>
                <a:gd name="T79" fmla="*/ 2010 h 2055"/>
                <a:gd name="T80" fmla="*/ 450 w 1800"/>
                <a:gd name="T81" fmla="*/ 1982 h 2055"/>
                <a:gd name="T82" fmla="*/ 270 w 1800"/>
                <a:gd name="T83" fmla="*/ 2034 h 2055"/>
                <a:gd name="T84" fmla="*/ 74 w 1800"/>
                <a:gd name="T85" fmla="*/ 2029 h 2055"/>
                <a:gd name="T86" fmla="*/ 33 w 1800"/>
                <a:gd name="T87" fmla="*/ 1967 h 2055"/>
                <a:gd name="T88" fmla="*/ 43 w 1800"/>
                <a:gd name="T89" fmla="*/ 1700 h 2055"/>
                <a:gd name="T90" fmla="*/ 133 w 1800"/>
                <a:gd name="T91" fmla="*/ 1282 h 2055"/>
                <a:gd name="T92" fmla="*/ 277 w 1800"/>
                <a:gd name="T93" fmla="*/ 953 h 2055"/>
                <a:gd name="T94" fmla="*/ 435 w 1800"/>
                <a:gd name="T95" fmla="*/ 761 h 2055"/>
                <a:gd name="T96" fmla="*/ 540 w 1800"/>
                <a:gd name="T97" fmla="*/ 530 h 2055"/>
                <a:gd name="T98" fmla="*/ 575 w 1800"/>
                <a:gd name="T99" fmla="*/ 378 h 2055"/>
                <a:gd name="T100" fmla="*/ 566 w 1800"/>
                <a:gd name="T101" fmla="*/ 187 h 2055"/>
                <a:gd name="T102" fmla="*/ 710 w 1800"/>
                <a:gd name="T103" fmla="*/ 170 h 2055"/>
                <a:gd name="T104" fmla="*/ 738 w 1800"/>
                <a:gd name="T105" fmla="*/ 253 h 2055"/>
                <a:gd name="T106" fmla="*/ 838 w 1800"/>
                <a:gd name="T107" fmla="*/ 267 h 2055"/>
                <a:gd name="T108" fmla="*/ 788 w 1800"/>
                <a:gd name="T109" fmla="*/ 364 h 2055"/>
                <a:gd name="T110" fmla="*/ 861 w 1800"/>
                <a:gd name="T111" fmla="*/ 284 h 2055"/>
                <a:gd name="T112" fmla="*/ 930 w 1800"/>
                <a:gd name="T113" fmla="*/ 258 h 2055"/>
                <a:gd name="T114" fmla="*/ 958 w 1800"/>
                <a:gd name="T115" fmla="*/ 213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0" h="2055">
                  <a:moveTo>
                    <a:pt x="719" y="1896"/>
                  </a:moveTo>
                  <a:lnTo>
                    <a:pt x="724" y="1915"/>
                  </a:lnTo>
                  <a:lnTo>
                    <a:pt x="712" y="1911"/>
                  </a:lnTo>
                  <a:lnTo>
                    <a:pt x="691" y="1918"/>
                  </a:lnTo>
                  <a:lnTo>
                    <a:pt x="700" y="1906"/>
                  </a:lnTo>
                  <a:lnTo>
                    <a:pt x="696" y="1894"/>
                  </a:lnTo>
                  <a:lnTo>
                    <a:pt x="719" y="1896"/>
                  </a:lnTo>
                  <a:close/>
                  <a:moveTo>
                    <a:pt x="960" y="199"/>
                  </a:moveTo>
                  <a:lnTo>
                    <a:pt x="1015" y="201"/>
                  </a:lnTo>
                  <a:lnTo>
                    <a:pt x="1041" y="194"/>
                  </a:lnTo>
                  <a:lnTo>
                    <a:pt x="1048" y="182"/>
                  </a:lnTo>
                  <a:lnTo>
                    <a:pt x="1048" y="182"/>
                  </a:lnTo>
                  <a:lnTo>
                    <a:pt x="1053" y="182"/>
                  </a:lnTo>
                  <a:lnTo>
                    <a:pt x="1053" y="182"/>
                  </a:lnTo>
                  <a:lnTo>
                    <a:pt x="1069" y="163"/>
                  </a:lnTo>
                  <a:lnTo>
                    <a:pt x="1060" y="147"/>
                  </a:lnTo>
                  <a:lnTo>
                    <a:pt x="1081" y="125"/>
                  </a:lnTo>
                  <a:lnTo>
                    <a:pt x="1105" y="137"/>
                  </a:lnTo>
                  <a:lnTo>
                    <a:pt x="1119" y="123"/>
                  </a:lnTo>
                  <a:lnTo>
                    <a:pt x="1128" y="137"/>
                  </a:lnTo>
                  <a:lnTo>
                    <a:pt x="1143" y="135"/>
                  </a:lnTo>
                  <a:lnTo>
                    <a:pt x="1150" y="123"/>
                  </a:lnTo>
                  <a:lnTo>
                    <a:pt x="1138" y="109"/>
                  </a:lnTo>
                  <a:lnTo>
                    <a:pt x="1152" y="95"/>
                  </a:lnTo>
                  <a:lnTo>
                    <a:pt x="1150" y="73"/>
                  </a:lnTo>
                  <a:lnTo>
                    <a:pt x="1131" y="57"/>
                  </a:lnTo>
                  <a:lnTo>
                    <a:pt x="1128" y="80"/>
                  </a:lnTo>
                  <a:lnTo>
                    <a:pt x="1114" y="80"/>
                  </a:lnTo>
                  <a:lnTo>
                    <a:pt x="1105" y="66"/>
                  </a:lnTo>
                  <a:lnTo>
                    <a:pt x="1121" y="57"/>
                  </a:lnTo>
                  <a:lnTo>
                    <a:pt x="1076" y="50"/>
                  </a:lnTo>
                  <a:lnTo>
                    <a:pt x="1093" y="43"/>
                  </a:lnTo>
                  <a:lnTo>
                    <a:pt x="1088" y="21"/>
                  </a:lnTo>
                  <a:lnTo>
                    <a:pt x="1109" y="21"/>
                  </a:lnTo>
                  <a:lnTo>
                    <a:pt x="1121" y="12"/>
                  </a:lnTo>
                  <a:lnTo>
                    <a:pt x="1133" y="19"/>
                  </a:lnTo>
                  <a:lnTo>
                    <a:pt x="1154" y="0"/>
                  </a:lnTo>
                  <a:lnTo>
                    <a:pt x="1173" y="19"/>
                  </a:lnTo>
                  <a:lnTo>
                    <a:pt x="1185" y="2"/>
                  </a:lnTo>
                  <a:lnTo>
                    <a:pt x="1199" y="2"/>
                  </a:lnTo>
                  <a:lnTo>
                    <a:pt x="1206" y="24"/>
                  </a:lnTo>
                  <a:lnTo>
                    <a:pt x="1225" y="21"/>
                  </a:lnTo>
                  <a:lnTo>
                    <a:pt x="1237" y="43"/>
                  </a:lnTo>
                  <a:lnTo>
                    <a:pt x="1232" y="14"/>
                  </a:lnTo>
                  <a:lnTo>
                    <a:pt x="1240" y="7"/>
                  </a:lnTo>
                  <a:lnTo>
                    <a:pt x="1249" y="12"/>
                  </a:lnTo>
                  <a:lnTo>
                    <a:pt x="1289" y="0"/>
                  </a:lnTo>
                  <a:lnTo>
                    <a:pt x="1287" y="17"/>
                  </a:lnTo>
                  <a:lnTo>
                    <a:pt x="1287" y="17"/>
                  </a:lnTo>
                  <a:lnTo>
                    <a:pt x="1284" y="31"/>
                  </a:lnTo>
                  <a:lnTo>
                    <a:pt x="1284" y="31"/>
                  </a:lnTo>
                  <a:lnTo>
                    <a:pt x="1287" y="50"/>
                  </a:lnTo>
                  <a:lnTo>
                    <a:pt x="1275" y="54"/>
                  </a:lnTo>
                  <a:lnTo>
                    <a:pt x="1284" y="62"/>
                  </a:lnTo>
                  <a:lnTo>
                    <a:pt x="1275" y="80"/>
                  </a:lnTo>
                  <a:lnTo>
                    <a:pt x="1292" y="97"/>
                  </a:lnTo>
                  <a:lnTo>
                    <a:pt x="1292" y="97"/>
                  </a:lnTo>
                  <a:lnTo>
                    <a:pt x="1296" y="95"/>
                  </a:lnTo>
                  <a:lnTo>
                    <a:pt x="1296" y="95"/>
                  </a:lnTo>
                  <a:lnTo>
                    <a:pt x="1306" y="90"/>
                  </a:lnTo>
                  <a:lnTo>
                    <a:pt x="1306" y="69"/>
                  </a:lnTo>
                  <a:lnTo>
                    <a:pt x="1325" y="59"/>
                  </a:lnTo>
                  <a:lnTo>
                    <a:pt x="1337" y="95"/>
                  </a:lnTo>
                  <a:lnTo>
                    <a:pt x="1337" y="95"/>
                  </a:lnTo>
                  <a:lnTo>
                    <a:pt x="1341" y="95"/>
                  </a:lnTo>
                  <a:lnTo>
                    <a:pt x="1341" y="95"/>
                  </a:lnTo>
                  <a:lnTo>
                    <a:pt x="1351" y="76"/>
                  </a:lnTo>
                  <a:lnTo>
                    <a:pt x="1379" y="54"/>
                  </a:lnTo>
                  <a:lnTo>
                    <a:pt x="1377" y="64"/>
                  </a:lnTo>
                  <a:lnTo>
                    <a:pt x="1400" y="83"/>
                  </a:lnTo>
                  <a:lnTo>
                    <a:pt x="1398" y="128"/>
                  </a:lnTo>
                  <a:lnTo>
                    <a:pt x="1412" y="137"/>
                  </a:lnTo>
                  <a:lnTo>
                    <a:pt x="1424" y="168"/>
                  </a:lnTo>
                  <a:lnTo>
                    <a:pt x="1405" y="182"/>
                  </a:lnTo>
                  <a:lnTo>
                    <a:pt x="1407" y="199"/>
                  </a:lnTo>
                  <a:lnTo>
                    <a:pt x="1386" y="220"/>
                  </a:lnTo>
                  <a:lnTo>
                    <a:pt x="1415" y="227"/>
                  </a:lnTo>
                  <a:lnTo>
                    <a:pt x="1419" y="208"/>
                  </a:lnTo>
                  <a:lnTo>
                    <a:pt x="1438" y="189"/>
                  </a:lnTo>
                  <a:lnTo>
                    <a:pt x="1448" y="194"/>
                  </a:lnTo>
                  <a:lnTo>
                    <a:pt x="1438" y="213"/>
                  </a:lnTo>
                  <a:lnTo>
                    <a:pt x="1452" y="213"/>
                  </a:lnTo>
                  <a:lnTo>
                    <a:pt x="1452" y="220"/>
                  </a:lnTo>
                  <a:lnTo>
                    <a:pt x="1452" y="220"/>
                  </a:lnTo>
                  <a:lnTo>
                    <a:pt x="1455" y="220"/>
                  </a:lnTo>
                  <a:lnTo>
                    <a:pt x="1455" y="220"/>
                  </a:lnTo>
                  <a:lnTo>
                    <a:pt x="1448" y="277"/>
                  </a:lnTo>
                  <a:lnTo>
                    <a:pt x="1457" y="284"/>
                  </a:lnTo>
                  <a:lnTo>
                    <a:pt x="1512" y="284"/>
                  </a:lnTo>
                  <a:lnTo>
                    <a:pt x="1519" y="267"/>
                  </a:lnTo>
                  <a:lnTo>
                    <a:pt x="1535" y="253"/>
                  </a:lnTo>
                  <a:lnTo>
                    <a:pt x="1523" y="241"/>
                  </a:lnTo>
                  <a:lnTo>
                    <a:pt x="1540" y="227"/>
                  </a:lnTo>
                  <a:lnTo>
                    <a:pt x="1554" y="237"/>
                  </a:lnTo>
                  <a:lnTo>
                    <a:pt x="1552" y="258"/>
                  </a:lnTo>
                  <a:lnTo>
                    <a:pt x="1573" y="260"/>
                  </a:lnTo>
                  <a:lnTo>
                    <a:pt x="1561" y="279"/>
                  </a:lnTo>
                  <a:lnTo>
                    <a:pt x="1573" y="303"/>
                  </a:lnTo>
                  <a:lnTo>
                    <a:pt x="1564" y="305"/>
                  </a:lnTo>
                  <a:lnTo>
                    <a:pt x="1556" y="319"/>
                  </a:lnTo>
                  <a:lnTo>
                    <a:pt x="1580" y="326"/>
                  </a:lnTo>
                  <a:lnTo>
                    <a:pt x="1599" y="367"/>
                  </a:lnTo>
                  <a:lnTo>
                    <a:pt x="1566" y="381"/>
                  </a:lnTo>
                  <a:lnTo>
                    <a:pt x="1575" y="409"/>
                  </a:lnTo>
                  <a:lnTo>
                    <a:pt x="1564" y="407"/>
                  </a:lnTo>
                  <a:lnTo>
                    <a:pt x="1564" y="416"/>
                  </a:lnTo>
                  <a:lnTo>
                    <a:pt x="1566" y="428"/>
                  </a:lnTo>
                  <a:lnTo>
                    <a:pt x="1587" y="433"/>
                  </a:lnTo>
                  <a:lnTo>
                    <a:pt x="1580" y="454"/>
                  </a:lnTo>
                  <a:lnTo>
                    <a:pt x="1594" y="473"/>
                  </a:lnTo>
                  <a:lnTo>
                    <a:pt x="1582" y="490"/>
                  </a:lnTo>
                  <a:lnTo>
                    <a:pt x="1575" y="478"/>
                  </a:lnTo>
                  <a:lnTo>
                    <a:pt x="1566" y="492"/>
                  </a:lnTo>
                  <a:lnTo>
                    <a:pt x="1580" y="499"/>
                  </a:lnTo>
                  <a:lnTo>
                    <a:pt x="1573" y="504"/>
                  </a:lnTo>
                  <a:lnTo>
                    <a:pt x="1585" y="537"/>
                  </a:lnTo>
                  <a:lnTo>
                    <a:pt x="1575" y="537"/>
                  </a:lnTo>
                  <a:lnTo>
                    <a:pt x="1575" y="546"/>
                  </a:lnTo>
                  <a:lnTo>
                    <a:pt x="1594" y="553"/>
                  </a:lnTo>
                  <a:lnTo>
                    <a:pt x="1601" y="568"/>
                  </a:lnTo>
                  <a:lnTo>
                    <a:pt x="1608" y="563"/>
                  </a:lnTo>
                  <a:lnTo>
                    <a:pt x="1620" y="589"/>
                  </a:lnTo>
                  <a:lnTo>
                    <a:pt x="1632" y="579"/>
                  </a:lnTo>
                  <a:lnTo>
                    <a:pt x="1649" y="594"/>
                  </a:lnTo>
                  <a:lnTo>
                    <a:pt x="1653" y="612"/>
                  </a:lnTo>
                  <a:lnTo>
                    <a:pt x="1637" y="622"/>
                  </a:lnTo>
                  <a:lnTo>
                    <a:pt x="1627" y="638"/>
                  </a:lnTo>
                  <a:lnTo>
                    <a:pt x="1637" y="648"/>
                  </a:lnTo>
                  <a:lnTo>
                    <a:pt x="1651" y="646"/>
                  </a:lnTo>
                  <a:lnTo>
                    <a:pt x="1642" y="660"/>
                  </a:lnTo>
                  <a:lnTo>
                    <a:pt x="1658" y="672"/>
                  </a:lnTo>
                  <a:lnTo>
                    <a:pt x="1651" y="693"/>
                  </a:lnTo>
                  <a:lnTo>
                    <a:pt x="1677" y="691"/>
                  </a:lnTo>
                  <a:lnTo>
                    <a:pt x="1694" y="707"/>
                  </a:lnTo>
                  <a:lnTo>
                    <a:pt x="1710" y="705"/>
                  </a:lnTo>
                  <a:lnTo>
                    <a:pt x="1715" y="726"/>
                  </a:lnTo>
                  <a:lnTo>
                    <a:pt x="1729" y="731"/>
                  </a:lnTo>
                  <a:lnTo>
                    <a:pt x="1729" y="740"/>
                  </a:lnTo>
                  <a:lnTo>
                    <a:pt x="1739" y="740"/>
                  </a:lnTo>
                  <a:lnTo>
                    <a:pt x="1746" y="750"/>
                  </a:lnTo>
                  <a:lnTo>
                    <a:pt x="1750" y="745"/>
                  </a:lnTo>
                  <a:lnTo>
                    <a:pt x="1743" y="761"/>
                  </a:lnTo>
                  <a:lnTo>
                    <a:pt x="1753" y="759"/>
                  </a:lnTo>
                  <a:lnTo>
                    <a:pt x="1760" y="778"/>
                  </a:lnTo>
                  <a:lnTo>
                    <a:pt x="1772" y="787"/>
                  </a:lnTo>
                  <a:lnTo>
                    <a:pt x="1765" y="790"/>
                  </a:lnTo>
                  <a:lnTo>
                    <a:pt x="1776" y="806"/>
                  </a:lnTo>
                  <a:lnTo>
                    <a:pt x="1755" y="816"/>
                  </a:lnTo>
                  <a:lnTo>
                    <a:pt x="1774" y="832"/>
                  </a:lnTo>
                  <a:lnTo>
                    <a:pt x="1774" y="858"/>
                  </a:lnTo>
                  <a:lnTo>
                    <a:pt x="1757" y="873"/>
                  </a:lnTo>
                  <a:lnTo>
                    <a:pt x="1772" y="884"/>
                  </a:lnTo>
                  <a:lnTo>
                    <a:pt x="1772" y="903"/>
                  </a:lnTo>
                  <a:lnTo>
                    <a:pt x="1755" y="915"/>
                  </a:lnTo>
                  <a:lnTo>
                    <a:pt x="1762" y="934"/>
                  </a:lnTo>
                  <a:lnTo>
                    <a:pt x="1750" y="939"/>
                  </a:lnTo>
                  <a:lnTo>
                    <a:pt x="1760" y="953"/>
                  </a:lnTo>
                  <a:lnTo>
                    <a:pt x="1753" y="962"/>
                  </a:lnTo>
                  <a:lnTo>
                    <a:pt x="1769" y="979"/>
                  </a:lnTo>
                  <a:lnTo>
                    <a:pt x="1781" y="972"/>
                  </a:lnTo>
                  <a:lnTo>
                    <a:pt x="1774" y="979"/>
                  </a:lnTo>
                  <a:lnTo>
                    <a:pt x="1791" y="998"/>
                  </a:lnTo>
                  <a:lnTo>
                    <a:pt x="1786" y="1003"/>
                  </a:lnTo>
                  <a:lnTo>
                    <a:pt x="1800" y="1017"/>
                  </a:lnTo>
                  <a:lnTo>
                    <a:pt x="1781" y="1031"/>
                  </a:lnTo>
                  <a:lnTo>
                    <a:pt x="1748" y="1040"/>
                  </a:lnTo>
                  <a:lnTo>
                    <a:pt x="1757" y="1029"/>
                  </a:lnTo>
                  <a:lnTo>
                    <a:pt x="1755" y="1012"/>
                  </a:lnTo>
                  <a:lnTo>
                    <a:pt x="1765" y="1010"/>
                  </a:lnTo>
                  <a:lnTo>
                    <a:pt x="1746" y="1007"/>
                  </a:lnTo>
                  <a:lnTo>
                    <a:pt x="1734" y="1036"/>
                  </a:lnTo>
                  <a:lnTo>
                    <a:pt x="1717" y="1048"/>
                  </a:lnTo>
                  <a:lnTo>
                    <a:pt x="1703" y="1014"/>
                  </a:lnTo>
                  <a:lnTo>
                    <a:pt x="1684" y="1017"/>
                  </a:lnTo>
                  <a:lnTo>
                    <a:pt x="1663" y="1003"/>
                  </a:lnTo>
                  <a:lnTo>
                    <a:pt x="1665" y="1017"/>
                  </a:lnTo>
                  <a:lnTo>
                    <a:pt x="1656" y="1022"/>
                  </a:lnTo>
                  <a:lnTo>
                    <a:pt x="1653" y="1036"/>
                  </a:lnTo>
                  <a:lnTo>
                    <a:pt x="1696" y="1088"/>
                  </a:lnTo>
                  <a:lnTo>
                    <a:pt x="1679" y="1092"/>
                  </a:lnTo>
                  <a:lnTo>
                    <a:pt x="1677" y="1104"/>
                  </a:lnTo>
                  <a:lnTo>
                    <a:pt x="1689" y="1128"/>
                  </a:lnTo>
                  <a:lnTo>
                    <a:pt x="1682" y="1147"/>
                  </a:lnTo>
                  <a:lnTo>
                    <a:pt x="1689" y="1166"/>
                  </a:lnTo>
                  <a:lnTo>
                    <a:pt x="1642" y="1175"/>
                  </a:lnTo>
                  <a:lnTo>
                    <a:pt x="1637" y="1180"/>
                  </a:lnTo>
                  <a:lnTo>
                    <a:pt x="1646" y="1180"/>
                  </a:lnTo>
                  <a:lnTo>
                    <a:pt x="1646" y="1194"/>
                  </a:lnTo>
                  <a:lnTo>
                    <a:pt x="1611" y="1208"/>
                  </a:lnTo>
                  <a:lnTo>
                    <a:pt x="1604" y="1225"/>
                  </a:lnTo>
                  <a:lnTo>
                    <a:pt x="1580" y="1227"/>
                  </a:lnTo>
                  <a:lnTo>
                    <a:pt x="1564" y="1206"/>
                  </a:lnTo>
                  <a:lnTo>
                    <a:pt x="1538" y="1227"/>
                  </a:lnTo>
                  <a:lnTo>
                    <a:pt x="1523" y="1223"/>
                  </a:lnTo>
                  <a:lnTo>
                    <a:pt x="1516" y="1241"/>
                  </a:lnTo>
                  <a:lnTo>
                    <a:pt x="1526" y="1251"/>
                  </a:lnTo>
                  <a:lnTo>
                    <a:pt x="1483" y="1296"/>
                  </a:lnTo>
                  <a:lnTo>
                    <a:pt x="1486" y="1310"/>
                  </a:lnTo>
                  <a:lnTo>
                    <a:pt x="1500" y="1310"/>
                  </a:lnTo>
                  <a:lnTo>
                    <a:pt x="1500" y="1324"/>
                  </a:lnTo>
                  <a:lnTo>
                    <a:pt x="1540" y="1383"/>
                  </a:lnTo>
                  <a:lnTo>
                    <a:pt x="1540" y="1426"/>
                  </a:lnTo>
                  <a:lnTo>
                    <a:pt x="1566" y="1518"/>
                  </a:lnTo>
                  <a:lnTo>
                    <a:pt x="1582" y="1537"/>
                  </a:lnTo>
                  <a:lnTo>
                    <a:pt x="1587" y="1570"/>
                  </a:lnTo>
                  <a:lnTo>
                    <a:pt x="1587" y="1570"/>
                  </a:lnTo>
                  <a:lnTo>
                    <a:pt x="1587" y="1584"/>
                  </a:lnTo>
                  <a:lnTo>
                    <a:pt x="1587" y="1584"/>
                  </a:lnTo>
                  <a:lnTo>
                    <a:pt x="1585" y="1589"/>
                  </a:lnTo>
                  <a:lnTo>
                    <a:pt x="1585" y="1589"/>
                  </a:lnTo>
                  <a:lnTo>
                    <a:pt x="1585" y="1596"/>
                  </a:lnTo>
                  <a:lnTo>
                    <a:pt x="1585" y="1596"/>
                  </a:lnTo>
                  <a:lnTo>
                    <a:pt x="1571" y="1660"/>
                  </a:lnTo>
                  <a:lnTo>
                    <a:pt x="1554" y="1667"/>
                  </a:lnTo>
                  <a:lnTo>
                    <a:pt x="1554" y="1684"/>
                  </a:lnTo>
                  <a:lnTo>
                    <a:pt x="1568" y="1698"/>
                  </a:lnTo>
                  <a:lnTo>
                    <a:pt x="1566" y="1717"/>
                  </a:lnTo>
                  <a:lnTo>
                    <a:pt x="1559" y="1740"/>
                  </a:lnTo>
                  <a:lnTo>
                    <a:pt x="1564" y="1745"/>
                  </a:lnTo>
                  <a:lnTo>
                    <a:pt x="1547" y="1757"/>
                  </a:lnTo>
                  <a:lnTo>
                    <a:pt x="1549" y="1766"/>
                  </a:lnTo>
                  <a:lnTo>
                    <a:pt x="1564" y="1759"/>
                  </a:lnTo>
                  <a:lnTo>
                    <a:pt x="1556" y="1778"/>
                  </a:lnTo>
                  <a:lnTo>
                    <a:pt x="1564" y="1769"/>
                  </a:lnTo>
                  <a:lnTo>
                    <a:pt x="1561" y="1778"/>
                  </a:lnTo>
                  <a:lnTo>
                    <a:pt x="1582" y="1807"/>
                  </a:lnTo>
                  <a:lnTo>
                    <a:pt x="1573" y="1804"/>
                  </a:lnTo>
                  <a:lnTo>
                    <a:pt x="1568" y="1816"/>
                  </a:lnTo>
                  <a:lnTo>
                    <a:pt x="1556" y="1811"/>
                  </a:lnTo>
                  <a:lnTo>
                    <a:pt x="1538" y="1828"/>
                  </a:lnTo>
                  <a:lnTo>
                    <a:pt x="1571" y="1852"/>
                  </a:lnTo>
                  <a:lnTo>
                    <a:pt x="1571" y="1889"/>
                  </a:lnTo>
                  <a:lnTo>
                    <a:pt x="1585" y="1904"/>
                  </a:lnTo>
                  <a:lnTo>
                    <a:pt x="1580" y="1925"/>
                  </a:lnTo>
                  <a:lnTo>
                    <a:pt x="1568" y="1937"/>
                  </a:lnTo>
                  <a:lnTo>
                    <a:pt x="1556" y="1930"/>
                  </a:lnTo>
                  <a:lnTo>
                    <a:pt x="1547" y="1960"/>
                  </a:lnTo>
                  <a:lnTo>
                    <a:pt x="1540" y="1927"/>
                  </a:lnTo>
                  <a:lnTo>
                    <a:pt x="1519" y="1927"/>
                  </a:lnTo>
                  <a:lnTo>
                    <a:pt x="1516" y="1918"/>
                  </a:lnTo>
                  <a:lnTo>
                    <a:pt x="1500" y="1922"/>
                  </a:lnTo>
                  <a:lnTo>
                    <a:pt x="1478" y="1948"/>
                  </a:lnTo>
                  <a:lnTo>
                    <a:pt x="1412" y="1925"/>
                  </a:lnTo>
                  <a:lnTo>
                    <a:pt x="1398" y="1934"/>
                  </a:lnTo>
                  <a:lnTo>
                    <a:pt x="1398" y="1934"/>
                  </a:lnTo>
                  <a:lnTo>
                    <a:pt x="1398" y="1939"/>
                  </a:lnTo>
                  <a:lnTo>
                    <a:pt x="1398" y="1939"/>
                  </a:lnTo>
                  <a:lnTo>
                    <a:pt x="1389" y="1951"/>
                  </a:lnTo>
                  <a:lnTo>
                    <a:pt x="1374" y="1953"/>
                  </a:lnTo>
                  <a:lnTo>
                    <a:pt x="1377" y="1965"/>
                  </a:lnTo>
                  <a:lnTo>
                    <a:pt x="1351" y="1984"/>
                  </a:lnTo>
                  <a:lnTo>
                    <a:pt x="1322" y="1993"/>
                  </a:lnTo>
                  <a:lnTo>
                    <a:pt x="1294" y="1984"/>
                  </a:lnTo>
                  <a:lnTo>
                    <a:pt x="1282" y="1993"/>
                  </a:lnTo>
                  <a:lnTo>
                    <a:pt x="1266" y="2012"/>
                  </a:lnTo>
                  <a:lnTo>
                    <a:pt x="1258" y="2041"/>
                  </a:lnTo>
                  <a:lnTo>
                    <a:pt x="1258" y="2041"/>
                  </a:lnTo>
                  <a:lnTo>
                    <a:pt x="1178" y="2026"/>
                  </a:lnTo>
                  <a:lnTo>
                    <a:pt x="1010" y="1944"/>
                  </a:lnTo>
                  <a:lnTo>
                    <a:pt x="951" y="1925"/>
                  </a:lnTo>
                  <a:lnTo>
                    <a:pt x="908" y="1918"/>
                  </a:lnTo>
                  <a:lnTo>
                    <a:pt x="835" y="1953"/>
                  </a:lnTo>
                  <a:lnTo>
                    <a:pt x="809" y="1922"/>
                  </a:lnTo>
                  <a:lnTo>
                    <a:pt x="809" y="1911"/>
                  </a:lnTo>
                  <a:lnTo>
                    <a:pt x="821" y="1911"/>
                  </a:lnTo>
                  <a:lnTo>
                    <a:pt x="821" y="1904"/>
                  </a:lnTo>
                  <a:lnTo>
                    <a:pt x="788" y="1894"/>
                  </a:lnTo>
                  <a:lnTo>
                    <a:pt x="783" y="1873"/>
                  </a:lnTo>
                  <a:lnTo>
                    <a:pt x="759" y="1889"/>
                  </a:lnTo>
                  <a:lnTo>
                    <a:pt x="759" y="1899"/>
                  </a:lnTo>
                  <a:lnTo>
                    <a:pt x="783" y="1911"/>
                  </a:lnTo>
                  <a:lnTo>
                    <a:pt x="774" y="1930"/>
                  </a:lnTo>
                  <a:lnTo>
                    <a:pt x="733" y="1913"/>
                  </a:lnTo>
                  <a:lnTo>
                    <a:pt x="738" y="1892"/>
                  </a:lnTo>
                  <a:lnTo>
                    <a:pt x="724" y="1880"/>
                  </a:lnTo>
                  <a:lnTo>
                    <a:pt x="731" y="1866"/>
                  </a:lnTo>
                  <a:lnTo>
                    <a:pt x="743" y="1863"/>
                  </a:lnTo>
                  <a:lnTo>
                    <a:pt x="731" y="1849"/>
                  </a:lnTo>
                  <a:lnTo>
                    <a:pt x="715" y="1856"/>
                  </a:lnTo>
                  <a:lnTo>
                    <a:pt x="707" y="1830"/>
                  </a:lnTo>
                  <a:lnTo>
                    <a:pt x="689" y="1816"/>
                  </a:lnTo>
                  <a:lnTo>
                    <a:pt x="684" y="1828"/>
                  </a:lnTo>
                  <a:lnTo>
                    <a:pt x="689" y="1840"/>
                  </a:lnTo>
                  <a:lnTo>
                    <a:pt x="674" y="1854"/>
                  </a:lnTo>
                  <a:lnTo>
                    <a:pt x="667" y="1818"/>
                  </a:lnTo>
                  <a:lnTo>
                    <a:pt x="644" y="1816"/>
                  </a:lnTo>
                  <a:lnTo>
                    <a:pt x="636" y="1809"/>
                  </a:lnTo>
                  <a:lnTo>
                    <a:pt x="634" y="1823"/>
                  </a:lnTo>
                  <a:lnTo>
                    <a:pt x="641" y="1833"/>
                  </a:lnTo>
                  <a:lnTo>
                    <a:pt x="627" y="1830"/>
                  </a:lnTo>
                  <a:lnTo>
                    <a:pt x="608" y="1842"/>
                  </a:lnTo>
                  <a:lnTo>
                    <a:pt x="587" y="1844"/>
                  </a:lnTo>
                  <a:lnTo>
                    <a:pt x="566" y="1870"/>
                  </a:lnTo>
                  <a:lnTo>
                    <a:pt x="568" y="1887"/>
                  </a:lnTo>
                  <a:lnTo>
                    <a:pt x="540" y="1908"/>
                  </a:lnTo>
                  <a:lnTo>
                    <a:pt x="549" y="1920"/>
                  </a:lnTo>
                  <a:lnTo>
                    <a:pt x="540" y="1930"/>
                  </a:lnTo>
                  <a:lnTo>
                    <a:pt x="563" y="1948"/>
                  </a:lnTo>
                  <a:lnTo>
                    <a:pt x="577" y="1946"/>
                  </a:lnTo>
                  <a:lnTo>
                    <a:pt x="582" y="1960"/>
                  </a:lnTo>
                  <a:lnTo>
                    <a:pt x="580" y="1951"/>
                  </a:lnTo>
                  <a:lnTo>
                    <a:pt x="592" y="1958"/>
                  </a:lnTo>
                  <a:lnTo>
                    <a:pt x="613" y="1956"/>
                  </a:lnTo>
                  <a:lnTo>
                    <a:pt x="613" y="1941"/>
                  </a:lnTo>
                  <a:lnTo>
                    <a:pt x="620" y="1944"/>
                  </a:lnTo>
                  <a:lnTo>
                    <a:pt x="622" y="1937"/>
                  </a:lnTo>
                  <a:lnTo>
                    <a:pt x="644" y="1939"/>
                  </a:lnTo>
                  <a:lnTo>
                    <a:pt x="660" y="1932"/>
                  </a:lnTo>
                  <a:lnTo>
                    <a:pt x="674" y="1953"/>
                  </a:lnTo>
                  <a:lnTo>
                    <a:pt x="665" y="1963"/>
                  </a:lnTo>
                  <a:lnTo>
                    <a:pt x="663" y="1948"/>
                  </a:lnTo>
                  <a:lnTo>
                    <a:pt x="653" y="1958"/>
                  </a:lnTo>
                  <a:lnTo>
                    <a:pt x="660" y="1984"/>
                  </a:lnTo>
                  <a:lnTo>
                    <a:pt x="641" y="2000"/>
                  </a:lnTo>
                  <a:lnTo>
                    <a:pt x="634" y="1996"/>
                  </a:lnTo>
                  <a:lnTo>
                    <a:pt x="639" y="1982"/>
                  </a:lnTo>
                  <a:lnTo>
                    <a:pt x="608" y="1967"/>
                  </a:lnTo>
                  <a:lnTo>
                    <a:pt x="601" y="1979"/>
                  </a:lnTo>
                  <a:lnTo>
                    <a:pt x="570" y="1993"/>
                  </a:lnTo>
                  <a:lnTo>
                    <a:pt x="577" y="2010"/>
                  </a:lnTo>
                  <a:lnTo>
                    <a:pt x="589" y="2005"/>
                  </a:lnTo>
                  <a:lnTo>
                    <a:pt x="589" y="2017"/>
                  </a:lnTo>
                  <a:lnTo>
                    <a:pt x="554" y="2026"/>
                  </a:lnTo>
                  <a:lnTo>
                    <a:pt x="535" y="2017"/>
                  </a:lnTo>
                  <a:lnTo>
                    <a:pt x="525" y="2026"/>
                  </a:lnTo>
                  <a:lnTo>
                    <a:pt x="490" y="2019"/>
                  </a:lnTo>
                  <a:lnTo>
                    <a:pt x="469" y="1986"/>
                  </a:lnTo>
                  <a:lnTo>
                    <a:pt x="450" y="1982"/>
                  </a:lnTo>
                  <a:lnTo>
                    <a:pt x="431" y="1991"/>
                  </a:lnTo>
                  <a:lnTo>
                    <a:pt x="419" y="1977"/>
                  </a:lnTo>
                  <a:lnTo>
                    <a:pt x="395" y="2000"/>
                  </a:lnTo>
                  <a:lnTo>
                    <a:pt x="360" y="2012"/>
                  </a:lnTo>
                  <a:lnTo>
                    <a:pt x="348" y="2034"/>
                  </a:lnTo>
                  <a:lnTo>
                    <a:pt x="336" y="2026"/>
                  </a:lnTo>
                  <a:lnTo>
                    <a:pt x="308" y="2041"/>
                  </a:lnTo>
                  <a:lnTo>
                    <a:pt x="270" y="2034"/>
                  </a:lnTo>
                  <a:lnTo>
                    <a:pt x="260" y="2045"/>
                  </a:lnTo>
                  <a:lnTo>
                    <a:pt x="242" y="2041"/>
                  </a:lnTo>
                  <a:lnTo>
                    <a:pt x="230" y="2008"/>
                  </a:lnTo>
                  <a:lnTo>
                    <a:pt x="187" y="2005"/>
                  </a:lnTo>
                  <a:lnTo>
                    <a:pt x="173" y="2034"/>
                  </a:lnTo>
                  <a:lnTo>
                    <a:pt x="109" y="2055"/>
                  </a:lnTo>
                  <a:lnTo>
                    <a:pt x="95" y="2053"/>
                  </a:lnTo>
                  <a:lnTo>
                    <a:pt x="74" y="2029"/>
                  </a:lnTo>
                  <a:lnTo>
                    <a:pt x="104" y="2026"/>
                  </a:lnTo>
                  <a:lnTo>
                    <a:pt x="97" y="2008"/>
                  </a:lnTo>
                  <a:lnTo>
                    <a:pt x="109" y="1996"/>
                  </a:lnTo>
                  <a:lnTo>
                    <a:pt x="97" y="2003"/>
                  </a:lnTo>
                  <a:lnTo>
                    <a:pt x="83" y="2000"/>
                  </a:lnTo>
                  <a:lnTo>
                    <a:pt x="67" y="2015"/>
                  </a:lnTo>
                  <a:lnTo>
                    <a:pt x="48" y="2005"/>
                  </a:lnTo>
                  <a:lnTo>
                    <a:pt x="33" y="1967"/>
                  </a:lnTo>
                  <a:lnTo>
                    <a:pt x="7" y="1939"/>
                  </a:lnTo>
                  <a:lnTo>
                    <a:pt x="0" y="1908"/>
                  </a:lnTo>
                  <a:lnTo>
                    <a:pt x="22" y="1875"/>
                  </a:lnTo>
                  <a:lnTo>
                    <a:pt x="12" y="1835"/>
                  </a:lnTo>
                  <a:lnTo>
                    <a:pt x="31" y="1781"/>
                  </a:lnTo>
                  <a:lnTo>
                    <a:pt x="29" y="1745"/>
                  </a:lnTo>
                  <a:lnTo>
                    <a:pt x="43" y="1731"/>
                  </a:lnTo>
                  <a:lnTo>
                    <a:pt x="43" y="1700"/>
                  </a:lnTo>
                  <a:lnTo>
                    <a:pt x="67" y="1662"/>
                  </a:lnTo>
                  <a:lnTo>
                    <a:pt x="59" y="1636"/>
                  </a:lnTo>
                  <a:lnTo>
                    <a:pt x="36" y="1606"/>
                  </a:lnTo>
                  <a:lnTo>
                    <a:pt x="41" y="1530"/>
                  </a:lnTo>
                  <a:lnTo>
                    <a:pt x="95" y="1438"/>
                  </a:lnTo>
                  <a:lnTo>
                    <a:pt x="109" y="1364"/>
                  </a:lnTo>
                  <a:lnTo>
                    <a:pt x="142" y="1343"/>
                  </a:lnTo>
                  <a:lnTo>
                    <a:pt x="133" y="1282"/>
                  </a:lnTo>
                  <a:lnTo>
                    <a:pt x="154" y="1227"/>
                  </a:lnTo>
                  <a:lnTo>
                    <a:pt x="156" y="1194"/>
                  </a:lnTo>
                  <a:lnTo>
                    <a:pt x="178" y="1173"/>
                  </a:lnTo>
                  <a:lnTo>
                    <a:pt x="175" y="1109"/>
                  </a:lnTo>
                  <a:lnTo>
                    <a:pt x="199" y="1057"/>
                  </a:lnTo>
                  <a:lnTo>
                    <a:pt x="227" y="1038"/>
                  </a:lnTo>
                  <a:lnTo>
                    <a:pt x="272" y="984"/>
                  </a:lnTo>
                  <a:lnTo>
                    <a:pt x="277" y="953"/>
                  </a:lnTo>
                  <a:lnTo>
                    <a:pt x="305" y="948"/>
                  </a:lnTo>
                  <a:lnTo>
                    <a:pt x="312" y="925"/>
                  </a:lnTo>
                  <a:lnTo>
                    <a:pt x="336" y="922"/>
                  </a:lnTo>
                  <a:lnTo>
                    <a:pt x="348" y="910"/>
                  </a:lnTo>
                  <a:lnTo>
                    <a:pt x="386" y="818"/>
                  </a:lnTo>
                  <a:lnTo>
                    <a:pt x="414" y="769"/>
                  </a:lnTo>
                  <a:lnTo>
                    <a:pt x="435" y="761"/>
                  </a:lnTo>
                  <a:lnTo>
                    <a:pt x="435" y="761"/>
                  </a:lnTo>
                  <a:lnTo>
                    <a:pt x="466" y="735"/>
                  </a:lnTo>
                  <a:lnTo>
                    <a:pt x="466" y="735"/>
                  </a:lnTo>
                  <a:lnTo>
                    <a:pt x="473" y="717"/>
                  </a:lnTo>
                  <a:lnTo>
                    <a:pt x="473" y="717"/>
                  </a:lnTo>
                  <a:lnTo>
                    <a:pt x="483" y="681"/>
                  </a:lnTo>
                  <a:lnTo>
                    <a:pt x="511" y="638"/>
                  </a:lnTo>
                  <a:lnTo>
                    <a:pt x="516" y="575"/>
                  </a:lnTo>
                  <a:lnTo>
                    <a:pt x="540" y="530"/>
                  </a:lnTo>
                  <a:lnTo>
                    <a:pt x="528" y="530"/>
                  </a:lnTo>
                  <a:lnTo>
                    <a:pt x="530" y="516"/>
                  </a:lnTo>
                  <a:lnTo>
                    <a:pt x="589" y="459"/>
                  </a:lnTo>
                  <a:lnTo>
                    <a:pt x="566" y="430"/>
                  </a:lnTo>
                  <a:lnTo>
                    <a:pt x="596" y="393"/>
                  </a:lnTo>
                  <a:lnTo>
                    <a:pt x="596" y="374"/>
                  </a:lnTo>
                  <a:lnTo>
                    <a:pt x="580" y="388"/>
                  </a:lnTo>
                  <a:lnTo>
                    <a:pt x="575" y="378"/>
                  </a:lnTo>
                  <a:lnTo>
                    <a:pt x="594" y="362"/>
                  </a:lnTo>
                  <a:lnTo>
                    <a:pt x="601" y="331"/>
                  </a:lnTo>
                  <a:lnTo>
                    <a:pt x="561" y="317"/>
                  </a:lnTo>
                  <a:lnTo>
                    <a:pt x="575" y="298"/>
                  </a:lnTo>
                  <a:lnTo>
                    <a:pt x="547" y="220"/>
                  </a:lnTo>
                  <a:lnTo>
                    <a:pt x="549" y="192"/>
                  </a:lnTo>
                  <a:lnTo>
                    <a:pt x="549" y="192"/>
                  </a:lnTo>
                  <a:lnTo>
                    <a:pt x="566" y="187"/>
                  </a:lnTo>
                  <a:lnTo>
                    <a:pt x="582" y="192"/>
                  </a:lnTo>
                  <a:lnTo>
                    <a:pt x="634" y="255"/>
                  </a:lnTo>
                  <a:lnTo>
                    <a:pt x="655" y="241"/>
                  </a:lnTo>
                  <a:lnTo>
                    <a:pt x="663" y="244"/>
                  </a:lnTo>
                  <a:lnTo>
                    <a:pt x="667" y="232"/>
                  </a:lnTo>
                  <a:lnTo>
                    <a:pt x="653" y="168"/>
                  </a:lnTo>
                  <a:lnTo>
                    <a:pt x="712" y="156"/>
                  </a:lnTo>
                  <a:lnTo>
                    <a:pt x="710" y="170"/>
                  </a:lnTo>
                  <a:lnTo>
                    <a:pt x="705" y="156"/>
                  </a:lnTo>
                  <a:lnTo>
                    <a:pt x="698" y="161"/>
                  </a:lnTo>
                  <a:lnTo>
                    <a:pt x="715" y="180"/>
                  </a:lnTo>
                  <a:lnTo>
                    <a:pt x="705" y="199"/>
                  </a:lnTo>
                  <a:lnTo>
                    <a:pt x="719" y="225"/>
                  </a:lnTo>
                  <a:lnTo>
                    <a:pt x="719" y="237"/>
                  </a:lnTo>
                  <a:lnTo>
                    <a:pt x="738" y="253"/>
                  </a:lnTo>
                  <a:lnTo>
                    <a:pt x="738" y="253"/>
                  </a:lnTo>
                  <a:lnTo>
                    <a:pt x="736" y="251"/>
                  </a:lnTo>
                  <a:lnTo>
                    <a:pt x="736" y="251"/>
                  </a:lnTo>
                  <a:lnTo>
                    <a:pt x="776" y="258"/>
                  </a:lnTo>
                  <a:lnTo>
                    <a:pt x="793" y="246"/>
                  </a:lnTo>
                  <a:lnTo>
                    <a:pt x="788" y="265"/>
                  </a:lnTo>
                  <a:lnTo>
                    <a:pt x="797" y="277"/>
                  </a:lnTo>
                  <a:lnTo>
                    <a:pt x="807" y="270"/>
                  </a:lnTo>
                  <a:lnTo>
                    <a:pt x="838" y="267"/>
                  </a:lnTo>
                  <a:lnTo>
                    <a:pt x="838" y="284"/>
                  </a:lnTo>
                  <a:lnTo>
                    <a:pt x="823" y="300"/>
                  </a:lnTo>
                  <a:lnTo>
                    <a:pt x="816" y="300"/>
                  </a:lnTo>
                  <a:lnTo>
                    <a:pt x="809" y="284"/>
                  </a:lnTo>
                  <a:lnTo>
                    <a:pt x="793" y="298"/>
                  </a:lnTo>
                  <a:lnTo>
                    <a:pt x="800" y="331"/>
                  </a:lnTo>
                  <a:lnTo>
                    <a:pt x="778" y="352"/>
                  </a:lnTo>
                  <a:lnTo>
                    <a:pt x="788" y="364"/>
                  </a:lnTo>
                  <a:lnTo>
                    <a:pt x="797" y="355"/>
                  </a:lnTo>
                  <a:lnTo>
                    <a:pt x="807" y="367"/>
                  </a:lnTo>
                  <a:lnTo>
                    <a:pt x="835" y="343"/>
                  </a:lnTo>
                  <a:lnTo>
                    <a:pt x="840" y="322"/>
                  </a:lnTo>
                  <a:lnTo>
                    <a:pt x="845" y="326"/>
                  </a:lnTo>
                  <a:lnTo>
                    <a:pt x="868" y="310"/>
                  </a:lnTo>
                  <a:lnTo>
                    <a:pt x="856" y="298"/>
                  </a:lnTo>
                  <a:lnTo>
                    <a:pt x="861" y="284"/>
                  </a:lnTo>
                  <a:lnTo>
                    <a:pt x="871" y="286"/>
                  </a:lnTo>
                  <a:lnTo>
                    <a:pt x="868" y="267"/>
                  </a:lnTo>
                  <a:lnTo>
                    <a:pt x="890" y="260"/>
                  </a:lnTo>
                  <a:lnTo>
                    <a:pt x="913" y="272"/>
                  </a:lnTo>
                  <a:lnTo>
                    <a:pt x="927" y="263"/>
                  </a:lnTo>
                  <a:lnTo>
                    <a:pt x="927" y="263"/>
                  </a:lnTo>
                  <a:lnTo>
                    <a:pt x="930" y="258"/>
                  </a:lnTo>
                  <a:lnTo>
                    <a:pt x="930" y="258"/>
                  </a:lnTo>
                  <a:lnTo>
                    <a:pt x="937" y="241"/>
                  </a:lnTo>
                  <a:lnTo>
                    <a:pt x="958" y="246"/>
                  </a:lnTo>
                  <a:lnTo>
                    <a:pt x="963" y="260"/>
                  </a:lnTo>
                  <a:lnTo>
                    <a:pt x="975" y="253"/>
                  </a:lnTo>
                  <a:lnTo>
                    <a:pt x="942" y="211"/>
                  </a:lnTo>
                  <a:lnTo>
                    <a:pt x="944" y="199"/>
                  </a:lnTo>
                  <a:lnTo>
                    <a:pt x="949" y="213"/>
                  </a:lnTo>
                  <a:lnTo>
                    <a:pt x="958" y="213"/>
                  </a:lnTo>
                  <a:lnTo>
                    <a:pt x="960" y="199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980E9825-B1CC-F0C0-43DB-819A9FE13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6038" y="4279752"/>
              <a:ext cx="2175794" cy="2103555"/>
            </a:xfrm>
            <a:custGeom>
              <a:avLst/>
              <a:gdLst>
                <a:gd name="T0" fmla="*/ 757 w 2933"/>
                <a:gd name="T1" fmla="*/ 50 h 3015"/>
                <a:gd name="T2" fmla="*/ 904 w 2933"/>
                <a:gd name="T3" fmla="*/ 180 h 3015"/>
                <a:gd name="T4" fmla="*/ 975 w 2933"/>
                <a:gd name="T5" fmla="*/ 241 h 3015"/>
                <a:gd name="T6" fmla="*/ 1041 w 2933"/>
                <a:gd name="T7" fmla="*/ 331 h 3015"/>
                <a:gd name="T8" fmla="*/ 1105 w 2933"/>
                <a:gd name="T9" fmla="*/ 270 h 3015"/>
                <a:gd name="T10" fmla="*/ 1119 w 2933"/>
                <a:gd name="T11" fmla="*/ 161 h 3015"/>
                <a:gd name="T12" fmla="*/ 1244 w 2933"/>
                <a:gd name="T13" fmla="*/ 192 h 3015"/>
                <a:gd name="T14" fmla="*/ 1337 w 2933"/>
                <a:gd name="T15" fmla="*/ 274 h 3015"/>
                <a:gd name="T16" fmla="*/ 1393 w 2933"/>
                <a:gd name="T17" fmla="*/ 192 h 3015"/>
                <a:gd name="T18" fmla="*/ 1481 w 2933"/>
                <a:gd name="T19" fmla="*/ 50 h 3015"/>
                <a:gd name="T20" fmla="*/ 1559 w 2933"/>
                <a:gd name="T21" fmla="*/ 168 h 3015"/>
                <a:gd name="T22" fmla="*/ 1720 w 2933"/>
                <a:gd name="T23" fmla="*/ 166 h 3015"/>
                <a:gd name="T24" fmla="*/ 1885 w 2933"/>
                <a:gd name="T25" fmla="*/ 232 h 3015"/>
                <a:gd name="T26" fmla="*/ 1942 w 2933"/>
                <a:gd name="T27" fmla="*/ 345 h 3015"/>
                <a:gd name="T28" fmla="*/ 2046 w 2933"/>
                <a:gd name="T29" fmla="*/ 516 h 3015"/>
                <a:gd name="T30" fmla="*/ 2124 w 2933"/>
                <a:gd name="T31" fmla="*/ 665 h 3015"/>
                <a:gd name="T32" fmla="*/ 2181 w 2933"/>
                <a:gd name="T33" fmla="*/ 960 h 3015"/>
                <a:gd name="T34" fmla="*/ 2356 w 2933"/>
                <a:gd name="T35" fmla="*/ 1135 h 3015"/>
                <a:gd name="T36" fmla="*/ 2536 w 2933"/>
                <a:gd name="T37" fmla="*/ 1331 h 3015"/>
                <a:gd name="T38" fmla="*/ 2803 w 2933"/>
                <a:gd name="T39" fmla="*/ 1513 h 3015"/>
                <a:gd name="T40" fmla="*/ 2916 w 2933"/>
                <a:gd name="T41" fmla="*/ 1738 h 3015"/>
                <a:gd name="T42" fmla="*/ 2772 w 2933"/>
                <a:gd name="T43" fmla="*/ 1859 h 3015"/>
                <a:gd name="T44" fmla="*/ 2538 w 2933"/>
                <a:gd name="T45" fmla="*/ 2098 h 3015"/>
                <a:gd name="T46" fmla="*/ 2375 w 2933"/>
                <a:gd name="T47" fmla="*/ 2403 h 3015"/>
                <a:gd name="T48" fmla="*/ 2486 w 2933"/>
                <a:gd name="T49" fmla="*/ 2691 h 3015"/>
                <a:gd name="T50" fmla="*/ 2372 w 2933"/>
                <a:gd name="T51" fmla="*/ 2814 h 3015"/>
                <a:gd name="T52" fmla="*/ 2235 w 2933"/>
                <a:gd name="T53" fmla="*/ 2648 h 3015"/>
                <a:gd name="T54" fmla="*/ 1982 w 2933"/>
                <a:gd name="T55" fmla="*/ 2604 h 3015"/>
                <a:gd name="T56" fmla="*/ 1810 w 2933"/>
                <a:gd name="T57" fmla="*/ 2710 h 3015"/>
                <a:gd name="T58" fmla="*/ 1483 w 2933"/>
                <a:gd name="T59" fmla="*/ 2800 h 3015"/>
                <a:gd name="T60" fmla="*/ 1289 w 2933"/>
                <a:gd name="T61" fmla="*/ 2904 h 3015"/>
                <a:gd name="T62" fmla="*/ 1036 w 2933"/>
                <a:gd name="T63" fmla="*/ 2771 h 3015"/>
                <a:gd name="T64" fmla="*/ 901 w 2933"/>
                <a:gd name="T65" fmla="*/ 2831 h 3015"/>
                <a:gd name="T66" fmla="*/ 762 w 2933"/>
                <a:gd name="T67" fmla="*/ 2916 h 3015"/>
                <a:gd name="T68" fmla="*/ 618 w 2933"/>
                <a:gd name="T69" fmla="*/ 2826 h 3015"/>
                <a:gd name="T70" fmla="*/ 473 w 2933"/>
                <a:gd name="T71" fmla="*/ 2736 h 3015"/>
                <a:gd name="T72" fmla="*/ 516 w 2933"/>
                <a:gd name="T73" fmla="*/ 2665 h 3015"/>
                <a:gd name="T74" fmla="*/ 686 w 2933"/>
                <a:gd name="T75" fmla="*/ 2663 h 3015"/>
                <a:gd name="T76" fmla="*/ 672 w 2933"/>
                <a:gd name="T77" fmla="*/ 2504 h 3015"/>
                <a:gd name="T78" fmla="*/ 703 w 2933"/>
                <a:gd name="T79" fmla="*/ 2322 h 3015"/>
                <a:gd name="T80" fmla="*/ 618 w 2933"/>
                <a:gd name="T81" fmla="*/ 2036 h 3015"/>
                <a:gd name="T82" fmla="*/ 764 w 2933"/>
                <a:gd name="T83" fmla="*/ 1906 h 3015"/>
                <a:gd name="T84" fmla="*/ 781 w 2933"/>
                <a:gd name="T85" fmla="*/ 1729 h 3015"/>
                <a:gd name="T86" fmla="*/ 901 w 2933"/>
                <a:gd name="T87" fmla="*/ 1729 h 3015"/>
                <a:gd name="T88" fmla="*/ 875 w 2933"/>
                <a:gd name="T89" fmla="*/ 1601 h 3015"/>
                <a:gd name="T90" fmla="*/ 857 w 2933"/>
                <a:gd name="T91" fmla="*/ 1466 h 3015"/>
                <a:gd name="T92" fmla="*/ 745 w 2933"/>
                <a:gd name="T93" fmla="*/ 1364 h 3015"/>
                <a:gd name="T94" fmla="*/ 691 w 2933"/>
                <a:gd name="T95" fmla="*/ 1230 h 3015"/>
                <a:gd name="T96" fmla="*/ 684 w 2933"/>
                <a:gd name="T97" fmla="*/ 1107 h 3015"/>
                <a:gd name="T98" fmla="*/ 653 w 2933"/>
                <a:gd name="T99" fmla="*/ 979 h 3015"/>
                <a:gd name="T100" fmla="*/ 556 w 2933"/>
                <a:gd name="T101" fmla="*/ 915 h 3015"/>
                <a:gd name="T102" fmla="*/ 469 w 2933"/>
                <a:gd name="T103" fmla="*/ 802 h 3015"/>
                <a:gd name="T104" fmla="*/ 393 w 2933"/>
                <a:gd name="T105" fmla="*/ 806 h 3015"/>
                <a:gd name="T106" fmla="*/ 355 w 2933"/>
                <a:gd name="T107" fmla="*/ 769 h 3015"/>
                <a:gd name="T108" fmla="*/ 194 w 2933"/>
                <a:gd name="T109" fmla="*/ 776 h 3015"/>
                <a:gd name="T110" fmla="*/ 237 w 2933"/>
                <a:gd name="T111" fmla="*/ 849 h 3015"/>
                <a:gd name="T112" fmla="*/ 78 w 2933"/>
                <a:gd name="T113" fmla="*/ 925 h 3015"/>
                <a:gd name="T114" fmla="*/ 69 w 2933"/>
                <a:gd name="T115" fmla="*/ 726 h 3015"/>
                <a:gd name="T116" fmla="*/ 45 w 2933"/>
                <a:gd name="T117" fmla="*/ 537 h 3015"/>
                <a:gd name="T118" fmla="*/ 149 w 2933"/>
                <a:gd name="T119" fmla="*/ 390 h 3015"/>
                <a:gd name="T120" fmla="*/ 334 w 2933"/>
                <a:gd name="T121" fmla="*/ 376 h 3015"/>
                <a:gd name="T122" fmla="*/ 367 w 2933"/>
                <a:gd name="T123" fmla="*/ 324 h 3015"/>
                <a:gd name="T124" fmla="*/ 502 w 2933"/>
                <a:gd name="T125" fmla="*/ 142 h 3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33" h="3015">
                  <a:moveTo>
                    <a:pt x="644" y="45"/>
                  </a:moveTo>
                  <a:lnTo>
                    <a:pt x="663" y="36"/>
                  </a:lnTo>
                  <a:lnTo>
                    <a:pt x="660" y="26"/>
                  </a:lnTo>
                  <a:lnTo>
                    <a:pt x="684" y="0"/>
                  </a:lnTo>
                  <a:lnTo>
                    <a:pt x="705" y="19"/>
                  </a:lnTo>
                  <a:lnTo>
                    <a:pt x="710" y="12"/>
                  </a:lnTo>
                  <a:lnTo>
                    <a:pt x="724" y="19"/>
                  </a:lnTo>
                  <a:lnTo>
                    <a:pt x="726" y="12"/>
                  </a:lnTo>
                  <a:lnTo>
                    <a:pt x="741" y="10"/>
                  </a:lnTo>
                  <a:lnTo>
                    <a:pt x="743" y="21"/>
                  </a:lnTo>
                  <a:lnTo>
                    <a:pt x="757" y="31"/>
                  </a:lnTo>
                  <a:lnTo>
                    <a:pt x="757" y="50"/>
                  </a:lnTo>
                  <a:lnTo>
                    <a:pt x="774" y="47"/>
                  </a:lnTo>
                  <a:lnTo>
                    <a:pt x="800" y="66"/>
                  </a:lnTo>
                  <a:lnTo>
                    <a:pt x="819" y="66"/>
                  </a:lnTo>
                  <a:lnTo>
                    <a:pt x="821" y="92"/>
                  </a:lnTo>
                  <a:lnTo>
                    <a:pt x="840" y="118"/>
                  </a:lnTo>
                  <a:lnTo>
                    <a:pt x="849" y="118"/>
                  </a:lnTo>
                  <a:lnTo>
                    <a:pt x="842" y="125"/>
                  </a:lnTo>
                  <a:lnTo>
                    <a:pt x="861" y="130"/>
                  </a:lnTo>
                  <a:lnTo>
                    <a:pt x="849" y="147"/>
                  </a:lnTo>
                  <a:lnTo>
                    <a:pt x="857" y="161"/>
                  </a:lnTo>
                  <a:lnTo>
                    <a:pt x="892" y="154"/>
                  </a:lnTo>
                  <a:lnTo>
                    <a:pt x="904" y="180"/>
                  </a:lnTo>
                  <a:lnTo>
                    <a:pt x="904" y="180"/>
                  </a:lnTo>
                  <a:lnTo>
                    <a:pt x="909" y="180"/>
                  </a:lnTo>
                  <a:lnTo>
                    <a:pt x="909" y="180"/>
                  </a:lnTo>
                  <a:lnTo>
                    <a:pt x="916" y="177"/>
                  </a:lnTo>
                  <a:lnTo>
                    <a:pt x="916" y="196"/>
                  </a:lnTo>
                  <a:lnTo>
                    <a:pt x="928" y="192"/>
                  </a:lnTo>
                  <a:lnTo>
                    <a:pt x="930" y="201"/>
                  </a:lnTo>
                  <a:lnTo>
                    <a:pt x="939" y="187"/>
                  </a:lnTo>
                  <a:lnTo>
                    <a:pt x="946" y="189"/>
                  </a:lnTo>
                  <a:lnTo>
                    <a:pt x="956" y="213"/>
                  </a:lnTo>
                  <a:lnTo>
                    <a:pt x="980" y="218"/>
                  </a:lnTo>
                  <a:lnTo>
                    <a:pt x="975" y="241"/>
                  </a:lnTo>
                  <a:lnTo>
                    <a:pt x="982" y="256"/>
                  </a:lnTo>
                  <a:lnTo>
                    <a:pt x="975" y="277"/>
                  </a:lnTo>
                  <a:lnTo>
                    <a:pt x="984" y="277"/>
                  </a:lnTo>
                  <a:lnTo>
                    <a:pt x="980" y="284"/>
                  </a:lnTo>
                  <a:lnTo>
                    <a:pt x="987" y="296"/>
                  </a:lnTo>
                  <a:lnTo>
                    <a:pt x="980" y="300"/>
                  </a:lnTo>
                  <a:lnTo>
                    <a:pt x="984" y="315"/>
                  </a:lnTo>
                  <a:lnTo>
                    <a:pt x="998" y="322"/>
                  </a:lnTo>
                  <a:lnTo>
                    <a:pt x="1015" y="315"/>
                  </a:lnTo>
                  <a:lnTo>
                    <a:pt x="1036" y="331"/>
                  </a:lnTo>
                  <a:lnTo>
                    <a:pt x="1036" y="331"/>
                  </a:lnTo>
                  <a:lnTo>
                    <a:pt x="1041" y="331"/>
                  </a:lnTo>
                  <a:lnTo>
                    <a:pt x="1041" y="331"/>
                  </a:lnTo>
                  <a:lnTo>
                    <a:pt x="1050" y="338"/>
                  </a:lnTo>
                  <a:lnTo>
                    <a:pt x="1058" y="331"/>
                  </a:lnTo>
                  <a:lnTo>
                    <a:pt x="1060" y="296"/>
                  </a:lnTo>
                  <a:lnTo>
                    <a:pt x="1081" y="305"/>
                  </a:lnTo>
                  <a:lnTo>
                    <a:pt x="1103" y="293"/>
                  </a:lnTo>
                  <a:lnTo>
                    <a:pt x="1114" y="308"/>
                  </a:lnTo>
                  <a:lnTo>
                    <a:pt x="1129" y="300"/>
                  </a:lnTo>
                  <a:lnTo>
                    <a:pt x="1129" y="272"/>
                  </a:lnTo>
                  <a:lnTo>
                    <a:pt x="1107" y="270"/>
                  </a:lnTo>
                  <a:lnTo>
                    <a:pt x="1107" y="270"/>
                  </a:lnTo>
                  <a:lnTo>
                    <a:pt x="1105" y="270"/>
                  </a:lnTo>
                  <a:lnTo>
                    <a:pt x="1105" y="270"/>
                  </a:lnTo>
                  <a:lnTo>
                    <a:pt x="1103" y="258"/>
                  </a:lnTo>
                  <a:lnTo>
                    <a:pt x="1084" y="256"/>
                  </a:lnTo>
                  <a:lnTo>
                    <a:pt x="1065" y="234"/>
                  </a:lnTo>
                  <a:lnTo>
                    <a:pt x="1050" y="229"/>
                  </a:lnTo>
                  <a:lnTo>
                    <a:pt x="1058" y="208"/>
                  </a:lnTo>
                  <a:lnTo>
                    <a:pt x="1048" y="206"/>
                  </a:lnTo>
                  <a:lnTo>
                    <a:pt x="1050" y="189"/>
                  </a:lnTo>
                  <a:lnTo>
                    <a:pt x="1074" y="194"/>
                  </a:lnTo>
                  <a:lnTo>
                    <a:pt x="1093" y="170"/>
                  </a:lnTo>
                  <a:lnTo>
                    <a:pt x="1105" y="175"/>
                  </a:lnTo>
                  <a:lnTo>
                    <a:pt x="1119" y="161"/>
                  </a:lnTo>
                  <a:lnTo>
                    <a:pt x="1138" y="166"/>
                  </a:lnTo>
                  <a:lnTo>
                    <a:pt x="1147" y="159"/>
                  </a:lnTo>
                  <a:lnTo>
                    <a:pt x="1157" y="173"/>
                  </a:lnTo>
                  <a:lnTo>
                    <a:pt x="1166" y="168"/>
                  </a:lnTo>
                  <a:lnTo>
                    <a:pt x="1166" y="168"/>
                  </a:lnTo>
                  <a:lnTo>
                    <a:pt x="1171" y="166"/>
                  </a:lnTo>
                  <a:lnTo>
                    <a:pt x="1171" y="166"/>
                  </a:lnTo>
                  <a:lnTo>
                    <a:pt x="1183" y="163"/>
                  </a:lnTo>
                  <a:lnTo>
                    <a:pt x="1211" y="203"/>
                  </a:lnTo>
                  <a:lnTo>
                    <a:pt x="1221" y="203"/>
                  </a:lnTo>
                  <a:lnTo>
                    <a:pt x="1218" y="187"/>
                  </a:lnTo>
                  <a:lnTo>
                    <a:pt x="1244" y="192"/>
                  </a:lnTo>
                  <a:lnTo>
                    <a:pt x="1247" y="208"/>
                  </a:lnTo>
                  <a:lnTo>
                    <a:pt x="1273" y="201"/>
                  </a:lnTo>
                  <a:lnTo>
                    <a:pt x="1275" y="187"/>
                  </a:lnTo>
                  <a:lnTo>
                    <a:pt x="1292" y="187"/>
                  </a:lnTo>
                  <a:lnTo>
                    <a:pt x="1292" y="203"/>
                  </a:lnTo>
                  <a:lnTo>
                    <a:pt x="1304" y="199"/>
                  </a:lnTo>
                  <a:lnTo>
                    <a:pt x="1315" y="220"/>
                  </a:lnTo>
                  <a:lnTo>
                    <a:pt x="1301" y="248"/>
                  </a:lnTo>
                  <a:lnTo>
                    <a:pt x="1308" y="263"/>
                  </a:lnTo>
                  <a:lnTo>
                    <a:pt x="1332" y="267"/>
                  </a:lnTo>
                  <a:lnTo>
                    <a:pt x="1327" y="277"/>
                  </a:lnTo>
                  <a:lnTo>
                    <a:pt x="1337" y="274"/>
                  </a:lnTo>
                  <a:lnTo>
                    <a:pt x="1339" y="256"/>
                  </a:lnTo>
                  <a:lnTo>
                    <a:pt x="1372" y="279"/>
                  </a:lnTo>
                  <a:lnTo>
                    <a:pt x="1377" y="260"/>
                  </a:lnTo>
                  <a:lnTo>
                    <a:pt x="1377" y="260"/>
                  </a:lnTo>
                  <a:lnTo>
                    <a:pt x="1379" y="260"/>
                  </a:lnTo>
                  <a:lnTo>
                    <a:pt x="1379" y="260"/>
                  </a:lnTo>
                  <a:lnTo>
                    <a:pt x="1372" y="256"/>
                  </a:lnTo>
                  <a:lnTo>
                    <a:pt x="1384" y="244"/>
                  </a:lnTo>
                  <a:lnTo>
                    <a:pt x="1379" y="215"/>
                  </a:lnTo>
                  <a:lnTo>
                    <a:pt x="1389" y="215"/>
                  </a:lnTo>
                  <a:lnTo>
                    <a:pt x="1379" y="201"/>
                  </a:lnTo>
                  <a:lnTo>
                    <a:pt x="1393" y="192"/>
                  </a:lnTo>
                  <a:lnTo>
                    <a:pt x="1377" y="154"/>
                  </a:lnTo>
                  <a:lnTo>
                    <a:pt x="1382" y="125"/>
                  </a:lnTo>
                  <a:lnTo>
                    <a:pt x="1370" y="109"/>
                  </a:lnTo>
                  <a:lnTo>
                    <a:pt x="1370" y="81"/>
                  </a:lnTo>
                  <a:lnTo>
                    <a:pt x="1393" y="73"/>
                  </a:lnTo>
                  <a:lnTo>
                    <a:pt x="1396" y="83"/>
                  </a:lnTo>
                  <a:lnTo>
                    <a:pt x="1403" y="71"/>
                  </a:lnTo>
                  <a:lnTo>
                    <a:pt x="1415" y="69"/>
                  </a:lnTo>
                  <a:lnTo>
                    <a:pt x="1415" y="52"/>
                  </a:lnTo>
                  <a:lnTo>
                    <a:pt x="1431" y="50"/>
                  </a:lnTo>
                  <a:lnTo>
                    <a:pt x="1429" y="40"/>
                  </a:lnTo>
                  <a:lnTo>
                    <a:pt x="1481" y="50"/>
                  </a:lnTo>
                  <a:lnTo>
                    <a:pt x="1488" y="62"/>
                  </a:lnTo>
                  <a:lnTo>
                    <a:pt x="1483" y="69"/>
                  </a:lnTo>
                  <a:lnTo>
                    <a:pt x="1474" y="66"/>
                  </a:lnTo>
                  <a:lnTo>
                    <a:pt x="1474" y="114"/>
                  </a:lnTo>
                  <a:lnTo>
                    <a:pt x="1493" y="125"/>
                  </a:lnTo>
                  <a:lnTo>
                    <a:pt x="1488" y="135"/>
                  </a:lnTo>
                  <a:lnTo>
                    <a:pt x="1502" y="125"/>
                  </a:lnTo>
                  <a:lnTo>
                    <a:pt x="1512" y="125"/>
                  </a:lnTo>
                  <a:lnTo>
                    <a:pt x="1509" y="154"/>
                  </a:lnTo>
                  <a:lnTo>
                    <a:pt x="1535" y="159"/>
                  </a:lnTo>
                  <a:lnTo>
                    <a:pt x="1535" y="177"/>
                  </a:lnTo>
                  <a:lnTo>
                    <a:pt x="1559" y="168"/>
                  </a:lnTo>
                  <a:lnTo>
                    <a:pt x="1566" y="154"/>
                  </a:lnTo>
                  <a:lnTo>
                    <a:pt x="1580" y="151"/>
                  </a:lnTo>
                  <a:lnTo>
                    <a:pt x="1599" y="166"/>
                  </a:lnTo>
                  <a:lnTo>
                    <a:pt x="1649" y="151"/>
                  </a:lnTo>
                  <a:lnTo>
                    <a:pt x="1651" y="159"/>
                  </a:lnTo>
                  <a:lnTo>
                    <a:pt x="1668" y="147"/>
                  </a:lnTo>
                  <a:lnTo>
                    <a:pt x="1682" y="149"/>
                  </a:lnTo>
                  <a:lnTo>
                    <a:pt x="1675" y="142"/>
                  </a:lnTo>
                  <a:lnTo>
                    <a:pt x="1687" y="144"/>
                  </a:lnTo>
                  <a:lnTo>
                    <a:pt x="1691" y="137"/>
                  </a:lnTo>
                  <a:lnTo>
                    <a:pt x="1720" y="151"/>
                  </a:lnTo>
                  <a:lnTo>
                    <a:pt x="1720" y="166"/>
                  </a:lnTo>
                  <a:lnTo>
                    <a:pt x="1779" y="133"/>
                  </a:lnTo>
                  <a:lnTo>
                    <a:pt x="1779" y="133"/>
                  </a:lnTo>
                  <a:lnTo>
                    <a:pt x="1795" y="147"/>
                  </a:lnTo>
                  <a:lnTo>
                    <a:pt x="1793" y="159"/>
                  </a:lnTo>
                  <a:lnTo>
                    <a:pt x="1803" y="156"/>
                  </a:lnTo>
                  <a:lnTo>
                    <a:pt x="1814" y="166"/>
                  </a:lnTo>
                  <a:lnTo>
                    <a:pt x="1810" y="201"/>
                  </a:lnTo>
                  <a:lnTo>
                    <a:pt x="1821" y="199"/>
                  </a:lnTo>
                  <a:lnTo>
                    <a:pt x="1852" y="225"/>
                  </a:lnTo>
                  <a:lnTo>
                    <a:pt x="1852" y="220"/>
                  </a:lnTo>
                  <a:lnTo>
                    <a:pt x="1881" y="218"/>
                  </a:lnTo>
                  <a:lnTo>
                    <a:pt x="1885" y="232"/>
                  </a:lnTo>
                  <a:lnTo>
                    <a:pt x="1885" y="232"/>
                  </a:lnTo>
                  <a:lnTo>
                    <a:pt x="1900" y="244"/>
                  </a:lnTo>
                  <a:lnTo>
                    <a:pt x="1897" y="251"/>
                  </a:lnTo>
                  <a:lnTo>
                    <a:pt x="1909" y="272"/>
                  </a:lnTo>
                  <a:lnTo>
                    <a:pt x="1883" y="284"/>
                  </a:lnTo>
                  <a:lnTo>
                    <a:pt x="1881" y="296"/>
                  </a:lnTo>
                  <a:lnTo>
                    <a:pt x="1902" y="312"/>
                  </a:lnTo>
                  <a:lnTo>
                    <a:pt x="1914" y="310"/>
                  </a:lnTo>
                  <a:lnTo>
                    <a:pt x="1921" y="334"/>
                  </a:lnTo>
                  <a:lnTo>
                    <a:pt x="1930" y="331"/>
                  </a:lnTo>
                  <a:lnTo>
                    <a:pt x="1935" y="343"/>
                  </a:lnTo>
                  <a:lnTo>
                    <a:pt x="1942" y="345"/>
                  </a:lnTo>
                  <a:lnTo>
                    <a:pt x="1937" y="348"/>
                  </a:lnTo>
                  <a:lnTo>
                    <a:pt x="1954" y="374"/>
                  </a:lnTo>
                  <a:lnTo>
                    <a:pt x="1942" y="397"/>
                  </a:lnTo>
                  <a:lnTo>
                    <a:pt x="1944" y="428"/>
                  </a:lnTo>
                  <a:lnTo>
                    <a:pt x="1963" y="442"/>
                  </a:lnTo>
                  <a:lnTo>
                    <a:pt x="1973" y="440"/>
                  </a:lnTo>
                  <a:lnTo>
                    <a:pt x="1989" y="459"/>
                  </a:lnTo>
                  <a:lnTo>
                    <a:pt x="1982" y="475"/>
                  </a:lnTo>
                  <a:lnTo>
                    <a:pt x="2015" y="480"/>
                  </a:lnTo>
                  <a:lnTo>
                    <a:pt x="2022" y="501"/>
                  </a:lnTo>
                  <a:lnTo>
                    <a:pt x="2027" y="494"/>
                  </a:lnTo>
                  <a:lnTo>
                    <a:pt x="2046" y="516"/>
                  </a:lnTo>
                  <a:lnTo>
                    <a:pt x="2065" y="516"/>
                  </a:lnTo>
                  <a:lnTo>
                    <a:pt x="2067" y="525"/>
                  </a:lnTo>
                  <a:lnTo>
                    <a:pt x="2084" y="527"/>
                  </a:lnTo>
                  <a:lnTo>
                    <a:pt x="2084" y="544"/>
                  </a:lnTo>
                  <a:lnTo>
                    <a:pt x="2103" y="535"/>
                  </a:lnTo>
                  <a:lnTo>
                    <a:pt x="2119" y="549"/>
                  </a:lnTo>
                  <a:lnTo>
                    <a:pt x="2124" y="556"/>
                  </a:lnTo>
                  <a:lnTo>
                    <a:pt x="2108" y="579"/>
                  </a:lnTo>
                  <a:lnTo>
                    <a:pt x="2112" y="591"/>
                  </a:lnTo>
                  <a:lnTo>
                    <a:pt x="2155" y="605"/>
                  </a:lnTo>
                  <a:lnTo>
                    <a:pt x="2157" y="624"/>
                  </a:lnTo>
                  <a:lnTo>
                    <a:pt x="2124" y="665"/>
                  </a:lnTo>
                  <a:lnTo>
                    <a:pt x="2124" y="681"/>
                  </a:lnTo>
                  <a:lnTo>
                    <a:pt x="2110" y="683"/>
                  </a:lnTo>
                  <a:lnTo>
                    <a:pt x="2105" y="707"/>
                  </a:lnTo>
                  <a:lnTo>
                    <a:pt x="2110" y="731"/>
                  </a:lnTo>
                  <a:lnTo>
                    <a:pt x="2067" y="754"/>
                  </a:lnTo>
                  <a:lnTo>
                    <a:pt x="2067" y="771"/>
                  </a:lnTo>
                  <a:lnTo>
                    <a:pt x="2091" y="806"/>
                  </a:lnTo>
                  <a:lnTo>
                    <a:pt x="2117" y="823"/>
                  </a:lnTo>
                  <a:lnTo>
                    <a:pt x="2138" y="823"/>
                  </a:lnTo>
                  <a:lnTo>
                    <a:pt x="2143" y="887"/>
                  </a:lnTo>
                  <a:lnTo>
                    <a:pt x="2162" y="884"/>
                  </a:lnTo>
                  <a:lnTo>
                    <a:pt x="2181" y="960"/>
                  </a:lnTo>
                  <a:lnTo>
                    <a:pt x="2200" y="972"/>
                  </a:lnTo>
                  <a:lnTo>
                    <a:pt x="2207" y="965"/>
                  </a:lnTo>
                  <a:lnTo>
                    <a:pt x="2212" y="974"/>
                  </a:lnTo>
                  <a:lnTo>
                    <a:pt x="2207" y="1017"/>
                  </a:lnTo>
                  <a:lnTo>
                    <a:pt x="2221" y="1038"/>
                  </a:lnTo>
                  <a:lnTo>
                    <a:pt x="2221" y="1057"/>
                  </a:lnTo>
                  <a:lnTo>
                    <a:pt x="2252" y="1067"/>
                  </a:lnTo>
                  <a:lnTo>
                    <a:pt x="2280" y="1093"/>
                  </a:lnTo>
                  <a:lnTo>
                    <a:pt x="2294" y="1137"/>
                  </a:lnTo>
                  <a:lnTo>
                    <a:pt x="2335" y="1140"/>
                  </a:lnTo>
                  <a:lnTo>
                    <a:pt x="2356" y="1154"/>
                  </a:lnTo>
                  <a:lnTo>
                    <a:pt x="2356" y="1135"/>
                  </a:lnTo>
                  <a:lnTo>
                    <a:pt x="2394" y="1140"/>
                  </a:lnTo>
                  <a:lnTo>
                    <a:pt x="2432" y="1175"/>
                  </a:lnTo>
                  <a:lnTo>
                    <a:pt x="2443" y="1178"/>
                  </a:lnTo>
                  <a:lnTo>
                    <a:pt x="2448" y="1213"/>
                  </a:lnTo>
                  <a:lnTo>
                    <a:pt x="2460" y="1213"/>
                  </a:lnTo>
                  <a:lnTo>
                    <a:pt x="2465" y="1227"/>
                  </a:lnTo>
                  <a:lnTo>
                    <a:pt x="2477" y="1230"/>
                  </a:lnTo>
                  <a:lnTo>
                    <a:pt x="2481" y="1246"/>
                  </a:lnTo>
                  <a:lnTo>
                    <a:pt x="2495" y="1256"/>
                  </a:lnTo>
                  <a:lnTo>
                    <a:pt x="2495" y="1270"/>
                  </a:lnTo>
                  <a:lnTo>
                    <a:pt x="2531" y="1298"/>
                  </a:lnTo>
                  <a:lnTo>
                    <a:pt x="2536" y="1331"/>
                  </a:lnTo>
                  <a:lnTo>
                    <a:pt x="2569" y="1353"/>
                  </a:lnTo>
                  <a:lnTo>
                    <a:pt x="2602" y="1348"/>
                  </a:lnTo>
                  <a:lnTo>
                    <a:pt x="2663" y="1407"/>
                  </a:lnTo>
                  <a:lnTo>
                    <a:pt x="2670" y="1469"/>
                  </a:lnTo>
                  <a:lnTo>
                    <a:pt x="2725" y="1511"/>
                  </a:lnTo>
                  <a:lnTo>
                    <a:pt x="2734" y="1509"/>
                  </a:lnTo>
                  <a:lnTo>
                    <a:pt x="2734" y="1485"/>
                  </a:lnTo>
                  <a:lnTo>
                    <a:pt x="2749" y="1480"/>
                  </a:lnTo>
                  <a:lnTo>
                    <a:pt x="2777" y="1483"/>
                  </a:lnTo>
                  <a:lnTo>
                    <a:pt x="2793" y="1513"/>
                  </a:lnTo>
                  <a:lnTo>
                    <a:pt x="2808" y="1504"/>
                  </a:lnTo>
                  <a:lnTo>
                    <a:pt x="2803" y="1513"/>
                  </a:lnTo>
                  <a:lnTo>
                    <a:pt x="2831" y="1565"/>
                  </a:lnTo>
                  <a:lnTo>
                    <a:pt x="2860" y="1568"/>
                  </a:lnTo>
                  <a:lnTo>
                    <a:pt x="2872" y="1561"/>
                  </a:lnTo>
                  <a:lnTo>
                    <a:pt x="2888" y="1608"/>
                  </a:lnTo>
                  <a:lnTo>
                    <a:pt x="2905" y="1613"/>
                  </a:lnTo>
                  <a:lnTo>
                    <a:pt x="2919" y="1641"/>
                  </a:lnTo>
                  <a:lnTo>
                    <a:pt x="2912" y="1658"/>
                  </a:lnTo>
                  <a:lnTo>
                    <a:pt x="2933" y="1665"/>
                  </a:lnTo>
                  <a:lnTo>
                    <a:pt x="2907" y="1717"/>
                  </a:lnTo>
                  <a:lnTo>
                    <a:pt x="2916" y="1729"/>
                  </a:lnTo>
                  <a:lnTo>
                    <a:pt x="2933" y="1733"/>
                  </a:lnTo>
                  <a:lnTo>
                    <a:pt x="2916" y="1738"/>
                  </a:lnTo>
                  <a:lnTo>
                    <a:pt x="2924" y="1809"/>
                  </a:lnTo>
                  <a:lnTo>
                    <a:pt x="2909" y="1826"/>
                  </a:lnTo>
                  <a:lnTo>
                    <a:pt x="2909" y="1845"/>
                  </a:lnTo>
                  <a:lnTo>
                    <a:pt x="2890" y="1863"/>
                  </a:lnTo>
                  <a:lnTo>
                    <a:pt x="2883" y="1854"/>
                  </a:lnTo>
                  <a:lnTo>
                    <a:pt x="2876" y="1863"/>
                  </a:lnTo>
                  <a:lnTo>
                    <a:pt x="2879" y="1882"/>
                  </a:lnTo>
                  <a:lnTo>
                    <a:pt x="2869" y="1899"/>
                  </a:lnTo>
                  <a:lnTo>
                    <a:pt x="2829" y="1882"/>
                  </a:lnTo>
                  <a:lnTo>
                    <a:pt x="2822" y="1868"/>
                  </a:lnTo>
                  <a:lnTo>
                    <a:pt x="2793" y="1852"/>
                  </a:lnTo>
                  <a:lnTo>
                    <a:pt x="2772" y="1859"/>
                  </a:lnTo>
                  <a:lnTo>
                    <a:pt x="2734" y="1830"/>
                  </a:lnTo>
                  <a:lnTo>
                    <a:pt x="2732" y="1845"/>
                  </a:lnTo>
                  <a:lnTo>
                    <a:pt x="2713" y="1861"/>
                  </a:lnTo>
                  <a:lnTo>
                    <a:pt x="2699" y="1854"/>
                  </a:lnTo>
                  <a:lnTo>
                    <a:pt x="2692" y="1859"/>
                  </a:lnTo>
                  <a:lnTo>
                    <a:pt x="2704" y="1901"/>
                  </a:lnTo>
                  <a:lnTo>
                    <a:pt x="2685" y="1951"/>
                  </a:lnTo>
                  <a:lnTo>
                    <a:pt x="2692" y="1975"/>
                  </a:lnTo>
                  <a:lnTo>
                    <a:pt x="2675" y="2027"/>
                  </a:lnTo>
                  <a:lnTo>
                    <a:pt x="2628" y="2069"/>
                  </a:lnTo>
                  <a:lnTo>
                    <a:pt x="2581" y="2100"/>
                  </a:lnTo>
                  <a:lnTo>
                    <a:pt x="2538" y="2098"/>
                  </a:lnTo>
                  <a:lnTo>
                    <a:pt x="2441" y="2131"/>
                  </a:lnTo>
                  <a:lnTo>
                    <a:pt x="2401" y="2176"/>
                  </a:lnTo>
                  <a:lnTo>
                    <a:pt x="2349" y="2183"/>
                  </a:lnTo>
                  <a:lnTo>
                    <a:pt x="2335" y="2213"/>
                  </a:lnTo>
                  <a:lnTo>
                    <a:pt x="2306" y="2232"/>
                  </a:lnTo>
                  <a:lnTo>
                    <a:pt x="2299" y="2254"/>
                  </a:lnTo>
                  <a:lnTo>
                    <a:pt x="2280" y="2251"/>
                  </a:lnTo>
                  <a:lnTo>
                    <a:pt x="2276" y="2265"/>
                  </a:lnTo>
                  <a:lnTo>
                    <a:pt x="2285" y="2299"/>
                  </a:lnTo>
                  <a:lnTo>
                    <a:pt x="2337" y="2351"/>
                  </a:lnTo>
                  <a:lnTo>
                    <a:pt x="2351" y="2398"/>
                  </a:lnTo>
                  <a:lnTo>
                    <a:pt x="2375" y="2403"/>
                  </a:lnTo>
                  <a:lnTo>
                    <a:pt x="2380" y="2419"/>
                  </a:lnTo>
                  <a:lnTo>
                    <a:pt x="2389" y="2414"/>
                  </a:lnTo>
                  <a:lnTo>
                    <a:pt x="2429" y="2499"/>
                  </a:lnTo>
                  <a:lnTo>
                    <a:pt x="2384" y="2568"/>
                  </a:lnTo>
                  <a:lnTo>
                    <a:pt x="2394" y="2575"/>
                  </a:lnTo>
                  <a:lnTo>
                    <a:pt x="2372" y="2611"/>
                  </a:lnTo>
                  <a:lnTo>
                    <a:pt x="2384" y="2622"/>
                  </a:lnTo>
                  <a:lnTo>
                    <a:pt x="2410" y="2625"/>
                  </a:lnTo>
                  <a:lnTo>
                    <a:pt x="2439" y="2611"/>
                  </a:lnTo>
                  <a:lnTo>
                    <a:pt x="2477" y="2644"/>
                  </a:lnTo>
                  <a:lnTo>
                    <a:pt x="2474" y="2660"/>
                  </a:lnTo>
                  <a:lnTo>
                    <a:pt x="2486" y="2691"/>
                  </a:lnTo>
                  <a:lnTo>
                    <a:pt x="2465" y="2719"/>
                  </a:lnTo>
                  <a:lnTo>
                    <a:pt x="2469" y="2734"/>
                  </a:lnTo>
                  <a:lnTo>
                    <a:pt x="2453" y="2743"/>
                  </a:lnTo>
                  <a:lnTo>
                    <a:pt x="2462" y="2755"/>
                  </a:lnTo>
                  <a:lnTo>
                    <a:pt x="2446" y="2779"/>
                  </a:lnTo>
                  <a:lnTo>
                    <a:pt x="2455" y="2790"/>
                  </a:lnTo>
                  <a:lnTo>
                    <a:pt x="2455" y="2819"/>
                  </a:lnTo>
                  <a:lnTo>
                    <a:pt x="2429" y="2842"/>
                  </a:lnTo>
                  <a:lnTo>
                    <a:pt x="2425" y="2831"/>
                  </a:lnTo>
                  <a:lnTo>
                    <a:pt x="2410" y="2823"/>
                  </a:lnTo>
                  <a:lnTo>
                    <a:pt x="2408" y="2833"/>
                  </a:lnTo>
                  <a:lnTo>
                    <a:pt x="2372" y="2814"/>
                  </a:lnTo>
                  <a:lnTo>
                    <a:pt x="2356" y="2790"/>
                  </a:lnTo>
                  <a:lnTo>
                    <a:pt x="2339" y="2783"/>
                  </a:lnTo>
                  <a:lnTo>
                    <a:pt x="2335" y="2769"/>
                  </a:lnTo>
                  <a:lnTo>
                    <a:pt x="2304" y="2762"/>
                  </a:lnTo>
                  <a:lnTo>
                    <a:pt x="2294" y="2738"/>
                  </a:lnTo>
                  <a:lnTo>
                    <a:pt x="2306" y="2717"/>
                  </a:lnTo>
                  <a:lnTo>
                    <a:pt x="2323" y="2710"/>
                  </a:lnTo>
                  <a:lnTo>
                    <a:pt x="2283" y="2677"/>
                  </a:lnTo>
                  <a:lnTo>
                    <a:pt x="2297" y="2656"/>
                  </a:lnTo>
                  <a:lnTo>
                    <a:pt x="2283" y="2665"/>
                  </a:lnTo>
                  <a:lnTo>
                    <a:pt x="2266" y="2651"/>
                  </a:lnTo>
                  <a:lnTo>
                    <a:pt x="2235" y="2648"/>
                  </a:lnTo>
                  <a:lnTo>
                    <a:pt x="2216" y="2660"/>
                  </a:lnTo>
                  <a:lnTo>
                    <a:pt x="2188" y="2658"/>
                  </a:lnTo>
                  <a:lnTo>
                    <a:pt x="2171" y="2693"/>
                  </a:lnTo>
                  <a:lnTo>
                    <a:pt x="2148" y="2689"/>
                  </a:lnTo>
                  <a:lnTo>
                    <a:pt x="2124" y="2700"/>
                  </a:lnTo>
                  <a:lnTo>
                    <a:pt x="2089" y="2656"/>
                  </a:lnTo>
                  <a:lnTo>
                    <a:pt x="2089" y="2637"/>
                  </a:lnTo>
                  <a:lnTo>
                    <a:pt x="2046" y="2646"/>
                  </a:lnTo>
                  <a:lnTo>
                    <a:pt x="2027" y="2637"/>
                  </a:lnTo>
                  <a:lnTo>
                    <a:pt x="1978" y="2651"/>
                  </a:lnTo>
                  <a:lnTo>
                    <a:pt x="1968" y="2639"/>
                  </a:lnTo>
                  <a:lnTo>
                    <a:pt x="1982" y="2604"/>
                  </a:lnTo>
                  <a:lnTo>
                    <a:pt x="1975" y="2594"/>
                  </a:lnTo>
                  <a:lnTo>
                    <a:pt x="1954" y="2622"/>
                  </a:lnTo>
                  <a:lnTo>
                    <a:pt x="1923" y="2632"/>
                  </a:lnTo>
                  <a:lnTo>
                    <a:pt x="1944" y="2689"/>
                  </a:lnTo>
                  <a:lnTo>
                    <a:pt x="1947" y="2717"/>
                  </a:lnTo>
                  <a:lnTo>
                    <a:pt x="1930" y="2722"/>
                  </a:lnTo>
                  <a:lnTo>
                    <a:pt x="1930" y="2710"/>
                  </a:lnTo>
                  <a:lnTo>
                    <a:pt x="1907" y="2717"/>
                  </a:lnTo>
                  <a:lnTo>
                    <a:pt x="1862" y="2705"/>
                  </a:lnTo>
                  <a:lnTo>
                    <a:pt x="1836" y="2712"/>
                  </a:lnTo>
                  <a:lnTo>
                    <a:pt x="1829" y="2700"/>
                  </a:lnTo>
                  <a:lnTo>
                    <a:pt x="1810" y="2710"/>
                  </a:lnTo>
                  <a:lnTo>
                    <a:pt x="1772" y="2710"/>
                  </a:lnTo>
                  <a:lnTo>
                    <a:pt x="1736" y="2719"/>
                  </a:lnTo>
                  <a:lnTo>
                    <a:pt x="1732" y="2738"/>
                  </a:lnTo>
                  <a:lnTo>
                    <a:pt x="1694" y="2729"/>
                  </a:lnTo>
                  <a:lnTo>
                    <a:pt x="1620" y="2736"/>
                  </a:lnTo>
                  <a:lnTo>
                    <a:pt x="1606" y="2726"/>
                  </a:lnTo>
                  <a:lnTo>
                    <a:pt x="1604" y="2738"/>
                  </a:lnTo>
                  <a:lnTo>
                    <a:pt x="1585" y="2741"/>
                  </a:lnTo>
                  <a:lnTo>
                    <a:pt x="1576" y="2788"/>
                  </a:lnTo>
                  <a:lnTo>
                    <a:pt x="1566" y="2797"/>
                  </a:lnTo>
                  <a:lnTo>
                    <a:pt x="1526" y="2807"/>
                  </a:lnTo>
                  <a:lnTo>
                    <a:pt x="1483" y="2800"/>
                  </a:lnTo>
                  <a:lnTo>
                    <a:pt x="1453" y="2835"/>
                  </a:lnTo>
                  <a:lnTo>
                    <a:pt x="1467" y="2840"/>
                  </a:lnTo>
                  <a:lnTo>
                    <a:pt x="1476" y="2859"/>
                  </a:lnTo>
                  <a:lnTo>
                    <a:pt x="1424" y="2857"/>
                  </a:lnTo>
                  <a:lnTo>
                    <a:pt x="1396" y="2875"/>
                  </a:lnTo>
                  <a:lnTo>
                    <a:pt x="1396" y="2892"/>
                  </a:lnTo>
                  <a:lnTo>
                    <a:pt x="1382" y="2901"/>
                  </a:lnTo>
                  <a:lnTo>
                    <a:pt x="1356" y="2904"/>
                  </a:lnTo>
                  <a:lnTo>
                    <a:pt x="1372" y="2875"/>
                  </a:lnTo>
                  <a:lnTo>
                    <a:pt x="1344" y="2871"/>
                  </a:lnTo>
                  <a:lnTo>
                    <a:pt x="1296" y="2890"/>
                  </a:lnTo>
                  <a:lnTo>
                    <a:pt x="1289" y="2904"/>
                  </a:lnTo>
                  <a:lnTo>
                    <a:pt x="1207" y="2901"/>
                  </a:lnTo>
                  <a:lnTo>
                    <a:pt x="1202" y="2887"/>
                  </a:lnTo>
                  <a:lnTo>
                    <a:pt x="1211" y="2873"/>
                  </a:lnTo>
                  <a:lnTo>
                    <a:pt x="1178" y="2838"/>
                  </a:lnTo>
                  <a:lnTo>
                    <a:pt x="1181" y="2828"/>
                  </a:lnTo>
                  <a:lnTo>
                    <a:pt x="1143" y="2826"/>
                  </a:lnTo>
                  <a:lnTo>
                    <a:pt x="1143" y="2809"/>
                  </a:lnTo>
                  <a:lnTo>
                    <a:pt x="1171" y="2800"/>
                  </a:lnTo>
                  <a:lnTo>
                    <a:pt x="1152" y="2779"/>
                  </a:lnTo>
                  <a:lnTo>
                    <a:pt x="1086" y="2797"/>
                  </a:lnTo>
                  <a:lnTo>
                    <a:pt x="1076" y="2781"/>
                  </a:lnTo>
                  <a:lnTo>
                    <a:pt x="1036" y="2771"/>
                  </a:lnTo>
                  <a:lnTo>
                    <a:pt x="1034" y="2757"/>
                  </a:lnTo>
                  <a:lnTo>
                    <a:pt x="980" y="2750"/>
                  </a:lnTo>
                  <a:lnTo>
                    <a:pt x="963" y="2781"/>
                  </a:lnTo>
                  <a:lnTo>
                    <a:pt x="935" y="2781"/>
                  </a:lnTo>
                  <a:lnTo>
                    <a:pt x="892" y="2762"/>
                  </a:lnTo>
                  <a:lnTo>
                    <a:pt x="909" y="2736"/>
                  </a:lnTo>
                  <a:lnTo>
                    <a:pt x="883" y="2736"/>
                  </a:lnTo>
                  <a:lnTo>
                    <a:pt x="878" y="2743"/>
                  </a:lnTo>
                  <a:lnTo>
                    <a:pt x="892" y="2762"/>
                  </a:lnTo>
                  <a:lnTo>
                    <a:pt x="878" y="2807"/>
                  </a:lnTo>
                  <a:lnTo>
                    <a:pt x="885" y="2823"/>
                  </a:lnTo>
                  <a:lnTo>
                    <a:pt x="901" y="2831"/>
                  </a:lnTo>
                  <a:lnTo>
                    <a:pt x="906" y="2871"/>
                  </a:lnTo>
                  <a:lnTo>
                    <a:pt x="883" y="2890"/>
                  </a:lnTo>
                  <a:lnTo>
                    <a:pt x="880" y="2916"/>
                  </a:lnTo>
                  <a:lnTo>
                    <a:pt x="857" y="2920"/>
                  </a:lnTo>
                  <a:lnTo>
                    <a:pt x="819" y="2984"/>
                  </a:lnTo>
                  <a:lnTo>
                    <a:pt x="760" y="3015"/>
                  </a:lnTo>
                  <a:lnTo>
                    <a:pt x="741" y="3008"/>
                  </a:lnTo>
                  <a:lnTo>
                    <a:pt x="724" y="3015"/>
                  </a:lnTo>
                  <a:lnTo>
                    <a:pt x="726" y="2991"/>
                  </a:lnTo>
                  <a:lnTo>
                    <a:pt x="748" y="2977"/>
                  </a:lnTo>
                  <a:lnTo>
                    <a:pt x="738" y="2963"/>
                  </a:lnTo>
                  <a:lnTo>
                    <a:pt x="762" y="2916"/>
                  </a:lnTo>
                  <a:lnTo>
                    <a:pt x="755" y="2911"/>
                  </a:lnTo>
                  <a:lnTo>
                    <a:pt x="748" y="2918"/>
                  </a:lnTo>
                  <a:lnTo>
                    <a:pt x="729" y="2906"/>
                  </a:lnTo>
                  <a:lnTo>
                    <a:pt x="717" y="2927"/>
                  </a:lnTo>
                  <a:lnTo>
                    <a:pt x="689" y="2923"/>
                  </a:lnTo>
                  <a:lnTo>
                    <a:pt x="677" y="2939"/>
                  </a:lnTo>
                  <a:lnTo>
                    <a:pt x="660" y="2890"/>
                  </a:lnTo>
                  <a:lnTo>
                    <a:pt x="682" y="2875"/>
                  </a:lnTo>
                  <a:lnTo>
                    <a:pt x="674" y="2852"/>
                  </a:lnTo>
                  <a:lnTo>
                    <a:pt x="651" y="2840"/>
                  </a:lnTo>
                  <a:lnTo>
                    <a:pt x="644" y="2821"/>
                  </a:lnTo>
                  <a:lnTo>
                    <a:pt x="618" y="2826"/>
                  </a:lnTo>
                  <a:lnTo>
                    <a:pt x="611" y="2812"/>
                  </a:lnTo>
                  <a:lnTo>
                    <a:pt x="615" y="2807"/>
                  </a:lnTo>
                  <a:lnTo>
                    <a:pt x="596" y="2790"/>
                  </a:lnTo>
                  <a:lnTo>
                    <a:pt x="601" y="2769"/>
                  </a:lnTo>
                  <a:lnTo>
                    <a:pt x="596" y="2781"/>
                  </a:lnTo>
                  <a:lnTo>
                    <a:pt x="570" y="2783"/>
                  </a:lnTo>
                  <a:lnTo>
                    <a:pt x="547" y="2767"/>
                  </a:lnTo>
                  <a:lnTo>
                    <a:pt x="542" y="2786"/>
                  </a:lnTo>
                  <a:lnTo>
                    <a:pt x="507" y="2767"/>
                  </a:lnTo>
                  <a:lnTo>
                    <a:pt x="514" y="2741"/>
                  </a:lnTo>
                  <a:lnTo>
                    <a:pt x="497" y="2726"/>
                  </a:lnTo>
                  <a:lnTo>
                    <a:pt x="473" y="2736"/>
                  </a:lnTo>
                  <a:lnTo>
                    <a:pt x="459" y="2781"/>
                  </a:lnTo>
                  <a:lnTo>
                    <a:pt x="376" y="2769"/>
                  </a:lnTo>
                  <a:lnTo>
                    <a:pt x="376" y="2769"/>
                  </a:lnTo>
                  <a:lnTo>
                    <a:pt x="384" y="2738"/>
                  </a:lnTo>
                  <a:lnTo>
                    <a:pt x="400" y="2719"/>
                  </a:lnTo>
                  <a:lnTo>
                    <a:pt x="412" y="2712"/>
                  </a:lnTo>
                  <a:lnTo>
                    <a:pt x="440" y="2719"/>
                  </a:lnTo>
                  <a:lnTo>
                    <a:pt x="469" y="2710"/>
                  </a:lnTo>
                  <a:lnTo>
                    <a:pt x="495" y="2691"/>
                  </a:lnTo>
                  <a:lnTo>
                    <a:pt x="492" y="2679"/>
                  </a:lnTo>
                  <a:lnTo>
                    <a:pt x="507" y="2677"/>
                  </a:lnTo>
                  <a:lnTo>
                    <a:pt x="516" y="2665"/>
                  </a:lnTo>
                  <a:lnTo>
                    <a:pt x="516" y="2665"/>
                  </a:lnTo>
                  <a:lnTo>
                    <a:pt x="516" y="2660"/>
                  </a:lnTo>
                  <a:lnTo>
                    <a:pt x="516" y="2660"/>
                  </a:lnTo>
                  <a:lnTo>
                    <a:pt x="528" y="2651"/>
                  </a:lnTo>
                  <a:lnTo>
                    <a:pt x="596" y="2674"/>
                  </a:lnTo>
                  <a:lnTo>
                    <a:pt x="618" y="2651"/>
                  </a:lnTo>
                  <a:lnTo>
                    <a:pt x="634" y="2644"/>
                  </a:lnTo>
                  <a:lnTo>
                    <a:pt x="637" y="2656"/>
                  </a:lnTo>
                  <a:lnTo>
                    <a:pt x="656" y="2653"/>
                  </a:lnTo>
                  <a:lnTo>
                    <a:pt x="665" y="2686"/>
                  </a:lnTo>
                  <a:lnTo>
                    <a:pt x="672" y="2656"/>
                  </a:lnTo>
                  <a:lnTo>
                    <a:pt x="686" y="2663"/>
                  </a:lnTo>
                  <a:lnTo>
                    <a:pt x="696" y="2653"/>
                  </a:lnTo>
                  <a:lnTo>
                    <a:pt x="703" y="2630"/>
                  </a:lnTo>
                  <a:lnTo>
                    <a:pt x="689" y="2615"/>
                  </a:lnTo>
                  <a:lnTo>
                    <a:pt x="689" y="2578"/>
                  </a:lnTo>
                  <a:lnTo>
                    <a:pt x="656" y="2554"/>
                  </a:lnTo>
                  <a:lnTo>
                    <a:pt x="672" y="2540"/>
                  </a:lnTo>
                  <a:lnTo>
                    <a:pt x="686" y="2542"/>
                  </a:lnTo>
                  <a:lnTo>
                    <a:pt x="691" y="2533"/>
                  </a:lnTo>
                  <a:lnTo>
                    <a:pt x="700" y="2535"/>
                  </a:lnTo>
                  <a:lnTo>
                    <a:pt x="679" y="2504"/>
                  </a:lnTo>
                  <a:lnTo>
                    <a:pt x="682" y="2495"/>
                  </a:lnTo>
                  <a:lnTo>
                    <a:pt x="672" y="2504"/>
                  </a:lnTo>
                  <a:lnTo>
                    <a:pt x="682" y="2485"/>
                  </a:lnTo>
                  <a:lnTo>
                    <a:pt x="667" y="2492"/>
                  </a:lnTo>
                  <a:lnTo>
                    <a:pt x="665" y="2483"/>
                  </a:lnTo>
                  <a:lnTo>
                    <a:pt x="682" y="2471"/>
                  </a:lnTo>
                  <a:lnTo>
                    <a:pt x="677" y="2466"/>
                  </a:lnTo>
                  <a:lnTo>
                    <a:pt x="684" y="2443"/>
                  </a:lnTo>
                  <a:lnTo>
                    <a:pt x="684" y="2424"/>
                  </a:lnTo>
                  <a:lnTo>
                    <a:pt x="672" y="2410"/>
                  </a:lnTo>
                  <a:lnTo>
                    <a:pt x="672" y="2393"/>
                  </a:lnTo>
                  <a:lnTo>
                    <a:pt x="689" y="2386"/>
                  </a:lnTo>
                  <a:lnTo>
                    <a:pt x="703" y="2322"/>
                  </a:lnTo>
                  <a:lnTo>
                    <a:pt x="703" y="2322"/>
                  </a:lnTo>
                  <a:lnTo>
                    <a:pt x="703" y="2315"/>
                  </a:lnTo>
                  <a:lnTo>
                    <a:pt x="703" y="2315"/>
                  </a:lnTo>
                  <a:lnTo>
                    <a:pt x="705" y="2310"/>
                  </a:lnTo>
                  <a:lnTo>
                    <a:pt x="705" y="2310"/>
                  </a:lnTo>
                  <a:lnTo>
                    <a:pt x="705" y="2296"/>
                  </a:lnTo>
                  <a:lnTo>
                    <a:pt x="705" y="2296"/>
                  </a:lnTo>
                  <a:lnTo>
                    <a:pt x="700" y="2263"/>
                  </a:lnTo>
                  <a:lnTo>
                    <a:pt x="684" y="2246"/>
                  </a:lnTo>
                  <a:lnTo>
                    <a:pt x="658" y="2154"/>
                  </a:lnTo>
                  <a:lnTo>
                    <a:pt x="658" y="2109"/>
                  </a:lnTo>
                  <a:lnTo>
                    <a:pt x="618" y="2050"/>
                  </a:lnTo>
                  <a:lnTo>
                    <a:pt x="618" y="2036"/>
                  </a:lnTo>
                  <a:lnTo>
                    <a:pt x="604" y="2036"/>
                  </a:lnTo>
                  <a:lnTo>
                    <a:pt x="601" y="2022"/>
                  </a:lnTo>
                  <a:lnTo>
                    <a:pt x="644" y="1977"/>
                  </a:lnTo>
                  <a:lnTo>
                    <a:pt x="634" y="1970"/>
                  </a:lnTo>
                  <a:lnTo>
                    <a:pt x="641" y="1949"/>
                  </a:lnTo>
                  <a:lnTo>
                    <a:pt x="656" y="1953"/>
                  </a:lnTo>
                  <a:lnTo>
                    <a:pt x="682" y="1932"/>
                  </a:lnTo>
                  <a:lnTo>
                    <a:pt x="698" y="1953"/>
                  </a:lnTo>
                  <a:lnTo>
                    <a:pt x="722" y="1951"/>
                  </a:lnTo>
                  <a:lnTo>
                    <a:pt x="729" y="1934"/>
                  </a:lnTo>
                  <a:lnTo>
                    <a:pt x="764" y="1920"/>
                  </a:lnTo>
                  <a:lnTo>
                    <a:pt x="764" y="1906"/>
                  </a:lnTo>
                  <a:lnTo>
                    <a:pt x="755" y="1906"/>
                  </a:lnTo>
                  <a:lnTo>
                    <a:pt x="760" y="1901"/>
                  </a:lnTo>
                  <a:lnTo>
                    <a:pt x="805" y="1892"/>
                  </a:lnTo>
                  <a:lnTo>
                    <a:pt x="800" y="1873"/>
                  </a:lnTo>
                  <a:lnTo>
                    <a:pt x="807" y="1854"/>
                  </a:lnTo>
                  <a:lnTo>
                    <a:pt x="795" y="1830"/>
                  </a:lnTo>
                  <a:lnTo>
                    <a:pt x="797" y="1818"/>
                  </a:lnTo>
                  <a:lnTo>
                    <a:pt x="812" y="1814"/>
                  </a:lnTo>
                  <a:lnTo>
                    <a:pt x="771" y="1762"/>
                  </a:lnTo>
                  <a:lnTo>
                    <a:pt x="771" y="1748"/>
                  </a:lnTo>
                  <a:lnTo>
                    <a:pt x="783" y="1743"/>
                  </a:lnTo>
                  <a:lnTo>
                    <a:pt x="781" y="1729"/>
                  </a:lnTo>
                  <a:lnTo>
                    <a:pt x="802" y="1743"/>
                  </a:lnTo>
                  <a:lnTo>
                    <a:pt x="821" y="1740"/>
                  </a:lnTo>
                  <a:lnTo>
                    <a:pt x="835" y="1774"/>
                  </a:lnTo>
                  <a:lnTo>
                    <a:pt x="852" y="1762"/>
                  </a:lnTo>
                  <a:lnTo>
                    <a:pt x="864" y="1733"/>
                  </a:lnTo>
                  <a:lnTo>
                    <a:pt x="883" y="1736"/>
                  </a:lnTo>
                  <a:lnTo>
                    <a:pt x="873" y="1740"/>
                  </a:lnTo>
                  <a:lnTo>
                    <a:pt x="875" y="1755"/>
                  </a:lnTo>
                  <a:lnTo>
                    <a:pt x="866" y="1766"/>
                  </a:lnTo>
                  <a:lnTo>
                    <a:pt x="899" y="1757"/>
                  </a:lnTo>
                  <a:lnTo>
                    <a:pt x="916" y="1743"/>
                  </a:lnTo>
                  <a:lnTo>
                    <a:pt x="901" y="1729"/>
                  </a:lnTo>
                  <a:lnTo>
                    <a:pt x="909" y="1724"/>
                  </a:lnTo>
                  <a:lnTo>
                    <a:pt x="892" y="1705"/>
                  </a:lnTo>
                  <a:lnTo>
                    <a:pt x="899" y="1698"/>
                  </a:lnTo>
                  <a:lnTo>
                    <a:pt x="887" y="1705"/>
                  </a:lnTo>
                  <a:lnTo>
                    <a:pt x="868" y="1688"/>
                  </a:lnTo>
                  <a:lnTo>
                    <a:pt x="875" y="1679"/>
                  </a:lnTo>
                  <a:lnTo>
                    <a:pt x="866" y="1665"/>
                  </a:lnTo>
                  <a:lnTo>
                    <a:pt x="880" y="1662"/>
                  </a:lnTo>
                  <a:lnTo>
                    <a:pt x="873" y="1641"/>
                  </a:lnTo>
                  <a:lnTo>
                    <a:pt x="890" y="1629"/>
                  </a:lnTo>
                  <a:lnTo>
                    <a:pt x="890" y="1610"/>
                  </a:lnTo>
                  <a:lnTo>
                    <a:pt x="875" y="1601"/>
                  </a:lnTo>
                  <a:lnTo>
                    <a:pt x="892" y="1587"/>
                  </a:lnTo>
                  <a:lnTo>
                    <a:pt x="892" y="1558"/>
                  </a:lnTo>
                  <a:lnTo>
                    <a:pt x="873" y="1542"/>
                  </a:lnTo>
                  <a:lnTo>
                    <a:pt x="894" y="1532"/>
                  </a:lnTo>
                  <a:lnTo>
                    <a:pt x="883" y="1518"/>
                  </a:lnTo>
                  <a:lnTo>
                    <a:pt x="890" y="1513"/>
                  </a:lnTo>
                  <a:lnTo>
                    <a:pt x="878" y="1504"/>
                  </a:lnTo>
                  <a:lnTo>
                    <a:pt x="871" y="1485"/>
                  </a:lnTo>
                  <a:lnTo>
                    <a:pt x="861" y="1487"/>
                  </a:lnTo>
                  <a:lnTo>
                    <a:pt x="866" y="1471"/>
                  </a:lnTo>
                  <a:lnTo>
                    <a:pt x="864" y="1476"/>
                  </a:lnTo>
                  <a:lnTo>
                    <a:pt x="857" y="1466"/>
                  </a:lnTo>
                  <a:lnTo>
                    <a:pt x="847" y="1466"/>
                  </a:lnTo>
                  <a:lnTo>
                    <a:pt x="847" y="1457"/>
                  </a:lnTo>
                  <a:lnTo>
                    <a:pt x="833" y="1452"/>
                  </a:lnTo>
                  <a:lnTo>
                    <a:pt x="828" y="1431"/>
                  </a:lnTo>
                  <a:lnTo>
                    <a:pt x="812" y="1433"/>
                  </a:lnTo>
                  <a:lnTo>
                    <a:pt x="795" y="1417"/>
                  </a:lnTo>
                  <a:lnTo>
                    <a:pt x="769" y="1419"/>
                  </a:lnTo>
                  <a:lnTo>
                    <a:pt x="776" y="1398"/>
                  </a:lnTo>
                  <a:lnTo>
                    <a:pt x="760" y="1386"/>
                  </a:lnTo>
                  <a:lnTo>
                    <a:pt x="769" y="1372"/>
                  </a:lnTo>
                  <a:lnTo>
                    <a:pt x="755" y="1374"/>
                  </a:lnTo>
                  <a:lnTo>
                    <a:pt x="745" y="1364"/>
                  </a:lnTo>
                  <a:lnTo>
                    <a:pt x="755" y="1348"/>
                  </a:lnTo>
                  <a:lnTo>
                    <a:pt x="771" y="1338"/>
                  </a:lnTo>
                  <a:lnTo>
                    <a:pt x="767" y="1320"/>
                  </a:lnTo>
                  <a:lnTo>
                    <a:pt x="750" y="1305"/>
                  </a:lnTo>
                  <a:lnTo>
                    <a:pt x="738" y="1315"/>
                  </a:lnTo>
                  <a:lnTo>
                    <a:pt x="726" y="1289"/>
                  </a:lnTo>
                  <a:lnTo>
                    <a:pt x="719" y="1294"/>
                  </a:lnTo>
                  <a:lnTo>
                    <a:pt x="712" y="1279"/>
                  </a:lnTo>
                  <a:lnTo>
                    <a:pt x="693" y="1272"/>
                  </a:lnTo>
                  <a:lnTo>
                    <a:pt x="693" y="1263"/>
                  </a:lnTo>
                  <a:lnTo>
                    <a:pt x="703" y="1263"/>
                  </a:lnTo>
                  <a:lnTo>
                    <a:pt x="691" y="1230"/>
                  </a:lnTo>
                  <a:lnTo>
                    <a:pt x="698" y="1225"/>
                  </a:lnTo>
                  <a:lnTo>
                    <a:pt x="684" y="1218"/>
                  </a:lnTo>
                  <a:lnTo>
                    <a:pt x="693" y="1204"/>
                  </a:lnTo>
                  <a:lnTo>
                    <a:pt x="698" y="1216"/>
                  </a:lnTo>
                  <a:lnTo>
                    <a:pt x="712" y="1199"/>
                  </a:lnTo>
                  <a:lnTo>
                    <a:pt x="698" y="1180"/>
                  </a:lnTo>
                  <a:lnTo>
                    <a:pt x="703" y="1159"/>
                  </a:lnTo>
                  <a:lnTo>
                    <a:pt x="684" y="1154"/>
                  </a:lnTo>
                  <a:lnTo>
                    <a:pt x="679" y="1142"/>
                  </a:lnTo>
                  <a:lnTo>
                    <a:pt x="682" y="1133"/>
                  </a:lnTo>
                  <a:lnTo>
                    <a:pt x="693" y="1135"/>
                  </a:lnTo>
                  <a:lnTo>
                    <a:pt x="684" y="1107"/>
                  </a:lnTo>
                  <a:lnTo>
                    <a:pt x="715" y="1093"/>
                  </a:lnTo>
                  <a:lnTo>
                    <a:pt x="698" y="1052"/>
                  </a:lnTo>
                  <a:lnTo>
                    <a:pt x="674" y="1045"/>
                  </a:lnTo>
                  <a:lnTo>
                    <a:pt x="682" y="1031"/>
                  </a:lnTo>
                  <a:lnTo>
                    <a:pt x="691" y="1029"/>
                  </a:lnTo>
                  <a:lnTo>
                    <a:pt x="679" y="1005"/>
                  </a:lnTo>
                  <a:lnTo>
                    <a:pt x="691" y="986"/>
                  </a:lnTo>
                  <a:lnTo>
                    <a:pt x="670" y="984"/>
                  </a:lnTo>
                  <a:lnTo>
                    <a:pt x="672" y="963"/>
                  </a:lnTo>
                  <a:lnTo>
                    <a:pt x="658" y="953"/>
                  </a:lnTo>
                  <a:lnTo>
                    <a:pt x="641" y="967"/>
                  </a:lnTo>
                  <a:lnTo>
                    <a:pt x="653" y="979"/>
                  </a:lnTo>
                  <a:lnTo>
                    <a:pt x="637" y="993"/>
                  </a:lnTo>
                  <a:lnTo>
                    <a:pt x="630" y="1010"/>
                  </a:lnTo>
                  <a:lnTo>
                    <a:pt x="575" y="1010"/>
                  </a:lnTo>
                  <a:lnTo>
                    <a:pt x="566" y="1003"/>
                  </a:lnTo>
                  <a:lnTo>
                    <a:pt x="573" y="946"/>
                  </a:lnTo>
                  <a:lnTo>
                    <a:pt x="573" y="946"/>
                  </a:lnTo>
                  <a:lnTo>
                    <a:pt x="570" y="946"/>
                  </a:lnTo>
                  <a:lnTo>
                    <a:pt x="570" y="946"/>
                  </a:lnTo>
                  <a:lnTo>
                    <a:pt x="570" y="939"/>
                  </a:lnTo>
                  <a:lnTo>
                    <a:pt x="556" y="939"/>
                  </a:lnTo>
                  <a:lnTo>
                    <a:pt x="566" y="920"/>
                  </a:lnTo>
                  <a:lnTo>
                    <a:pt x="556" y="915"/>
                  </a:lnTo>
                  <a:lnTo>
                    <a:pt x="537" y="934"/>
                  </a:lnTo>
                  <a:lnTo>
                    <a:pt x="533" y="953"/>
                  </a:lnTo>
                  <a:lnTo>
                    <a:pt x="504" y="946"/>
                  </a:lnTo>
                  <a:lnTo>
                    <a:pt x="525" y="925"/>
                  </a:lnTo>
                  <a:lnTo>
                    <a:pt x="523" y="908"/>
                  </a:lnTo>
                  <a:lnTo>
                    <a:pt x="540" y="894"/>
                  </a:lnTo>
                  <a:lnTo>
                    <a:pt x="530" y="863"/>
                  </a:lnTo>
                  <a:lnTo>
                    <a:pt x="516" y="854"/>
                  </a:lnTo>
                  <a:lnTo>
                    <a:pt x="518" y="809"/>
                  </a:lnTo>
                  <a:lnTo>
                    <a:pt x="495" y="790"/>
                  </a:lnTo>
                  <a:lnTo>
                    <a:pt x="497" y="780"/>
                  </a:lnTo>
                  <a:lnTo>
                    <a:pt x="469" y="802"/>
                  </a:lnTo>
                  <a:lnTo>
                    <a:pt x="459" y="821"/>
                  </a:lnTo>
                  <a:lnTo>
                    <a:pt x="459" y="821"/>
                  </a:lnTo>
                  <a:lnTo>
                    <a:pt x="455" y="821"/>
                  </a:lnTo>
                  <a:lnTo>
                    <a:pt x="455" y="821"/>
                  </a:lnTo>
                  <a:lnTo>
                    <a:pt x="443" y="785"/>
                  </a:lnTo>
                  <a:lnTo>
                    <a:pt x="424" y="795"/>
                  </a:lnTo>
                  <a:lnTo>
                    <a:pt x="424" y="816"/>
                  </a:lnTo>
                  <a:lnTo>
                    <a:pt x="414" y="821"/>
                  </a:lnTo>
                  <a:lnTo>
                    <a:pt x="414" y="821"/>
                  </a:lnTo>
                  <a:lnTo>
                    <a:pt x="410" y="823"/>
                  </a:lnTo>
                  <a:lnTo>
                    <a:pt x="410" y="823"/>
                  </a:lnTo>
                  <a:lnTo>
                    <a:pt x="393" y="806"/>
                  </a:lnTo>
                  <a:lnTo>
                    <a:pt x="402" y="788"/>
                  </a:lnTo>
                  <a:lnTo>
                    <a:pt x="393" y="780"/>
                  </a:lnTo>
                  <a:lnTo>
                    <a:pt x="405" y="776"/>
                  </a:lnTo>
                  <a:lnTo>
                    <a:pt x="402" y="757"/>
                  </a:lnTo>
                  <a:lnTo>
                    <a:pt x="402" y="757"/>
                  </a:lnTo>
                  <a:lnTo>
                    <a:pt x="405" y="743"/>
                  </a:lnTo>
                  <a:lnTo>
                    <a:pt x="405" y="743"/>
                  </a:lnTo>
                  <a:lnTo>
                    <a:pt x="407" y="726"/>
                  </a:lnTo>
                  <a:lnTo>
                    <a:pt x="367" y="738"/>
                  </a:lnTo>
                  <a:lnTo>
                    <a:pt x="358" y="733"/>
                  </a:lnTo>
                  <a:lnTo>
                    <a:pt x="350" y="740"/>
                  </a:lnTo>
                  <a:lnTo>
                    <a:pt x="355" y="769"/>
                  </a:lnTo>
                  <a:lnTo>
                    <a:pt x="343" y="747"/>
                  </a:lnTo>
                  <a:lnTo>
                    <a:pt x="324" y="750"/>
                  </a:lnTo>
                  <a:lnTo>
                    <a:pt x="317" y="728"/>
                  </a:lnTo>
                  <a:lnTo>
                    <a:pt x="303" y="728"/>
                  </a:lnTo>
                  <a:lnTo>
                    <a:pt x="291" y="745"/>
                  </a:lnTo>
                  <a:lnTo>
                    <a:pt x="272" y="726"/>
                  </a:lnTo>
                  <a:lnTo>
                    <a:pt x="251" y="745"/>
                  </a:lnTo>
                  <a:lnTo>
                    <a:pt x="239" y="738"/>
                  </a:lnTo>
                  <a:lnTo>
                    <a:pt x="227" y="747"/>
                  </a:lnTo>
                  <a:lnTo>
                    <a:pt x="206" y="747"/>
                  </a:lnTo>
                  <a:lnTo>
                    <a:pt x="211" y="769"/>
                  </a:lnTo>
                  <a:lnTo>
                    <a:pt x="194" y="776"/>
                  </a:lnTo>
                  <a:lnTo>
                    <a:pt x="239" y="783"/>
                  </a:lnTo>
                  <a:lnTo>
                    <a:pt x="223" y="792"/>
                  </a:lnTo>
                  <a:lnTo>
                    <a:pt x="232" y="806"/>
                  </a:lnTo>
                  <a:lnTo>
                    <a:pt x="246" y="806"/>
                  </a:lnTo>
                  <a:lnTo>
                    <a:pt x="249" y="783"/>
                  </a:lnTo>
                  <a:lnTo>
                    <a:pt x="268" y="799"/>
                  </a:lnTo>
                  <a:lnTo>
                    <a:pt x="270" y="821"/>
                  </a:lnTo>
                  <a:lnTo>
                    <a:pt x="256" y="837"/>
                  </a:lnTo>
                  <a:lnTo>
                    <a:pt x="268" y="849"/>
                  </a:lnTo>
                  <a:lnTo>
                    <a:pt x="261" y="861"/>
                  </a:lnTo>
                  <a:lnTo>
                    <a:pt x="246" y="863"/>
                  </a:lnTo>
                  <a:lnTo>
                    <a:pt x="237" y="849"/>
                  </a:lnTo>
                  <a:lnTo>
                    <a:pt x="223" y="863"/>
                  </a:lnTo>
                  <a:lnTo>
                    <a:pt x="199" y="851"/>
                  </a:lnTo>
                  <a:lnTo>
                    <a:pt x="178" y="873"/>
                  </a:lnTo>
                  <a:lnTo>
                    <a:pt x="187" y="889"/>
                  </a:lnTo>
                  <a:lnTo>
                    <a:pt x="171" y="908"/>
                  </a:lnTo>
                  <a:lnTo>
                    <a:pt x="171" y="908"/>
                  </a:lnTo>
                  <a:lnTo>
                    <a:pt x="166" y="908"/>
                  </a:lnTo>
                  <a:lnTo>
                    <a:pt x="166" y="908"/>
                  </a:lnTo>
                  <a:lnTo>
                    <a:pt x="159" y="920"/>
                  </a:lnTo>
                  <a:lnTo>
                    <a:pt x="133" y="927"/>
                  </a:lnTo>
                  <a:lnTo>
                    <a:pt x="78" y="925"/>
                  </a:lnTo>
                  <a:lnTo>
                    <a:pt x="78" y="925"/>
                  </a:lnTo>
                  <a:lnTo>
                    <a:pt x="67" y="903"/>
                  </a:lnTo>
                  <a:lnTo>
                    <a:pt x="55" y="901"/>
                  </a:lnTo>
                  <a:lnTo>
                    <a:pt x="55" y="884"/>
                  </a:lnTo>
                  <a:lnTo>
                    <a:pt x="76" y="866"/>
                  </a:lnTo>
                  <a:lnTo>
                    <a:pt x="69" y="816"/>
                  </a:lnTo>
                  <a:lnTo>
                    <a:pt x="93" y="809"/>
                  </a:lnTo>
                  <a:lnTo>
                    <a:pt x="90" y="797"/>
                  </a:lnTo>
                  <a:lnTo>
                    <a:pt x="105" y="771"/>
                  </a:lnTo>
                  <a:lnTo>
                    <a:pt x="81" y="754"/>
                  </a:lnTo>
                  <a:lnTo>
                    <a:pt x="97" y="733"/>
                  </a:lnTo>
                  <a:lnTo>
                    <a:pt x="93" y="721"/>
                  </a:lnTo>
                  <a:lnTo>
                    <a:pt x="69" y="726"/>
                  </a:lnTo>
                  <a:lnTo>
                    <a:pt x="62" y="700"/>
                  </a:lnTo>
                  <a:lnTo>
                    <a:pt x="67" y="674"/>
                  </a:lnTo>
                  <a:lnTo>
                    <a:pt x="55" y="688"/>
                  </a:lnTo>
                  <a:lnTo>
                    <a:pt x="48" y="681"/>
                  </a:lnTo>
                  <a:lnTo>
                    <a:pt x="52" y="674"/>
                  </a:lnTo>
                  <a:lnTo>
                    <a:pt x="38" y="676"/>
                  </a:lnTo>
                  <a:lnTo>
                    <a:pt x="36" y="655"/>
                  </a:lnTo>
                  <a:lnTo>
                    <a:pt x="45" y="655"/>
                  </a:lnTo>
                  <a:lnTo>
                    <a:pt x="29" y="615"/>
                  </a:lnTo>
                  <a:lnTo>
                    <a:pt x="26" y="551"/>
                  </a:lnTo>
                  <a:lnTo>
                    <a:pt x="31" y="537"/>
                  </a:lnTo>
                  <a:lnTo>
                    <a:pt x="45" y="537"/>
                  </a:lnTo>
                  <a:lnTo>
                    <a:pt x="36" y="527"/>
                  </a:lnTo>
                  <a:lnTo>
                    <a:pt x="34" y="492"/>
                  </a:lnTo>
                  <a:lnTo>
                    <a:pt x="0" y="485"/>
                  </a:lnTo>
                  <a:lnTo>
                    <a:pt x="15" y="466"/>
                  </a:lnTo>
                  <a:lnTo>
                    <a:pt x="15" y="445"/>
                  </a:lnTo>
                  <a:lnTo>
                    <a:pt x="26" y="426"/>
                  </a:lnTo>
                  <a:lnTo>
                    <a:pt x="88" y="412"/>
                  </a:lnTo>
                  <a:lnTo>
                    <a:pt x="109" y="421"/>
                  </a:lnTo>
                  <a:lnTo>
                    <a:pt x="107" y="445"/>
                  </a:lnTo>
                  <a:lnTo>
                    <a:pt x="131" y="412"/>
                  </a:lnTo>
                  <a:lnTo>
                    <a:pt x="128" y="402"/>
                  </a:lnTo>
                  <a:lnTo>
                    <a:pt x="149" y="390"/>
                  </a:lnTo>
                  <a:lnTo>
                    <a:pt x="168" y="402"/>
                  </a:lnTo>
                  <a:lnTo>
                    <a:pt x="201" y="407"/>
                  </a:lnTo>
                  <a:lnTo>
                    <a:pt x="213" y="400"/>
                  </a:lnTo>
                  <a:lnTo>
                    <a:pt x="220" y="407"/>
                  </a:lnTo>
                  <a:lnTo>
                    <a:pt x="239" y="407"/>
                  </a:lnTo>
                  <a:lnTo>
                    <a:pt x="258" y="447"/>
                  </a:lnTo>
                  <a:lnTo>
                    <a:pt x="277" y="452"/>
                  </a:lnTo>
                  <a:lnTo>
                    <a:pt x="324" y="442"/>
                  </a:lnTo>
                  <a:lnTo>
                    <a:pt x="322" y="395"/>
                  </a:lnTo>
                  <a:lnTo>
                    <a:pt x="329" y="390"/>
                  </a:lnTo>
                  <a:lnTo>
                    <a:pt x="329" y="390"/>
                  </a:lnTo>
                  <a:lnTo>
                    <a:pt x="334" y="376"/>
                  </a:lnTo>
                  <a:lnTo>
                    <a:pt x="334" y="376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15" y="364"/>
                  </a:lnTo>
                  <a:lnTo>
                    <a:pt x="315" y="364"/>
                  </a:lnTo>
                  <a:lnTo>
                    <a:pt x="317" y="350"/>
                  </a:lnTo>
                  <a:lnTo>
                    <a:pt x="327" y="343"/>
                  </a:lnTo>
                  <a:lnTo>
                    <a:pt x="313" y="319"/>
                  </a:lnTo>
                  <a:lnTo>
                    <a:pt x="317" y="305"/>
                  </a:lnTo>
                  <a:lnTo>
                    <a:pt x="341" y="319"/>
                  </a:lnTo>
                  <a:lnTo>
                    <a:pt x="362" y="312"/>
                  </a:lnTo>
                  <a:lnTo>
                    <a:pt x="367" y="324"/>
                  </a:lnTo>
                  <a:lnTo>
                    <a:pt x="417" y="312"/>
                  </a:lnTo>
                  <a:lnTo>
                    <a:pt x="417" y="305"/>
                  </a:lnTo>
                  <a:lnTo>
                    <a:pt x="400" y="296"/>
                  </a:lnTo>
                  <a:lnTo>
                    <a:pt x="410" y="277"/>
                  </a:lnTo>
                  <a:lnTo>
                    <a:pt x="438" y="267"/>
                  </a:lnTo>
                  <a:lnTo>
                    <a:pt x="466" y="239"/>
                  </a:lnTo>
                  <a:lnTo>
                    <a:pt x="466" y="211"/>
                  </a:lnTo>
                  <a:lnTo>
                    <a:pt x="457" y="196"/>
                  </a:lnTo>
                  <a:lnTo>
                    <a:pt x="473" y="130"/>
                  </a:lnTo>
                  <a:lnTo>
                    <a:pt x="485" y="137"/>
                  </a:lnTo>
                  <a:lnTo>
                    <a:pt x="499" y="130"/>
                  </a:lnTo>
                  <a:lnTo>
                    <a:pt x="502" y="142"/>
                  </a:lnTo>
                  <a:lnTo>
                    <a:pt x="533" y="159"/>
                  </a:lnTo>
                  <a:lnTo>
                    <a:pt x="540" y="144"/>
                  </a:lnTo>
                  <a:lnTo>
                    <a:pt x="547" y="154"/>
                  </a:lnTo>
                  <a:lnTo>
                    <a:pt x="559" y="151"/>
                  </a:lnTo>
                  <a:lnTo>
                    <a:pt x="594" y="133"/>
                  </a:lnTo>
                  <a:lnTo>
                    <a:pt x="618" y="97"/>
                  </a:lnTo>
                  <a:lnTo>
                    <a:pt x="630" y="92"/>
                  </a:lnTo>
                  <a:lnTo>
                    <a:pt x="644" y="45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C9627621-20F9-E93F-478D-270FABDA1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6524" y="2852963"/>
              <a:ext cx="298217" cy="232333"/>
            </a:xfrm>
            <a:custGeom>
              <a:avLst/>
              <a:gdLst>
                <a:gd name="T0" fmla="*/ 234 w 402"/>
                <a:gd name="T1" fmla="*/ 7 h 333"/>
                <a:gd name="T2" fmla="*/ 242 w 402"/>
                <a:gd name="T3" fmla="*/ 5 h 333"/>
                <a:gd name="T4" fmla="*/ 260 w 402"/>
                <a:gd name="T5" fmla="*/ 31 h 333"/>
                <a:gd name="T6" fmla="*/ 253 w 402"/>
                <a:gd name="T7" fmla="*/ 83 h 333"/>
                <a:gd name="T8" fmla="*/ 298 w 402"/>
                <a:gd name="T9" fmla="*/ 104 h 333"/>
                <a:gd name="T10" fmla="*/ 329 w 402"/>
                <a:gd name="T11" fmla="*/ 132 h 333"/>
                <a:gd name="T12" fmla="*/ 341 w 402"/>
                <a:gd name="T13" fmla="*/ 144 h 333"/>
                <a:gd name="T14" fmla="*/ 322 w 402"/>
                <a:gd name="T15" fmla="*/ 208 h 333"/>
                <a:gd name="T16" fmla="*/ 372 w 402"/>
                <a:gd name="T17" fmla="*/ 217 h 333"/>
                <a:gd name="T18" fmla="*/ 402 w 402"/>
                <a:gd name="T19" fmla="*/ 229 h 333"/>
                <a:gd name="T20" fmla="*/ 391 w 402"/>
                <a:gd name="T21" fmla="*/ 241 h 333"/>
                <a:gd name="T22" fmla="*/ 383 w 402"/>
                <a:gd name="T23" fmla="*/ 239 h 333"/>
                <a:gd name="T24" fmla="*/ 393 w 402"/>
                <a:gd name="T25" fmla="*/ 243 h 333"/>
                <a:gd name="T26" fmla="*/ 393 w 402"/>
                <a:gd name="T27" fmla="*/ 246 h 333"/>
                <a:gd name="T28" fmla="*/ 391 w 402"/>
                <a:gd name="T29" fmla="*/ 246 h 333"/>
                <a:gd name="T30" fmla="*/ 388 w 402"/>
                <a:gd name="T31" fmla="*/ 253 h 333"/>
                <a:gd name="T32" fmla="*/ 391 w 402"/>
                <a:gd name="T33" fmla="*/ 262 h 333"/>
                <a:gd name="T34" fmla="*/ 386 w 402"/>
                <a:gd name="T35" fmla="*/ 272 h 333"/>
                <a:gd name="T36" fmla="*/ 367 w 402"/>
                <a:gd name="T37" fmla="*/ 298 h 333"/>
                <a:gd name="T38" fmla="*/ 336 w 402"/>
                <a:gd name="T39" fmla="*/ 333 h 333"/>
                <a:gd name="T40" fmla="*/ 334 w 402"/>
                <a:gd name="T41" fmla="*/ 295 h 333"/>
                <a:gd name="T42" fmla="*/ 312 w 402"/>
                <a:gd name="T43" fmla="*/ 298 h 333"/>
                <a:gd name="T44" fmla="*/ 270 w 402"/>
                <a:gd name="T45" fmla="*/ 284 h 333"/>
                <a:gd name="T46" fmla="*/ 234 w 402"/>
                <a:gd name="T47" fmla="*/ 276 h 333"/>
                <a:gd name="T48" fmla="*/ 199 w 402"/>
                <a:gd name="T49" fmla="*/ 262 h 333"/>
                <a:gd name="T50" fmla="*/ 180 w 402"/>
                <a:gd name="T51" fmla="*/ 295 h 333"/>
                <a:gd name="T52" fmla="*/ 168 w 402"/>
                <a:gd name="T53" fmla="*/ 284 h 333"/>
                <a:gd name="T54" fmla="*/ 140 w 402"/>
                <a:gd name="T55" fmla="*/ 269 h 333"/>
                <a:gd name="T56" fmla="*/ 130 w 402"/>
                <a:gd name="T57" fmla="*/ 267 h 333"/>
                <a:gd name="T58" fmla="*/ 126 w 402"/>
                <a:gd name="T59" fmla="*/ 255 h 333"/>
                <a:gd name="T60" fmla="*/ 95 w 402"/>
                <a:gd name="T61" fmla="*/ 267 h 333"/>
                <a:gd name="T62" fmla="*/ 81 w 402"/>
                <a:gd name="T63" fmla="*/ 250 h 333"/>
                <a:gd name="T64" fmla="*/ 40 w 402"/>
                <a:gd name="T65" fmla="*/ 276 h 333"/>
                <a:gd name="T66" fmla="*/ 26 w 402"/>
                <a:gd name="T67" fmla="*/ 281 h 333"/>
                <a:gd name="T68" fmla="*/ 22 w 402"/>
                <a:gd name="T69" fmla="*/ 281 h 333"/>
                <a:gd name="T70" fmla="*/ 29 w 402"/>
                <a:gd name="T71" fmla="*/ 274 h 333"/>
                <a:gd name="T72" fmla="*/ 7 w 402"/>
                <a:gd name="T73" fmla="*/ 262 h 333"/>
                <a:gd name="T74" fmla="*/ 5 w 402"/>
                <a:gd name="T75" fmla="*/ 260 h 333"/>
                <a:gd name="T76" fmla="*/ 0 w 402"/>
                <a:gd name="T77" fmla="*/ 260 h 333"/>
                <a:gd name="T78" fmla="*/ 5 w 402"/>
                <a:gd name="T79" fmla="*/ 250 h 333"/>
                <a:gd name="T80" fmla="*/ 12 w 402"/>
                <a:gd name="T81" fmla="*/ 222 h 333"/>
                <a:gd name="T82" fmla="*/ 48 w 402"/>
                <a:gd name="T83" fmla="*/ 163 h 333"/>
                <a:gd name="T84" fmla="*/ 17 w 402"/>
                <a:gd name="T85" fmla="*/ 156 h 333"/>
                <a:gd name="T86" fmla="*/ 33 w 402"/>
                <a:gd name="T87" fmla="*/ 120 h 333"/>
                <a:gd name="T88" fmla="*/ 24 w 402"/>
                <a:gd name="T89" fmla="*/ 87 h 333"/>
                <a:gd name="T90" fmla="*/ 76 w 402"/>
                <a:gd name="T91" fmla="*/ 87 h 333"/>
                <a:gd name="T92" fmla="*/ 81 w 402"/>
                <a:gd name="T93" fmla="*/ 47 h 333"/>
                <a:gd name="T94" fmla="*/ 104 w 402"/>
                <a:gd name="T95" fmla="*/ 35 h 333"/>
                <a:gd name="T96" fmla="*/ 116 w 402"/>
                <a:gd name="T97" fmla="*/ 14 h 333"/>
                <a:gd name="T98" fmla="*/ 133 w 402"/>
                <a:gd name="T99" fmla="*/ 45 h 333"/>
                <a:gd name="T100" fmla="*/ 185 w 402"/>
                <a:gd name="T101" fmla="*/ 26 h 333"/>
                <a:gd name="T102" fmla="*/ 215 w 402"/>
                <a:gd name="T103" fmla="*/ 23 h 333"/>
                <a:gd name="T104" fmla="*/ 218 w 402"/>
                <a:gd name="T105" fmla="*/ 12 h 333"/>
                <a:gd name="T106" fmla="*/ 223 w 402"/>
                <a:gd name="T107" fmla="*/ 5 h 333"/>
                <a:gd name="T108" fmla="*/ 232 w 402"/>
                <a:gd name="T109" fmla="*/ 0 h 333"/>
                <a:gd name="T110" fmla="*/ 234 w 402"/>
                <a:gd name="T111" fmla="*/ 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33">
                  <a:moveTo>
                    <a:pt x="234" y="7"/>
                  </a:moveTo>
                  <a:lnTo>
                    <a:pt x="234" y="7"/>
                  </a:lnTo>
                  <a:lnTo>
                    <a:pt x="234" y="7"/>
                  </a:lnTo>
                  <a:lnTo>
                    <a:pt x="242" y="5"/>
                  </a:lnTo>
                  <a:lnTo>
                    <a:pt x="239" y="16"/>
                  </a:lnTo>
                  <a:lnTo>
                    <a:pt x="260" y="31"/>
                  </a:lnTo>
                  <a:lnTo>
                    <a:pt x="246" y="66"/>
                  </a:lnTo>
                  <a:lnTo>
                    <a:pt x="253" y="83"/>
                  </a:lnTo>
                  <a:lnTo>
                    <a:pt x="277" y="87"/>
                  </a:lnTo>
                  <a:lnTo>
                    <a:pt x="298" y="104"/>
                  </a:lnTo>
                  <a:lnTo>
                    <a:pt x="298" y="125"/>
                  </a:lnTo>
                  <a:lnTo>
                    <a:pt x="329" y="132"/>
                  </a:lnTo>
                  <a:lnTo>
                    <a:pt x="324" y="144"/>
                  </a:lnTo>
                  <a:lnTo>
                    <a:pt x="341" y="144"/>
                  </a:lnTo>
                  <a:lnTo>
                    <a:pt x="315" y="201"/>
                  </a:lnTo>
                  <a:lnTo>
                    <a:pt x="322" y="208"/>
                  </a:lnTo>
                  <a:lnTo>
                    <a:pt x="336" y="194"/>
                  </a:lnTo>
                  <a:lnTo>
                    <a:pt x="372" y="217"/>
                  </a:lnTo>
                  <a:lnTo>
                    <a:pt x="367" y="205"/>
                  </a:lnTo>
                  <a:lnTo>
                    <a:pt x="402" y="229"/>
                  </a:lnTo>
                  <a:lnTo>
                    <a:pt x="391" y="241"/>
                  </a:lnTo>
                  <a:lnTo>
                    <a:pt x="391" y="241"/>
                  </a:lnTo>
                  <a:lnTo>
                    <a:pt x="383" y="239"/>
                  </a:lnTo>
                  <a:lnTo>
                    <a:pt x="383" y="239"/>
                  </a:lnTo>
                  <a:lnTo>
                    <a:pt x="393" y="243"/>
                  </a:lnTo>
                  <a:lnTo>
                    <a:pt x="393" y="243"/>
                  </a:lnTo>
                  <a:lnTo>
                    <a:pt x="393" y="246"/>
                  </a:lnTo>
                  <a:lnTo>
                    <a:pt x="393" y="246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91" y="262"/>
                  </a:lnTo>
                  <a:lnTo>
                    <a:pt x="391" y="262"/>
                  </a:lnTo>
                  <a:lnTo>
                    <a:pt x="386" y="272"/>
                  </a:lnTo>
                  <a:lnTo>
                    <a:pt x="386" y="272"/>
                  </a:lnTo>
                  <a:lnTo>
                    <a:pt x="360" y="286"/>
                  </a:lnTo>
                  <a:lnTo>
                    <a:pt x="367" y="298"/>
                  </a:lnTo>
                  <a:lnTo>
                    <a:pt x="350" y="305"/>
                  </a:lnTo>
                  <a:lnTo>
                    <a:pt x="336" y="333"/>
                  </a:lnTo>
                  <a:lnTo>
                    <a:pt x="329" y="326"/>
                  </a:lnTo>
                  <a:lnTo>
                    <a:pt x="334" y="295"/>
                  </a:lnTo>
                  <a:lnTo>
                    <a:pt x="324" y="288"/>
                  </a:lnTo>
                  <a:lnTo>
                    <a:pt x="312" y="298"/>
                  </a:lnTo>
                  <a:lnTo>
                    <a:pt x="303" y="279"/>
                  </a:lnTo>
                  <a:lnTo>
                    <a:pt x="270" y="284"/>
                  </a:lnTo>
                  <a:lnTo>
                    <a:pt x="270" y="272"/>
                  </a:lnTo>
                  <a:lnTo>
                    <a:pt x="234" y="276"/>
                  </a:lnTo>
                  <a:lnTo>
                    <a:pt x="227" y="253"/>
                  </a:lnTo>
                  <a:lnTo>
                    <a:pt x="199" y="262"/>
                  </a:lnTo>
                  <a:lnTo>
                    <a:pt x="199" y="295"/>
                  </a:lnTo>
                  <a:lnTo>
                    <a:pt x="180" y="295"/>
                  </a:lnTo>
                  <a:lnTo>
                    <a:pt x="178" y="284"/>
                  </a:lnTo>
                  <a:lnTo>
                    <a:pt x="168" y="284"/>
                  </a:lnTo>
                  <a:lnTo>
                    <a:pt x="152" y="262"/>
                  </a:lnTo>
                  <a:lnTo>
                    <a:pt x="140" y="269"/>
                  </a:lnTo>
                  <a:lnTo>
                    <a:pt x="140" y="269"/>
                  </a:lnTo>
                  <a:lnTo>
                    <a:pt x="130" y="267"/>
                  </a:lnTo>
                  <a:lnTo>
                    <a:pt x="130" y="267"/>
                  </a:lnTo>
                  <a:lnTo>
                    <a:pt x="126" y="255"/>
                  </a:lnTo>
                  <a:lnTo>
                    <a:pt x="111" y="267"/>
                  </a:lnTo>
                  <a:lnTo>
                    <a:pt x="95" y="267"/>
                  </a:lnTo>
                  <a:lnTo>
                    <a:pt x="95" y="253"/>
                  </a:lnTo>
                  <a:lnTo>
                    <a:pt x="81" y="250"/>
                  </a:lnTo>
                  <a:lnTo>
                    <a:pt x="48" y="267"/>
                  </a:lnTo>
                  <a:lnTo>
                    <a:pt x="40" y="276"/>
                  </a:lnTo>
                  <a:lnTo>
                    <a:pt x="50" y="276"/>
                  </a:lnTo>
                  <a:lnTo>
                    <a:pt x="26" y="281"/>
                  </a:lnTo>
                  <a:lnTo>
                    <a:pt x="26" y="281"/>
                  </a:lnTo>
                  <a:lnTo>
                    <a:pt x="22" y="281"/>
                  </a:lnTo>
                  <a:lnTo>
                    <a:pt x="22" y="281"/>
                  </a:lnTo>
                  <a:lnTo>
                    <a:pt x="29" y="274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5" y="260"/>
                  </a:lnTo>
                  <a:lnTo>
                    <a:pt x="5" y="26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5" y="250"/>
                  </a:lnTo>
                  <a:lnTo>
                    <a:pt x="5" y="250"/>
                  </a:lnTo>
                  <a:lnTo>
                    <a:pt x="22" y="234"/>
                  </a:lnTo>
                  <a:lnTo>
                    <a:pt x="12" y="222"/>
                  </a:lnTo>
                  <a:lnTo>
                    <a:pt x="17" y="194"/>
                  </a:lnTo>
                  <a:lnTo>
                    <a:pt x="48" y="163"/>
                  </a:lnTo>
                  <a:lnTo>
                    <a:pt x="33" y="153"/>
                  </a:lnTo>
                  <a:lnTo>
                    <a:pt x="17" y="156"/>
                  </a:lnTo>
                  <a:lnTo>
                    <a:pt x="24" y="123"/>
                  </a:lnTo>
                  <a:lnTo>
                    <a:pt x="33" y="120"/>
                  </a:lnTo>
                  <a:lnTo>
                    <a:pt x="38" y="99"/>
                  </a:lnTo>
                  <a:lnTo>
                    <a:pt x="24" y="87"/>
                  </a:lnTo>
                  <a:lnTo>
                    <a:pt x="45" y="75"/>
                  </a:lnTo>
                  <a:lnTo>
                    <a:pt x="76" y="87"/>
                  </a:lnTo>
                  <a:lnTo>
                    <a:pt x="69" y="68"/>
                  </a:lnTo>
                  <a:lnTo>
                    <a:pt x="81" y="47"/>
                  </a:lnTo>
                  <a:lnTo>
                    <a:pt x="104" y="47"/>
                  </a:lnTo>
                  <a:lnTo>
                    <a:pt x="104" y="35"/>
                  </a:lnTo>
                  <a:lnTo>
                    <a:pt x="116" y="33"/>
                  </a:lnTo>
                  <a:lnTo>
                    <a:pt x="116" y="14"/>
                  </a:lnTo>
                  <a:lnTo>
                    <a:pt x="133" y="16"/>
                  </a:lnTo>
                  <a:lnTo>
                    <a:pt x="133" y="45"/>
                  </a:lnTo>
                  <a:lnTo>
                    <a:pt x="163" y="52"/>
                  </a:lnTo>
                  <a:lnTo>
                    <a:pt x="185" y="26"/>
                  </a:lnTo>
                  <a:lnTo>
                    <a:pt x="201" y="38"/>
                  </a:lnTo>
                  <a:lnTo>
                    <a:pt x="215" y="23"/>
                  </a:lnTo>
                  <a:lnTo>
                    <a:pt x="230" y="23"/>
                  </a:lnTo>
                  <a:lnTo>
                    <a:pt x="218" y="12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2"/>
                  </a:lnTo>
                  <a:lnTo>
                    <a:pt x="234" y="2"/>
                  </a:lnTo>
                  <a:lnTo>
                    <a:pt x="234" y="7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20787341-81B6-49D2-997A-01E6308A21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81250" y="2234106"/>
              <a:ext cx="1564524" cy="1512606"/>
            </a:xfrm>
            <a:custGeom>
              <a:avLst/>
              <a:gdLst>
                <a:gd name="T0" fmla="*/ 141 w 2109"/>
                <a:gd name="T1" fmla="*/ 442 h 2168"/>
                <a:gd name="T2" fmla="*/ 241 w 2109"/>
                <a:gd name="T3" fmla="*/ 317 h 2168"/>
                <a:gd name="T4" fmla="*/ 378 w 2109"/>
                <a:gd name="T5" fmla="*/ 286 h 2168"/>
                <a:gd name="T6" fmla="*/ 491 w 2109"/>
                <a:gd name="T7" fmla="*/ 194 h 2168"/>
                <a:gd name="T8" fmla="*/ 598 w 2109"/>
                <a:gd name="T9" fmla="*/ 237 h 2168"/>
                <a:gd name="T10" fmla="*/ 842 w 2109"/>
                <a:gd name="T11" fmla="*/ 307 h 2168"/>
                <a:gd name="T12" fmla="*/ 972 w 2109"/>
                <a:gd name="T13" fmla="*/ 383 h 2168"/>
                <a:gd name="T14" fmla="*/ 1012 w 2109"/>
                <a:gd name="T15" fmla="*/ 388 h 2168"/>
                <a:gd name="T16" fmla="*/ 1109 w 2109"/>
                <a:gd name="T17" fmla="*/ 326 h 2168"/>
                <a:gd name="T18" fmla="*/ 1251 w 2109"/>
                <a:gd name="T19" fmla="*/ 291 h 2168"/>
                <a:gd name="T20" fmla="*/ 1310 w 2109"/>
                <a:gd name="T21" fmla="*/ 265 h 2168"/>
                <a:gd name="T22" fmla="*/ 1371 w 2109"/>
                <a:gd name="T23" fmla="*/ 196 h 2168"/>
                <a:gd name="T24" fmla="*/ 1513 w 2109"/>
                <a:gd name="T25" fmla="*/ 88 h 2168"/>
                <a:gd name="T26" fmla="*/ 1596 w 2109"/>
                <a:gd name="T27" fmla="*/ 106 h 2168"/>
                <a:gd name="T28" fmla="*/ 1757 w 2109"/>
                <a:gd name="T29" fmla="*/ 140 h 2168"/>
                <a:gd name="T30" fmla="*/ 1745 w 2109"/>
                <a:gd name="T31" fmla="*/ 296 h 2168"/>
                <a:gd name="T32" fmla="*/ 1896 w 2109"/>
                <a:gd name="T33" fmla="*/ 232 h 2168"/>
                <a:gd name="T34" fmla="*/ 1868 w 2109"/>
                <a:gd name="T35" fmla="*/ 485 h 2168"/>
                <a:gd name="T36" fmla="*/ 1816 w 2109"/>
                <a:gd name="T37" fmla="*/ 787 h 2168"/>
                <a:gd name="T38" fmla="*/ 1979 w 2109"/>
                <a:gd name="T39" fmla="*/ 1126 h 2168"/>
                <a:gd name="T40" fmla="*/ 2074 w 2109"/>
                <a:gd name="T41" fmla="*/ 1346 h 2168"/>
                <a:gd name="T42" fmla="*/ 2078 w 2109"/>
                <a:gd name="T43" fmla="*/ 1549 h 2168"/>
                <a:gd name="T44" fmla="*/ 2038 w 2109"/>
                <a:gd name="T45" fmla="*/ 1750 h 2168"/>
                <a:gd name="T46" fmla="*/ 2071 w 2109"/>
                <a:gd name="T47" fmla="*/ 1960 h 2168"/>
                <a:gd name="T48" fmla="*/ 1918 w 2109"/>
                <a:gd name="T49" fmla="*/ 1996 h 2168"/>
                <a:gd name="T50" fmla="*/ 1811 w 2109"/>
                <a:gd name="T51" fmla="*/ 2005 h 2168"/>
                <a:gd name="T52" fmla="*/ 1693 w 2109"/>
                <a:gd name="T53" fmla="*/ 2043 h 2168"/>
                <a:gd name="T54" fmla="*/ 1650 w 2109"/>
                <a:gd name="T55" fmla="*/ 2138 h 2168"/>
                <a:gd name="T56" fmla="*/ 1518 w 2109"/>
                <a:gd name="T57" fmla="*/ 2161 h 2168"/>
                <a:gd name="T58" fmla="*/ 1388 w 2109"/>
                <a:gd name="T59" fmla="*/ 2147 h 2168"/>
                <a:gd name="T60" fmla="*/ 1298 w 2109"/>
                <a:gd name="T61" fmla="*/ 2112 h 2168"/>
                <a:gd name="T62" fmla="*/ 1218 w 2109"/>
                <a:gd name="T63" fmla="*/ 2135 h 2168"/>
                <a:gd name="T64" fmla="*/ 1156 w 2109"/>
                <a:gd name="T65" fmla="*/ 2060 h 2168"/>
                <a:gd name="T66" fmla="*/ 1097 w 2109"/>
                <a:gd name="T67" fmla="*/ 1932 h 2168"/>
                <a:gd name="T68" fmla="*/ 1144 w 2109"/>
                <a:gd name="T69" fmla="*/ 1792 h 2168"/>
                <a:gd name="T70" fmla="*/ 1071 w 2109"/>
                <a:gd name="T71" fmla="*/ 1677 h 2168"/>
                <a:gd name="T72" fmla="*/ 998 w 2109"/>
                <a:gd name="T73" fmla="*/ 1610 h 2168"/>
                <a:gd name="T74" fmla="*/ 839 w 2109"/>
                <a:gd name="T75" fmla="*/ 1539 h 2168"/>
                <a:gd name="T76" fmla="*/ 721 w 2109"/>
                <a:gd name="T77" fmla="*/ 1518 h 2168"/>
                <a:gd name="T78" fmla="*/ 574 w 2109"/>
                <a:gd name="T79" fmla="*/ 1386 h 2168"/>
                <a:gd name="T80" fmla="*/ 610 w 2109"/>
                <a:gd name="T81" fmla="*/ 1241 h 2168"/>
                <a:gd name="T82" fmla="*/ 617 w 2109"/>
                <a:gd name="T83" fmla="*/ 1128 h 2168"/>
                <a:gd name="T84" fmla="*/ 574 w 2109"/>
                <a:gd name="T85" fmla="*/ 1059 h 2168"/>
                <a:gd name="T86" fmla="*/ 565 w 2109"/>
                <a:gd name="T87" fmla="*/ 941 h 2168"/>
                <a:gd name="T88" fmla="*/ 567 w 2109"/>
                <a:gd name="T89" fmla="*/ 849 h 2168"/>
                <a:gd name="T90" fmla="*/ 584 w 2109"/>
                <a:gd name="T91" fmla="*/ 700 h 2168"/>
                <a:gd name="T92" fmla="*/ 376 w 2109"/>
                <a:gd name="T93" fmla="*/ 667 h 2168"/>
                <a:gd name="T94" fmla="*/ 257 w 2109"/>
                <a:gd name="T95" fmla="*/ 584 h 2168"/>
                <a:gd name="T96" fmla="*/ 113 w 2109"/>
                <a:gd name="T97" fmla="*/ 485 h 2168"/>
                <a:gd name="T98" fmla="*/ 1314 w 2109"/>
                <a:gd name="T99" fmla="*/ 910 h 2168"/>
                <a:gd name="T100" fmla="*/ 1203 w 2109"/>
                <a:gd name="T101" fmla="*/ 922 h 2168"/>
                <a:gd name="T102" fmla="*/ 1132 w 2109"/>
                <a:gd name="T103" fmla="*/ 1007 h 2168"/>
                <a:gd name="T104" fmla="*/ 1104 w 2109"/>
                <a:gd name="T105" fmla="*/ 1137 h 2168"/>
                <a:gd name="T106" fmla="*/ 1128 w 2109"/>
                <a:gd name="T107" fmla="*/ 1161 h 2168"/>
                <a:gd name="T108" fmla="*/ 1180 w 2109"/>
                <a:gd name="T109" fmla="*/ 1137 h 2168"/>
                <a:gd name="T110" fmla="*/ 1239 w 2109"/>
                <a:gd name="T111" fmla="*/ 1156 h 2168"/>
                <a:gd name="T112" fmla="*/ 1333 w 2109"/>
                <a:gd name="T113" fmla="*/ 1163 h 2168"/>
                <a:gd name="T114" fmla="*/ 1435 w 2109"/>
                <a:gd name="T115" fmla="*/ 1220 h 2168"/>
                <a:gd name="T116" fmla="*/ 1485 w 2109"/>
                <a:gd name="T117" fmla="*/ 1140 h 2168"/>
                <a:gd name="T118" fmla="*/ 1480 w 2109"/>
                <a:gd name="T119" fmla="*/ 1126 h 2168"/>
                <a:gd name="T120" fmla="*/ 1421 w 2109"/>
                <a:gd name="T121" fmla="*/ 1095 h 2168"/>
                <a:gd name="T122" fmla="*/ 1352 w 2109"/>
                <a:gd name="T123" fmla="*/ 970 h 2168"/>
                <a:gd name="T124" fmla="*/ 1333 w 2109"/>
                <a:gd name="T125" fmla="*/ 889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09" h="2168">
                  <a:moveTo>
                    <a:pt x="0" y="440"/>
                  </a:moveTo>
                  <a:lnTo>
                    <a:pt x="75" y="452"/>
                  </a:lnTo>
                  <a:lnTo>
                    <a:pt x="78" y="423"/>
                  </a:lnTo>
                  <a:lnTo>
                    <a:pt x="92" y="423"/>
                  </a:lnTo>
                  <a:lnTo>
                    <a:pt x="104" y="428"/>
                  </a:lnTo>
                  <a:lnTo>
                    <a:pt x="118" y="423"/>
                  </a:lnTo>
                  <a:lnTo>
                    <a:pt x="123" y="438"/>
                  </a:lnTo>
                  <a:lnTo>
                    <a:pt x="141" y="442"/>
                  </a:lnTo>
                  <a:lnTo>
                    <a:pt x="160" y="438"/>
                  </a:lnTo>
                  <a:lnTo>
                    <a:pt x="175" y="426"/>
                  </a:lnTo>
                  <a:lnTo>
                    <a:pt x="170" y="412"/>
                  </a:lnTo>
                  <a:lnTo>
                    <a:pt x="182" y="397"/>
                  </a:lnTo>
                  <a:lnTo>
                    <a:pt x="172" y="352"/>
                  </a:lnTo>
                  <a:lnTo>
                    <a:pt x="194" y="348"/>
                  </a:lnTo>
                  <a:lnTo>
                    <a:pt x="217" y="322"/>
                  </a:lnTo>
                  <a:lnTo>
                    <a:pt x="241" y="317"/>
                  </a:lnTo>
                  <a:lnTo>
                    <a:pt x="279" y="331"/>
                  </a:lnTo>
                  <a:lnTo>
                    <a:pt x="279" y="345"/>
                  </a:lnTo>
                  <a:lnTo>
                    <a:pt x="307" y="336"/>
                  </a:lnTo>
                  <a:lnTo>
                    <a:pt x="333" y="338"/>
                  </a:lnTo>
                  <a:lnTo>
                    <a:pt x="340" y="326"/>
                  </a:lnTo>
                  <a:lnTo>
                    <a:pt x="319" y="310"/>
                  </a:lnTo>
                  <a:lnTo>
                    <a:pt x="357" y="315"/>
                  </a:lnTo>
                  <a:lnTo>
                    <a:pt x="378" y="286"/>
                  </a:lnTo>
                  <a:lnTo>
                    <a:pt x="411" y="291"/>
                  </a:lnTo>
                  <a:lnTo>
                    <a:pt x="425" y="265"/>
                  </a:lnTo>
                  <a:lnTo>
                    <a:pt x="439" y="270"/>
                  </a:lnTo>
                  <a:lnTo>
                    <a:pt x="456" y="260"/>
                  </a:lnTo>
                  <a:lnTo>
                    <a:pt x="451" y="227"/>
                  </a:lnTo>
                  <a:lnTo>
                    <a:pt x="477" y="211"/>
                  </a:lnTo>
                  <a:lnTo>
                    <a:pt x="470" y="189"/>
                  </a:lnTo>
                  <a:lnTo>
                    <a:pt x="491" y="194"/>
                  </a:lnTo>
                  <a:lnTo>
                    <a:pt x="491" y="213"/>
                  </a:lnTo>
                  <a:lnTo>
                    <a:pt x="510" y="218"/>
                  </a:lnTo>
                  <a:lnTo>
                    <a:pt x="534" y="199"/>
                  </a:lnTo>
                  <a:lnTo>
                    <a:pt x="544" y="222"/>
                  </a:lnTo>
                  <a:lnTo>
                    <a:pt x="555" y="218"/>
                  </a:lnTo>
                  <a:lnTo>
                    <a:pt x="555" y="208"/>
                  </a:lnTo>
                  <a:lnTo>
                    <a:pt x="581" y="201"/>
                  </a:lnTo>
                  <a:lnTo>
                    <a:pt x="598" y="237"/>
                  </a:lnTo>
                  <a:lnTo>
                    <a:pt x="629" y="234"/>
                  </a:lnTo>
                  <a:lnTo>
                    <a:pt x="678" y="260"/>
                  </a:lnTo>
                  <a:lnTo>
                    <a:pt x="678" y="277"/>
                  </a:lnTo>
                  <a:lnTo>
                    <a:pt x="700" y="286"/>
                  </a:lnTo>
                  <a:lnTo>
                    <a:pt x="711" y="312"/>
                  </a:lnTo>
                  <a:lnTo>
                    <a:pt x="759" y="298"/>
                  </a:lnTo>
                  <a:lnTo>
                    <a:pt x="808" y="319"/>
                  </a:lnTo>
                  <a:lnTo>
                    <a:pt x="842" y="307"/>
                  </a:lnTo>
                  <a:lnTo>
                    <a:pt x="851" y="312"/>
                  </a:lnTo>
                  <a:lnTo>
                    <a:pt x="844" y="329"/>
                  </a:lnTo>
                  <a:lnTo>
                    <a:pt x="856" y="336"/>
                  </a:lnTo>
                  <a:lnTo>
                    <a:pt x="898" y="338"/>
                  </a:lnTo>
                  <a:lnTo>
                    <a:pt x="886" y="362"/>
                  </a:lnTo>
                  <a:lnTo>
                    <a:pt x="905" y="376"/>
                  </a:lnTo>
                  <a:lnTo>
                    <a:pt x="953" y="362"/>
                  </a:lnTo>
                  <a:lnTo>
                    <a:pt x="972" y="383"/>
                  </a:lnTo>
                  <a:lnTo>
                    <a:pt x="986" y="369"/>
                  </a:lnTo>
                  <a:lnTo>
                    <a:pt x="1002" y="367"/>
                  </a:lnTo>
                  <a:lnTo>
                    <a:pt x="998" y="374"/>
                  </a:lnTo>
                  <a:lnTo>
                    <a:pt x="1009" y="376"/>
                  </a:lnTo>
                  <a:lnTo>
                    <a:pt x="1007" y="369"/>
                  </a:lnTo>
                  <a:lnTo>
                    <a:pt x="1024" y="362"/>
                  </a:lnTo>
                  <a:lnTo>
                    <a:pt x="1033" y="371"/>
                  </a:lnTo>
                  <a:lnTo>
                    <a:pt x="1012" y="388"/>
                  </a:lnTo>
                  <a:lnTo>
                    <a:pt x="1021" y="383"/>
                  </a:lnTo>
                  <a:lnTo>
                    <a:pt x="1031" y="400"/>
                  </a:lnTo>
                  <a:lnTo>
                    <a:pt x="1050" y="395"/>
                  </a:lnTo>
                  <a:lnTo>
                    <a:pt x="1069" y="367"/>
                  </a:lnTo>
                  <a:lnTo>
                    <a:pt x="1092" y="362"/>
                  </a:lnTo>
                  <a:lnTo>
                    <a:pt x="1097" y="350"/>
                  </a:lnTo>
                  <a:lnTo>
                    <a:pt x="1109" y="348"/>
                  </a:lnTo>
                  <a:lnTo>
                    <a:pt x="1109" y="326"/>
                  </a:lnTo>
                  <a:lnTo>
                    <a:pt x="1123" y="326"/>
                  </a:lnTo>
                  <a:lnTo>
                    <a:pt x="1135" y="312"/>
                  </a:lnTo>
                  <a:lnTo>
                    <a:pt x="1156" y="312"/>
                  </a:lnTo>
                  <a:lnTo>
                    <a:pt x="1168" y="341"/>
                  </a:lnTo>
                  <a:lnTo>
                    <a:pt x="1184" y="348"/>
                  </a:lnTo>
                  <a:lnTo>
                    <a:pt x="1194" y="307"/>
                  </a:lnTo>
                  <a:lnTo>
                    <a:pt x="1227" y="281"/>
                  </a:lnTo>
                  <a:lnTo>
                    <a:pt x="1251" y="291"/>
                  </a:lnTo>
                  <a:lnTo>
                    <a:pt x="1262" y="286"/>
                  </a:lnTo>
                  <a:lnTo>
                    <a:pt x="1279" y="322"/>
                  </a:lnTo>
                  <a:lnTo>
                    <a:pt x="1291" y="315"/>
                  </a:lnTo>
                  <a:lnTo>
                    <a:pt x="1291" y="315"/>
                  </a:lnTo>
                  <a:lnTo>
                    <a:pt x="1288" y="312"/>
                  </a:lnTo>
                  <a:lnTo>
                    <a:pt x="1288" y="312"/>
                  </a:lnTo>
                  <a:lnTo>
                    <a:pt x="1310" y="277"/>
                  </a:lnTo>
                  <a:lnTo>
                    <a:pt x="1310" y="265"/>
                  </a:lnTo>
                  <a:lnTo>
                    <a:pt x="1319" y="263"/>
                  </a:lnTo>
                  <a:lnTo>
                    <a:pt x="1324" y="274"/>
                  </a:lnTo>
                  <a:lnTo>
                    <a:pt x="1338" y="270"/>
                  </a:lnTo>
                  <a:lnTo>
                    <a:pt x="1348" y="237"/>
                  </a:lnTo>
                  <a:lnTo>
                    <a:pt x="1359" y="244"/>
                  </a:lnTo>
                  <a:lnTo>
                    <a:pt x="1357" y="208"/>
                  </a:lnTo>
                  <a:lnTo>
                    <a:pt x="1362" y="196"/>
                  </a:lnTo>
                  <a:lnTo>
                    <a:pt x="1371" y="196"/>
                  </a:lnTo>
                  <a:lnTo>
                    <a:pt x="1381" y="185"/>
                  </a:lnTo>
                  <a:lnTo>
                    <a:pt x="1378" y="163"/>
                  </a:lnTo>
                  <a:lnTo>
                    <a:pt x="1400" y="147"/>
                  </a:lnTo>
                  <a:lnTo>
                    <a:pt x="1423" y="151"/>
                  </a:lnTo>
                  <a:lnTo>
                    <a:pt x="1428" y="118"/>
                  </a:lnTo>
                  <a:lnTo>
                    <a:pt x="1475" y="78"/>
                  </a:lnTo>
                  <a:lnTo>
                    <a:pt x="1492" y="76"/>
                  </a:lnTo>
                  <a:lnTo>
                    <a:pt x="1513" y="88"/>
                  </a:lnTo>
                  <a:lnTo>
                    <a:pt x="1534" y="76"/>
                  </a:lnTo>
                  <a:lnTo>
                    <a:pt x="1542" y="64"/>
                  </a:lnTo>
                  <a:lnTo>
                    <a:pt x="1513" y="45"/>
                  </a:lnTo>
                  <a:lnTo>
                    <a:pt x="1523" y="0"/>
                  </a:lnTo>
                  <a:lnTo>
                    <a:pt x="1542" y="43"/>
                  </a:lnTo>
                  <a:lnTo>
                    <a:pt x="1575" y="54"/>
                  </a:lnTo>
                  <a:lnTo>
                    <a:pt x="1572" y="85"/>
                  </a:lnTo>
                  <a:lnTo>
                    <a:pt x="1596" y="106"/>
                  </a:lnTo>
                  <a:lnTo>
                    <a:pt x="1589" y="130"/>
                  </a:lnTo>
                  <a:lnTo>
                    <a:pt x="1598" y="140"/>
                  </a:lnTo>
                  <a:lnTo>
                    <a:pt x="1648" y="125"/>
                  </a:lnTo>
                  <a:lnTo>
                    <a:pt x="1676" y="130"/>
                  </a:lnTo>
                  <a:lnTo>
                    <a:pt x="1679" y="147"/>
                  </a:lnTo>
                  <a:lnTo>
                    <a:pt x="1700" y="149"/>
                  </a:lnTo>
                  <a:lnTo>
                    <a:pt x="1721" y="121"/>
                  </a:lnTo>
                  <a:lnTo>
                    <a:pt x="1757" y="140"/>
                  </a:lnTo>
                  <a:lnTo>
                    <a:pt x="1773" y="137"/>
                  </a:lnTo>
                  <a:lnTo>
                    <a:pt x="1783" y="125"/>
                  </a:lnTo>
                  <a:lnTo>
                    <a:pt x="1792" y="132"/>
                  </a:lnTo>
                  <a:lnTo>
                    <a:pt x="1795" y="173"/>
                  </a:lnTo>
                  <a:lnTo>
                    <a:pt x="1785" y="203"/>
                  </a:lnTo>
                  <a:lnTo>
                    <a:pt x="1726" y="265"/>
                  </a:lnTo>
                  <a:lnTo>
                    <a:pt x="1707" y="300"/>
                  </a:lnTo>
                  <a:lnTo>
                    <a:pt x="1745" y="296"/>
                  </a:lnTo>
                  <a:lnTo>
                    <a:pt x="1776" y="307"/>
                  </a:lnTo>
                  <a:lnTo>
                    <a:pt x="1806" y="303"/>
                  </a:lnTo>
                  <a:lnTo>
                    <a:pt x="1806" y="286"/>
                  </a:lnTo>
                  <a:lnTo>
                    <a:pt x="1830" y="277"/>
                  </a:lnTo>
                  <a:lnTo>
                    <a:pt x="1840" y="251"/>
                  </a:lnTo>
                  <a:lnTo>
                    <a:pt x="1858" y="253"/>
                  </a:lnTo>
                  <a:lnTo>
                    <a:pt x="1896" y="232"/>
                  </a:lnTo>
                  <a:lnTo>
                    <a:pt x="1896" y="232"/>
                  </a:lnTo>
                  <a:lnTo>
                    <a:pt x="1901" y="284"/>
                  </a:lnTo>
                  <a:lnTo>
                    <a:pt x="1913" y="286"/>
                  </a:lnTo>
                  <a:lnTo>
                    <a:pt x="1918" y="300"/>
                  </a:lnTo>
                  <a:lnTo>
                    <a:pt x="1892" y="352"/>
                  </a:lnTo>
                  <a:lnTo>
                    <a:pt x="1875" y="364"/>
                  </a:lnTo>
                  <a:lnTo>
                    <a:pt x="1870" y="402"/>
                  </a:lnTo>
                  <a:lnTo>
                    <a:pt x="1882" y="423"/>
                  </a:lnTo>
                  <a:lnTo>
                    <a:pt x="1868" y="485"/>
                  </a:lnTo>
                  <a:lnTo>
                    <a:pt x="1856" y="511"/>
                  </a:lnTo>
                  <a:lnTo>
                    <a:pt x="1804" y="560"/>
                  </a:lnTo>
                  <a:lnTo>
                    <a:pt x="1735" y="603"/>
                  </a:lnTo>
                  <a:lnTo>
                    <a:pt x="1745" y="679"/>
                  </a:lnTo>
                  <a:lnTo>
                    <a:pt x="1721" y="726"/>
                  </a:lnTo>
                  <a:lnTo>
                    <a:pt x="1733" y="738"/>
                  </a:lnTo>
                  <a:lnTo>
                    <a:pt x="1780" y="747"/>
                  </a:lnTo>
                  <a:lnTo>
                    <a:pt x="1816" y="787"/>
                  </a:lnTo>
                  <a:lnTo>
                    <a:pt x="1861" y="811"/>
                  </a:lnTo>
                  <a:lnTo>
                    <a:pt x="1927" y="901"/>
                  </a:lnTo>
                  <a:lnTo>
                    <a:pt x="2007" y="953"/>
                  </a:lnTo>
                  <a:lnTo>
                    <a:pt x="2033" y="988"/>
                  </a:lnTo>
                  <a:lnTo>
                    <a:pt x="2012" y="1026"/>
                  </a:lnTo>
                  <a:lnTo>
                    <a:pt x="2031" y="1069"/>
                  </a:lnTo>
                  <a:lnTo>
                    <a:pt x="1998" y="1119"/>
                  </a:lnTo>
                  <a:lnTo>
                    <a:pt x="1979" y="1126"/>
                  </a:lnTo>
                  <a:lnTo>
                    <a:pt x="1970" y="1163"/>
                  </a:lnTo>
                  <a:lnTo>
                    <a:pt x="1986" y="1230"/>
                  </a:lnTo>
                  <a:lnTo>
                    <a:pt x="2000" y="1249"/>
                  </a:lnTo>
                  <a:lnTo>
                    <a:pt x="1996" y="1267"/>
                  </a:lnTo>
                  <a:lnTo>
                    <a:pt x="2005" y="1282"/>
                  </a:lnTo>
                  <a:lnTo>
                    <a:pt x="2062" y="1301"/>
                  </a:lnTo>
                  <a:lnTo>
                    <a:pt x="2078" y="1319"/>
                  </a:lnTo>
                  <a:lnTo>
                    <a:pt x="2074" y="1346"/>
                  </a:lnTo>
                  <a:lnTo>
                    <a:pt x="2062" y="1360"/>
                  </a:lnTo>
                  <a:lnTo>
                    <a:pt x="2074" y="1383"/>
                  </a:lnTo>
                  <a:lnTo>
                    <a:pt x="2057" y="1412"/>
                  </a:lnTo>
                  <a:lnTo>
                    <a:pt x="2059" y="1438"/>
                  </a:lnTo>
                  <a:lnTo>
                    <a:pt x="2104" y="1487"/>
                  </a:lnTo>
                  <a:lnTo>
                    <a:pt x="2097" y="1499"/>
                  </a:lnTo>
                  <a:lnTo>
                    <a:pt x="2100" y="1520"/>
                  </a:lnTo>
                  <a:lnTo>
                    <a:pt x="2078" y="1549"/>
                  </a:lnTo>
                  <a:lnTo>
                    <a:pt x="2083" y="1558"/>
                  </a:lnTo>
                  <a:lnTo>
                    <a:pt x="2074" y="1575"/>
                  </a:lnTo>
                  <a:lnTo>
                    <a:pt x="2083" y="1608"/>
                  </a:lnTo>
                  <a:lnTo>
                    <a:pt x="2067" y="1648"/>
                  </a:lnTo>
                  <a:lnTo>
                    <a:pt x="2017" y="1693"/>
                  </a:lnTo>
                  <a:lnTo>
                    <a:pt x="2005" y="1719"/>
                  </a:lnTo>
                  <a:lnTo>
                    <a:pt x="2015" y="1743"/>
                  </a:lnTo>
                  <a:lnTo>
                    <a:pt x="2038" y="1750"/>
                  </a:lnTo>
                  <a:lnTo>
                    <a:pt x="2052" y="1818"/>
                  </a:lnTo>
                  <a:lnTo>
                    <a:pt x="2093" y="1854"/>
                  </a:lnTo>
                  <a:lnTo>
                    <a:pt x="2104" y="1882"/>
                  </a:lnTo>
                  <a:lnTo>
                    <a:pt x="2109" y="1934"/>
                  </a:lnTo>
                  <a:lnTo>
                    <a:pt x="2088" y="1958"/>
                  </a:lnTo>
                  <a:lnTo>
                    <a:pt x="2088" y="1958"/>
                  </a:lnTo>
                  <a:lnTo>
                    <a:pt x="2069" y="1941"/>
                  </a:lnTo>
                  <a:lnTo>
                    <a:pt x="2071" y="1960"/>
                  </a:lnTo>
                  <a:lnTo>
                    <a:pt x="2057" y="1986"/>
                  </a:lnTo>
                  <a:lnTo>
                    <a:pt x="2019" y="1989"/>
                  </a:lnTo>
                  <a:lnTo>
                    <a:pt x="2007" y="1967"/>
                  </a:lnTo>
                  <a:lnTo>
                    <a:pt x="1991" y="1960"/>
                  </a:lnTo>
                  <a:lnTo>
                    <a:pt x="1977" y="1967"/>
                  </a:lnTo>
                  <a:lnTo>
                    <a:pt x="1972" y="1979"/>
                  </a:lnTo>
                  <a:lnTo>
                    <a:pt x="1922" y="1982"/>
                  </a:lnTo>
                  <a:lnTo>
                    <a:pt x="1918" y="1996"/>
                  </a:lnTo>
                  <a:lnTo>
                    <a:pt x="1882" y="1996"/>
                  </a:lnTo>
                  <a:lnTo>
                    <a:pt x="1854" y="2019"/>
                  </a:lnTo>
                  <a:lnTo>
                    <a:pt x="1849" y="2034"/>
                  </a:lnTo>
                  <a:lnTo>
                    <a:pt x="1844" y="2027"/>
                  </a:lnTo>
                  <a:lnTo>
                    <a:pt x="1844" y="2027"/>
                  </a:lnTo>
                  <a:lnTo>
                    <a:pt x="1844" y="2022"/>
                  </a:lnTo>
                  <a:lnTo>
                    <a:pt x="1844" y="2022"/>
                  </a:lnTo>
                  <a:lnTo>
                    <a:pt x="1811" y="2005"/>
                  </a:lnTo>
                  <a:lnTo>
                    <a:pt x="1797" y="2010"/>
                  </a:lnTo>
                  <a:lnTo>
                    <a:pt x="1778" y="1998"/>
                  </a:lnTo>
                  <a:lnTo>
                    <a:pt x="1731" y="1996"/>
                  </a:lnTo>
                  <a:lnTo>
                    <a:pt x="1726" y="2005"/>
                  </a:lnTo>
                  <a:lnTo>
                    <a:pt x="1733" y="2015"/>
                  </a:lnTo>
                  <a:lnTo>
                    <a:pt x="1712" y="2017"/>
                  </a:lnTo>
                  <a:lnTo>
                    <a:pt x="1705" y="2038"/>
                  </a:lnTo>
                  <a:lnTo>
                    <a:pt x="1693" y="2043"/>
                  </a:lnTo>
                  <a:lnTo>
                    <a:pt x="1702" y="2060"/>
                  </a:lnTo>
                  <a:lnTo>
                    <a:pt x="1669" y="2060"/>
                  </a:lnTo>
                  <a:lnTo>
                    <a:pt x="1686" y="2090"/>
                  </a:lnTo>
                  <a:lnTo>
                    <a:pt x="1672" y="2100"/>
                  </a:lnTo>
                  <a:lnTo>
                    <a:pt x="1676" y="2114"/>
                  </a:lnTo>
                  <a:lnTo>
                    <a:pt x="1657" y="2128"/>
                  </a:lnTo>
                  <a:lnTo>
                    <a:pt x="1665" y="2135"/>
                  </a:lnTo>
                  <a:lnTo>
                    <a:pt x="1650" y="2138"/>
                  </a:lnTo>
                  <a:lnTo>
                    <a:pt x="1648" y="2159"/>
                  </a:lnTo>
                  <a:lnTo>
                    <a:pt x="1631" y="2157"/>
                  </a:lnTo>
                  <a:lnTo>
                    <a:pt x="1631" y="2140"/>
                  </a:lnTo>
                  <a:lnTo>
                    <a:pt x="1624" y="2135"/>
                  </a:lnTo>
                  <a:lnTo>
                    <a:pt x="1591" y="2152"/>
                  </a:lnTo>
                  <a:lnTo>
                    <a:pt x="1549" y="2147"/>
                  </a:lnTo>
                  <a:lnTo>
                    <a:pt x="1539" y="2161"/>
                  </a:lnTo>
                  <a:lnTo>
                    <a:pt x="1518" y="2161"/>
                  </a:lnTo>
                  <a:lnTo>
                    <a:pt x="1511" y="2168"/>
                  </a:lnTo>
                  <a:lnTo>
                    <a:pt x="1508" y="2161"/>
                  </a:lnTo>
                  <a:lnTo>
                    <a:pt x="1492" y="2168"/>
                  </a:lnTo>
                  <a:lnTo>
                    <a:pt x="1447" y="2154"/>
                  </a:lnTo>
                  <a:lnTo>
                    <a:pt x="1442" y="2161"/>
                  </a:lnTo>
                  <a:lnTo>
                    <a:pt x="1404" y="2164"/>
                  </a:lnTo>
                  <a:lnTo>
                    <a:pt x="1400" y="2149"/>
                  </a:lnTo>
                  <a:lnTo>
                    <a:pt x="1388" y="2147"/>
                  </a:lnTo>
                  <a:lnTo>
                    <a:pt x="1374" y="2161"/>
                  </a:lnTo>
                  <a:lnTo>
                    <a:pt x="1369" y="2149"/>
                  </a:lnTo>
                  <a:lnTo>
                    <a:pt x="1362" y="2149"/>
                  </a:lnTo>
                  <a:lnTo>
                    <a:pt x="1359" y="2131"/>
                  </a:lnTo>
                  <a:lnTo>
                    <a:pt x="1324" y="2121"/>
                  </a:lnTo>
                  <a:lnTo>
                    <a:pt x="1331" y="2114"/>
                  </a:lnTo>
                  <a:lnTo>
                    <a:pt x="1314" y="2102"/>
                  </a:lnTo>
                  <a:lnTo>
                    <a:pt x="1298" y="2112"/>
                  </a:lnTo>
                  <a:lnTo>
                    <a:pt x="1303" y="2100"/>
                  </a:lnTo>
                  <a:lnTo>
                    <a:pt x="1286" y="2081"/>
                  </a:lnTo>
                  <a:lnTo>
                    <a:pt x="1272" y="2097"/>
                  </a:lnTo>
                  <a:lnTo>
                    <a:pt x="1274" y="2109"/>
                  </a:lnTo>
                  <a:lnTo>
                    <a:pt x="1241" y="2097"/>
                  </a:lnTo>
                  <a:lnTo>
                    <a:pt x="1244" y="2107"/>
                  </a:lnTo>
                  <a:lnTo>
                    <a:pt x="1218" y="2121"/>
                  </a:lnTo>
                  <a:lnTo>
                    <a:pt x="1218" y="2135"/>
                  </a:lnTo>
                  <a:lnTo>
                    <a:pt x="1203" y="2133"/>
                  </a:lnTo>
                  <a:lnTo>
                    <a:pt x="1206" y="2147"/>
                  </a:lnTo>
                  <a:lnTo>
                    <a:pt x="1175" y="2138"/>
                  </a:lnTo>
                  <a:lnTo>
                    <a:pt x="1163" y="2097"/>
                  </a:lnTo>
                  <a:lnTo>
                    <a:pt x="1158" y="2109"/>
                  </a:lnTo>
                  <a:lnTo>
                    <a:pt x="1151" y="2107"/>
                  </a:lnTo>
                  <a:lnTo>
                    <a:pt x="1168" y="2083"/>
                  </a:lnTo>
                  <a:lnTo>
                    <a:pt x="1156" y="2060"/>
                  </a:lnTo>
                  <a:lnTo>
                    <a:pt x="1156" y="2045"/>
                  </a:lnTo>
                  <a:lnTo>
                    <a:pt x="1168" y="2043"/>
                  </a:lnTo>
                  <a:lnTo>
                    <a:pt x="1170" y="2012"/>
                  </a:lnTo>
                  <a:lnTo>
                    <a:pt x="1156" y="1982"/>
                  </a:lnTo>
                  <a:lnTo>
                    <a:pt x="1132" y="1970"/>
                  </a:lnTo>
                  <a:lnTo>
                    <a:pt x="1142" y="1946"/>
                  </a:lnTo>
                  <a:lnTo>
                    <a:pt x="1118" y="1920"/>
                  </a:lnTo>
                  <a:lnTo>
                    <a:pt x="1097" y="1932"/>
                  </a:lnTo>
                  <a:lnTo>
                    <a:pt x="1078" y="1894"/>
                  </a:lnTo>
                  <a:lnTo>
                    <a:pt x="1078" y="1894"/>
                  </a:lnTo>
                  <a:lnTo>
                    <a:pt x="1135" y="1859"/>
                  </a:lnTo>
                  <a:lnTo>
                    <a:pt x="1142" y="1849"/>
                  </a:lnTo>
                  <a:lnTo>
                    <a:pt x="1137" y="1833"/>
                  </a:lnTo>
                  <a:lnTo>
                    <a:pt x="1158" y="1826"/>
                  </a:lnTo>
                  <a:lnTo>
                    <a:pt x="1137" y="1800"/>
                  </a:lnTo>
                  <a:lnTo>
                    <a:pt x="1144" y="1792"/>
                  </a:lnTo>
                  <a:lnTo>
                    <a:pt x="1135" y="1776"/>
                  </a:lnTo>
                  <a:lnTo>
                    <a:pt x="1144" y="1740"/>
                  </a:lnTo>
                  <a:lnTo>
                    <a:pt x="1118" y="1691"/>
                  </a:lnTo>
                  <a:lnTo>
                    <a:pt x="1137" y="1686"/>
                  </a:lnTo>
                  <a:lnTo>
                    <a:pt x="1130" y="1667"/>
                  </a:lnTo>
                  <a:lnTo>
                    <a:pt x="1118" y="1667"/>
                  </a:lnTo>
                  <a:lnTo>
                    <a:pt x="1095" y="1679"/>
                  </a:lnTo>
                  <a:lnTo>
                    <a:pt x="1071" y="1677"/>
                  </a:lnTo>
                  <a:lnTo>
                    <a:pt x="1064" y="1667"/>
                  </a:lnTo>
                  <a:lnTo>
                    <a:pt x="1069" y="1667"/>
                  </a:lnTo>
                  <a:lnTo>
                    <a:pt x="1073" y="1648"/>
                  </a:lnTo>
                  <a:lnTo>
                    <a:pt x="1031" y="1648"/>
                  </a:lnTo>
                  <a:lnTo>
                    <a:pt x="1031" y="1629"/>
                  </a:lnTo>
                  <a:lnTo>
                    <a:pt x="1019" y="1627"/>
                  </a:lnTo>
                  <a:lnTo>
                    <a:pt x="1021" y="1615"/>
                  </a:lnTo>
                  <a:lnTo>
                    <a:pt x="998" y="1610"/>
                  </a:lnTo>
                  <a:lnTo>
                    <a:pt x="979" y="1622"/>
                  </a:lnTo>
                  <a:lnTo>
                    <a:pt x="976" y="1615"/>
                  </a:lnTo>
                  <a:lnTo>
                    <a:pt x="957" y="1615"/>
                  </a:lnTo>
                  <a:lnTo>
                    <a:pt x="953" y="1582"/>
                  </a:lnTo>
                  <a:lnTo>
                    <a:pt x="912" y="1587"/>
                  </a:lnTo>
                  <a:lnTo>
                    <a:pt x="898" y="1563"/>
                  </a:lnTo>
                  <a:lnTo>
                    <a:pt x="849" y="1539"/>
                  </a:lnTo>
                  <a:lnTo>
                    <a:pt x="839" y="1539"/>
                  </a:lnTo>
                  <a:lnTo>
                    <a:pt x="832" y="1556"/>
                  </a:lnTo>
                  <a:lnTo>
                    <a:pt x="813" y="1558"/>
                  </a:lnTo>
                  <a:lnTo>
                    <a:pt x="813" y="1568"/>
                  </a:lnTo>
                  <a:lnTo>
                    <a:pt x="768" y="1565"/>
                  </a:lnTo>
                  <a:lnTo>
                    <a:pt x="766" y="1549"/>
                  </a:lnTo>
                  <a:lnTo>
                    <a:pt x="740" y="1537"/>
                  </a:lnTo>
                  <a:lnTo>
                    <a:pt x="733" y="1518"/>
                  </a:lnTo>
                  <a:lnTo>
                    <a:pt x="721" y="1518"/>
                  </a:lnTo>
                  <a:lnTo>
                    <a:pt x="714" y="1535"/>
                  </a:lnTo>
                  <a:lnTo>
                    <a:pt x="704" y="1535"/>
                  </a:lnTo>
                  <a:lnTo>
                    <a:pt x="678" y="1509"/>
                  </a:lnTo>
                  <a:lnTo>
                    <a:pt x="659" y="1504"/>
                  </a:lnTo>
                  <a:lnTo>
                    <a:pt x="631" y="1461"/>
                  </a:lnTo>
                  <a:lnTo>
                    <a:pt x="610" y="1450"/>
                  </a:lnTo>
                  <a:lnTo>
                    <a:pt x="600" y="1421"/>
                  </a:lnTo>
                  <a:lnTo>
                    <a:pt x="574" y="1386"/>
                  </a:lnTo>
                  <a:lnTo>
                    <a:pt x="579" y="1372"/>
                  </a:lnTo>
                  <a:lnTo>
                    <a:pt x="591" y="1372"/>
                  </a:lnTo>
                  <a:lnTo>
                    <a:pt x="593" y="1343"/>
                  </a:lnTo>
                  <a:lnTo>
                    <a:pt x="622" y="1327"/>
                  </a:lnTo>
                  <a:lnTo>
                    <a:pt x="600" y="1322"/>
                  </a:lnTo>
                  <a:lnTo>
                    <a:pt x="607" y="1317"/>
                  </a:lnTo>
                  <a:lnTo>
                    <a:pt x="591" y="1305"/>
                  </a:lnTo>
                  <a:lnTo>
                    <a:pt x="610" y="1241"/>
                  </a:lnTo>
                  <a:lnTo>
                    <a:pt x="629" y="1211"/>
                  </a:lnTo>
                  <a:lnTo>
                    <a:pt x="612" y="1192"/>
                  </a:lnTo>
                  <a:lnTo>
                    <a:pt x="626" y="1180"/>
                  </a:lnTo>
                  <a:lnTo>
                    <a:pt x="619" y="1173"/>
                  </a:lnTo>
                  <a:lnTo>
                    <a:pt x="624" y="1152"/>
                  </a:lnTo>
                  <a:lnTo>
                    <a:pt x="607" y="1145"/>
                  </a:lnTo>
                  <a:lnTo>
                    <a:pt x="622" y="1135"/>
                  </a:lnTo>
                  <a:lnTo>
                    <a:pt x="617" y="1128"/>
                  </a:lnTo>
                  <a:lnTo>
                    <a:pt x="643" y="1081"/>
                  </a:lnTo>
                  <a:lnTo>
                    <a:pt x="629" y="1071"/>
                  </a:lnTo>
                  <a:lnTo>
                    <a:pt x="643" y="1062"/>
                  </a:lnTo>
                  <a:lnTo>
                    <a:pt x="605" y="1074"/>
                  </a:lnTo>
                  <a:lnTo>
                    <a:pt x="600" y="1064"/>
                  </a:lnTo>
                  <a:lnTo>
                    <a:pt x="605" y="1059"/>
                  </a:lnTo>
                  <a:lnTo>
                    <a:pt x="588" y="1038"/>
                  </a:lnTo>
                  <a:lnTo>
                    <a:pt x="574" y="1059"/>
                  </a:lnTo>
                  <a:lnTo>
                    <a:pt x="555" y="1064"/>
                  </a:lnTo>
                  <a:lnTo>
                    <a:pt x="544" y="1045"/>
                  </a:lnTo>
                  <a:lnTo>
                    <a:pt x="558" y="1026"/>
                  </a:lnTo>
                  <a:lnTo>
                    <a:pt x="546" y="1019"/>
                  </a:lnTo>
                  <a:lnTo>
                    <a:pt x="529" y="1029"/>
                  </a:lnTo>
                  <a:lnTo>
                    <a:pt x="551" y="986"/>
                  </a:lnTo>
                  <a:lnTo>
                    <a:pt x="546" y="934"/>
                  </a:lnTo>
                  <a:lnTo>
                    <a:pt x="565" y="941"/>
                  </a:lnTo>
                  <a:lnTo>
                    <a:pt x="581" y="932"/>
                  </a:lnTo>
                  <a:lnTo>
                    <a:pt x="581" y="932"/>
                  </a:lnTo>
                  <a:lnTo>
                    <a:pt x="581" y="922"/>
                  </a:lnTo>
                  <a:lnTo>
                    <a:pt x="581" y="922"/>
                  </a:lnTo>
                  <a:lnTo>
                    <a:pt x="586" y="880"/>
                  </a:lnTo>
                  <a:lnTo>
                    <a:pt x="577" y="870"/>
                  </a:lnTo>
                  <a:lnTo>
                    <a:pt x="579" y="856"/>
                  </a:lnTo>
                  <a:lnTo>
                    <a:pt x="567" y="849"/>
                  </a:lnTo>
                  <a:lnTo>
                    <a:pt x="570" y="839"/>
                  </a:lnTo>
                  <a:lnTo>
                    <a:pt x="562" y="842"/>
                  </a:lnTo>
                  <a:lnTo>
                    <a:pt x="577" y="816"/>
                  </a:lnTo>
                  <a:lnTo>
                    <a:pt x="570" y="802"/>
                  </a:lnTo>
                  <a:lnTo>
                    <a:pt x="577" y="773"/>
                  </a:lnTo>
                  <a:lnTo>
                    <a:pt x="593" y="771"/>
                  </a:lnTo>
                  <a:lnTo>
                    <a:pt x="598" y="757"/>
                  </a:lnTo>
                  <a:lnTo>
                    <a:pt x="584" y="700"/>
                  </a:lnTo>
                  <a:lnTo>
                    <a:pt x="565" y="693"/>
                  </a:lnTo>
                  <a:lnTo>
                    <a:pt x="560" y="683"/>
                  </a:lnTo>
                  <a:lnTo>
                    <a:pt x="518" y="709"/>
                  </a:lnTo>
                  <a:lnTo>
                    <a:pt x="518" y="669"/>
                  </a:lnTo>
                  <a:lnTo>
                    <a:pt x="510" y="686"/>
                  </a:lnTo>
                  <a:lnTo>
                    <a:pt x="456" y="672"/>
                  </a:lnTo>
                  <a:lnTo>
                    <a:pt x="430" y="686"/>
                  </a:lnTo>
                  <a:lnTo>
                    <a:pt x="376" y="667"/>
                  </a:lnTo>
                  <a:lnTo>
                    <a:pt x="364" y="653"/>
                  </a:lnTo>
                  <a:lnTo>
                    <a:pt x="342" y="653"/>
                  </a:lnTo>
                  <a:lnTo>
                    <a:pt x="333" y="641"/>
                  </a:lnTo>
                  <a:lnTo>
                    <a:pt x="350" y="622"/>
                  </a:lnTo>
                  <a:lnTo>
                    <a:pt x="347" y="610"/>
                  </a:lnTo>
                  <a:lnTo>
                    <a:pt x="312" y="603"/>
                  </a:lnTo>
                  <a:lnTo>
                    <a:pt x="286" y="575"/>
                  </a:lnTo>
                  <a:lnTo>
                    <a:pt x="257" y="584"/>
                  </a:lnTo>
                  <a:lnTo>
                    <a:pt x="248" y="553"/>
                  </a:lnTo>
                  <a:lnTo>
                    <a:pt x="217" y="551"/>
                  </a:lnTo>
                  <a:lnTo>
                    <a:pt x="224" y="525"/>
                  </a:lnTo>
                  <a:lnTo>
                    <a:pt x="201" y="527"/>
                  </a:lnTo>
                  <a:lnTo>
                    <a:pt x="201" y="527"/>
                  </a:lnTo>
                  <a:lnTo>
                    <a:pt x="170" y="508"/>
                  </a:lnTo>
                  <a:lnTo>
                    <a:pt x="146" y="513"/>
                  </a:lnTo>
                  <a:lnTo>
                    <a:pt x="113" y="485"/>
                  </a:lnTo>
                  <a:lnTo>
                    <a:pt x="45" y="506"/>
                  </a:lnTo>
                  <a:lnTo>
                    <a:pt x="4" y="464"/>
                  </a:lnTo>
                  <a:lnTo>
                    <a:pt x="0" y="440"/>
                  </a:lnTo>
                  <a:close/>
                  <a:moveTo>
                    <a:pt x="1322" y="892"/>
                  </a:moveTo>
                  <a:lnTo>
                    <a:pt x="1322" y="892"/>
                  </a:lnTo>
                  <a:lnTo>
                    <a:pt x="1317" y="899"/>
                  </a:lnTo>
                  <a:lnTo>
                    <a:pt x="1329" y="910"/>
                  </a:lnTo>
                  <a:lnTo>
                    <a:pt x="1314" y="910"/>
                  </a:lnTo>
                  <a:lnTo>
                    <a:pt x="1300" y="925"/>
                  </a:lnTo>
                  <a:lnTo>
                    <a:pt x="1284" y="913"/>
                  </a:lnTo>
                  <a:lnTo>
                    <a:pt x="1262" y="939"/>
                  </a:lnTo>
                  <a:lnTo>
                    <a:pt x="1232" y="932"/>
                  </a:lnTo>
                  <a:lnTo>
                    <a:pt x="1232" y="903"/>
                  </a:lnTo>
                  <a:lnTo>
                    <a:pt x="1215" y="901"/>
                  </a:lnTo>
                  <a:lnTo>
                    <a:pt x="1215" y="920"/>
                  </a:lnTo>
                  <a:lnTo>
                    <a:pt x="1203" y="922"/>
                  </a:lnTo>
                  <a:lnTo>
                    <a:pt x="1203" y="934"/>
                  </a:lnTo>
                  <a:lnTo>
                    <a:pt x="1180" y="934"/>
                  </a:lnTo>
                  <a:lnTo>
                    <a:pt x="1168" y="955"/>
                  </a:lnTo>
                  <a:lnTo>
                    <a:pt x="1175" y="974"/>
                  </a:lnTo>
                  <a:lnTo>
                    <a:pt x="1144" y="962"/>
                  </a:lnTo>
                  <a:lnTo>
                    <a:pt x="1123" y="974"/>
                  </a:lnTo>
                  <a:lnTo>
                    <a:pt x="1137" y="986"/>
                  </a:lnTo>
                  <a:lnTo>
                    <a:pt x="1132" y="1007"/>
                  </a:lnTo>
                  <a:lnTo>
                    <a:pt x="1123" y="1010"/>
                  </a:lnTo>
                  <a:lnTo>
                    <a:pt x="1116" y="1043"/>
                  </a:lnTo>
                  <a:lnTo>
                    <a:pt x="1132" y="1040"/>
                  </a:lnTo>
                  <a:lnTo>
                    <a:pt x="1147" y="1050"/>
                  </a:lnTo>
                  <a:lnTo>
                    <a:pt x="1116" y="1081"/>
                  </a:lnTo>
                  <a:lnTo>
                    <a:pt x="1111" y="1111"/>
                  </a:lnTo>
                  <a:lnTo>
                    <a:pt x="1118" y="1121"/>
                  </a:lnTo>
                  <a:lnTo>
                    <a:pt x="1104" y="1137"/>
                  </a:lnTo>
                  <a:lnTo>
                    <a:pt x="1104" y="1137"/>
                  </a:lnTo>
                  <a:lnTo>
                    <a:pt x="1099" y="1147"/>
                  </a:lnTo>
                  <a:lnTo>
                    <a:pt x="1099" y="1147"/>
                  </a:lnTo>
                  <a:lnTo>
                    <a:pt x="1104" y="1147"/>
                  </a:lnTo>
                  <a:lnTo>
                    <a:pt x="1104" y="1147"/>
                  </a:lnTo>
                  <a:lnTo>
                    <a:pt x="1106" y="1149"/>
                  </a:lnTo>
                  <a:lnTo>
                    <a:pt x="1106" y="1149"/>
                  </a:lnTo>
                  <a:lnTo>
                    <a:pt x="1128" y="1161"/>
                  </a:lnTo>
                  <a:lnTo>
                    <a:pt x="1121" y="1168"/>
                  </a:lnTo>
                  <a:lnTo>
                    <a:pt x="1121" y="1168"/>
                  </a:lnTo>
                  <a:lnTo>
                    <a:pt x="1125" y="1168"/>
                  </a:lnTo>
                  <a:lnTo>
                    <a:pt x="1125" y="1168"/>
                  </a:lnTo>
                  <a:lnTo>
                    <a:pt x="1149" y="1163"/>
                  </a:lnTo>
                  <a:lnTo>
                    <a:pt x="1139" y="1163"/>
                  </a:lnTo>
                  <a:lnTo>
                    <a:pt x="1147" y="1154"/>
                  </a:lnTo>
                  <a:lnTo>
                    <a:pt x="1180" y="1137"/>
                  </a:lnTo>
                  <a:lnTo>
                    <a:pt x="1194" y="1140"/>
                  </a:lnTo>
                  <a:lnTo>
                    <a:pt x="1194" y="1154"/>
                  </a:lnTo>
                  <a:lnTo>
                    <a:pt x="1210" y="1154"/>
                  </a:lnTo>
                  <a:lnTo>
                    <a:pt x="1225" y="1142"/>
                  </a:lnTo>
                  <a:lnTo>
                    <a:pt x="1229" y="1154"/>
                  </a:lnTo>
                  <a:lnTo>
                    <a:pt x="1229" y="1154"/>
                  </a:lnTo>
                  <a:lnTo>
                    <a:pt x="1239" y="1156"/>
                  </a:lnTo>
                  <a:lnTo>
                    <a:pt x="1239" y="1156"/>
                  </a:lnTo>
                  <a:lnTo>
                    <a:pt x="1251" y="1149"/>
                  </a:lnTo>
                  <a:lnTo>
                    <a:pt x="1267" y="1171"/>
                  </a:lnTo>
                  <a:lnTo>
                    <a:pt x="1277" y="1171"/>
                  </a:lnTo>
                  <a:lnTo>
                    <a:pt x="1279" y="1182"/>
                  </a:lnTo>
                  <a:lnTo>
                    <a:pt x="1298" y="1182"/>
                  </a:lnTo>
                  <a:lnTo>
                    <a:pt x="1298" y="1149"/>
                  </a:lnTo>
                  <a:lnTo>
                    <a:pt x="1326" y="1140"/>
                  </a:lnTo>
                  <a:lnTo>
                    <a:pt x="1333" y="1163"/>
                  </a:lnTo>
                  <a:lnTo>
                    <a:pt x="1367" y="1159"/>
                  </a:lnTo>
                  <a:lnTo>
                    <a:pt x="1369" y="1171"/>
                  </a:lnTo>
                  <a:lnTo>
                    <a:pt x="1402" y="1166"/>
                  </a:lnTo>
                  <a:lnTo>
                    <a:pt x="1411" y="1185"/>
                  </a:lnTo>
                  <a:lnTo>
                    <a:pt x="1423" y="1175"/>
                  </a:lnTo>
                  <a:lnTo>
                    <a:pt x="1433" y="1182"/>
                  </a:lnTo>
                  <a:lnTo>
                    <a:pt x="1428" y="1213"/>
                  </a:lnTo>
                  <a:lnTo>
                    <a:pt x="1435" y="1220"/>
                  </a:lnTo>
                  <a:lnTo>
                    <a:pt x="1449" y="1192"/>
                  </a:lnTo>
                  <a:lnTo>
                    <a:pt x="1466" y="1185"/>
                  </a:lnTo>
                  <a:lnTo>
                    <a:pt x="1459" y="1173"/>
                  </a:lnTo>
                  <a:lnTo>
                    <a:pt x="1485" y="1159"/>
                  </a:lnTo>
                  <a:lnTo>
                    <a:pt x="1485" y="1159"/>
                  </a:lnTo>
                  <a:lnTo>
                    <a:pt x="1490" y="1149"/>
                  </a:lnTo>
                  <a:lnTo>
                    <a:pt x="1490" y="1149"/>
                  </a:lnTo>
                  <a:lnTo>
                    <a:pt x="1485" y="1140"/>
                  </a:lnTo>
                  <a:lnTo>
                    <a:pt x="1485" y="1140"/>
                  </a:lnTo>
                  <a:lnTo>
                    <a:pt x="1490" y="1133"/>
                  </a:lnTo>
                  <a:lnTo>
                    <a:pt x="1490" y="1133"/>
                  </a:lnTo>
                  <a:lnTo>
                    <a:pt x="1492" y="1133"/>
                  </a:lnTo>
                  <a:lnTo>
                    <a:pt x="1492" y="1133"/>
                  </a:lnTo>
                  <a:lnTo>
                    <a:pt x="1492" y="1130"/>
                  </a:lnTo>
                  <a:lnTo>
                    <a:pt x="1492" y="1130"/>
                  </a:lnTo>
                  <a:lnTo>
                    <a:pt x="1480" y="1126"/>
                  </a:lnTo>
                  <a:lnTo>
                    <a:pt x="1480" y="1126"/>
                  </a:lnTo>
                  <a:lnTo>
                    <a:pt x="1490" y="1128"/>
                  </a:lnTo>
                  <a:lnTo>
                    <a:pt x="1490" y="1128"/>
                  </a:lnTo>
                  <a:lnTo>
                    <a:pt x="1501" y="1116"/>
                  </a:lnTo>
                  <a:lnTo>
                    <a:pt x="1466" y="1092"/>
                  </a:lnTo>
                  <a:lnTo>
                    <a:pt x="1471" y="1104"/>
                  </a:lnTo>
                  <a:lnTo>
                    <a:pt x="1435" y="1081"/>
                  </a:lnTo>
                  <a:lnTo>
                    <a:pt x="1421" y="1095"/>
                  </a:lnTo>
                  <a:lnTo>
                    <a:pt x="1411" y="1088"/>
                  </a:lnTo>
                  <a:lnTo>
                    <a:pt x="1440" y="1031"/>
                  </a:lnTo>
                  <a:lnTo>
                    <a:pt x="1423" y="1031"/>
                  </a:lnTo>
                  <a:lnTo>
                    <a:pt x="1428" y="1019"/>
                  </a:lnTo>
                  <a:lnTo>
                    <a:pt x="1397" y="1012"/>
                  </a:lnTo>
                  <a:lnTo>
                    <a:pt x="1397" y="991"/>
                  </a:lnTo>
                  <a:lnTo>
                    <a:pt x="1376" y="974"/>
                  </a:lnTo>
                  <a:lnTo>
                    <a:pt x="1352" y="970"/>
                  </a:lnTo>
                  <a:lnTo>
                    <a:pt x="1345" y="953"/>
                  </a:lnTo>
                  <a:lnTo>
                    <a:pt x="1359" y="918"/>
                  </a:lnTo>
                  <a:lnTo>
                    <a:pt x="1338" y="903"/>
                  </a:lnTo>
                  <a:lnTo>
                    <a:pt x="1338" y="892"/>
                  </a:lnTo>
                  <a:lnTo>
                    <a:pt x="1333" y="894"/>
                  </a:lnTo>
                  <a:lnTo>
                    <a:pt x="1333" y="894"/>
                  </a:lnTo>
                  <a:lnTo>
                    <a:pt x="1333" y="889"/>
                  </a:lnTo>
                  <a:lnTo>
                    <a:pt x="1333" y="889"/>
                  </a:lnTo>
                  <a:lnTo>
                    <a:pt x="1331" y="887"/>
                  </a:lnTo>
                  <a:lnTo>
                    <a:pt x="1331" y="887"/>
                  </a:lnTo>
                  <a:lnTo>
                    <a:pt x="1326" y="894"/>
                  </a:lnTo>
                  <a:lnTo>
                    <a:pt x="1322" y="892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:a16="http://schemas.microsoft.com/office/drawing/2014/main" id="{9C7BC06A-424A-C9A1-8C30-C46F1D02C7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4972" y="2199221"/>
              <a:ext cx="228484" cy="417920"/>
            </a:xfrm>
            <a:custGeom>
              <a:avLst/>
              <a:gdLst>
                <a:gd name="T0" fmla="*/ 12 w 308"/>
                <a:gd name="T1" fmla="*/ 386 h 599"/>
                <a:gd name="T2" fmla="*/ 43 w 308"/>
                <a:gd name="T3" fmla="*/ 405 h 599"/>
                <a:gd name="T4" fmla="*/ 71 w 308"/>
                <a:gd name="T5" fmla="*/ 400 h 599"/>
                <a:gd name="T6" fmla="*/ 79 w 308"/>
                <a:gd name="T7" fmla="*/ 421 h 599"/>
                <a:gd name="T8" fmla="*/ 119 w 308"/>
                <a:gd name="T9" fmla="*/ 438 h 599"/>
                <a:gd name="T10" fmla="*/ 135 w 308"/>
                <a:gd name="T11" fmla="*/ 435 h 599"/>
                <a:gd name="T12" fmla="*/ 159 w 308"/>
                <a:gd name="T13" fmla="*/ 450 h 599"/>
                <a:gd name="T14" fmla="*/ 216 w 308"/>
                <a:gd name="T15" fmla="*/ 457 h 599"/>
                <a:gd name="T16" fmla="*/ 218 w 308"/>
                <a:gd name="T17" fmla="*/ 464 h 599"/>
                <a:gd name="T18" fmla="*/ 230 w 308"/>
                <a:gd name="T19" fmla="*/ 478 h 599"/>
                <a:gd name="T20" fmla="*/ 230 w 308"/>
                <a:gd name="T21" fmla="*/ 483 h 599"/>
                <a:gd name="T22" fmla="*/ 261 w 308"/>
                <a:gd name="T23" fmla="*/ 480 h 599"/>
                <a:gd name="T24" fmla="*/ 303 w 308"/>
                <a:gd name="T25" fmla="*/ 488 h 599"/>
                <a:gd name="T26" fmla="*/ 291 w 308"/>
                <a:gd name="T27" fmla="*/ 514 h 599"/>
                <a:gd name="T28" fmla="*/ 291 w 308"/>
                <a:gd name="T29" fmla="*/ 528 h 599"/>
                <a:gd name="T30" fmla="*/ 301 w 308"/>
                <a:gd name="T31" fmla="*/ 568 h 599"/>
                <a:gd name="T32" fmla="*/ 275 w 308"/>
                <a:gd name="T33" fmla="*/ 599 h 599"/>
                <a:gd name="T34" fmla="*/ 232 w 308"/>
                <a:gd name="T35" fmla="*/ 573 h 599"/>
                <a:gd name="T36" fmla="*/ 206 w 308"/>
                <a:gd name="T37" fmla="*/ 594 h 599"/>
                <a:gd name="T38" fmla="*/ 175 w 308"/>
                <a:gd name="T39" fmla="*/ 561 h 599"/>
                <a:gd name="T40" fmla="*/ 142 w 308"/>
                <a:gd name="T41" fmla="*/ 575 h 599"/>
                <a:gd name="T42" fmla="*/ 138 w 308"/>
                <a:gd name="T43" fmla="*/ 537 h 599"/>
                <a:gd name="T44" fmla="*/ 114 w 308"/>
                <a:gd name="T45" fmla="*/ 511 h 599"/>
                <a:gd name="T46" fmla="*/ 83 w 308"/>
                <a:gd name="T47" fmla="*/ 447 h 599"/>
                <a:gd name="T48" fmla="*/ 17 w 308"/>
                <a:gd name="T49" fmla="*/ 417 h 599"/>
                <a:gd name="T50" fmla="*/ 15 w 308"/>
                <a:gd name="T51" fmla="*/ 412 h 599"/>
                <a:gd name="T52" fmla="*/ 5 w 308"/>
                <a:gd name="T53" fmla="*/ 386 h 599"/>
                <a:gd name="T54" fmla="*/ 5 w 308"/>
                <a:gd name="T55" fmla="*/ 386 h 599"/>
                <a:gd name="T56" fmla="*/ 67 w 308"/>
                <a:gd name="T57" fmla="*/ 17 h 599"/>
                <a:gd name="T58" fmla="*/ 100 w 308"/>
                <a:gd name="T59" fmla="*/ 8 h 599"/>
                <a:gd name="T60" fmla="*/ 109 w 308"/>
                <a:gd name="T61" fmla="*/ 0 h 599"/>
                <a:gd name="T62" fmla="*/ 90 w 308"/>
                <a:gd name="T63" fmla="*/ 52 h 599"/>
                <a:gd name="T64" fmla="*/ 95 w 308"/>
                <a:gd name="T65" fmla="*/ 83 h 599"/>
                <a:gd name="T66" fmla="*/ 93 w 308"/>
                <a:gd name="T67" fmla="*/ 116 h 599"/>
                <a:gd name="T68" fmla="*/ 64 w 308"/>
                <a:gd name="T69" fmla="*/ 119 h 599"/>
                <a:gd name="T70" fmla="*/ 41 w 308"/>
                <a:gd name="T71" fmla="*/ 90 h 599"/>
                <a:gd name="T72" fmla="*/ 45 w 308"/>
                <a:gd name="T73" fmla="*/ 88 h 599"/>
                <a:gd name="T74" fmla="*/ 55 w 308"/>
                <a:gd name="T75" fmla="*/ 64 h 599"/>
                <a:gd name="T76" fmla="*/ 48 w 308"/>
                <a:gd name="T77" fmla="*/ 57 h 599"/>
                <a:gd name="T78" fmla="*/ 43 w 308"/>
                <a:gd name="T79" fmla="*/ 31 h 599"/>
                <a:gd name="T80" fmla="*/ 24 w 308"/>
                <a:gd name="T81" fmla="*/ 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8" h="599">
                  <a:moveTo>
                    <a:pt x="5" y="386"/>
                  </a:moveTo>
                  <a:lnTo>
                    <a:pt x="12" y="386"/>
                  </a:lnTo>
                  <a:lnTo>
                    <a:pt x="12" y="386"/>
                  </a:lnTo>
                  <a:lnTo>
                    <a:pt x="43" y="405"/>
                  </a:lnTo>
                  <a:lnTo>
                    <a:pt x="60" y="395"/>
                  </a:lnTo>
                  <a:lnTo>
                    <a:pt x="71" y="400"/>
                  </a:lnTo>
                  <a:lnTo>
                    <a:pt x="60" y="421"/>
                  </a:lnTo>
                  <a:lnTo>
                    <a:pt x="79" y="421"/>
                  </a:lnTo>
                  <a:lnTo>
                    <a:pt x="86" y="440"/>
                  </a:lnTo>
                  <a:lnTo>
                    <a:pt x="119" y="438"/>
                  </a:lnTo>
                  <a:lnTo>
                    <a:pt x="133" y="428"/>
                  </a:lnTo>
                  <a:lnTo>
                    <a:pt x="135" y="435"/>
                  </a:lnTo>
                  <a:lnTo>
                    <a:pt x="149" y="433"/>
                  </a:lnTo>
                  <a:lnTo>
                    <a:pt x="159" y="450"/>
                  </a:lnTo>
                  <a:lnTo>
                    <a:pt x="211" y="450"/>
                  </a:lnTo>
                  <a:lnTo>
                    <a:pt x="216" y="457"/>
                  </a:lnTo>
                  <a:lnTo>
                    <a:pt x="216" y="457"/>
                  </a:lnTo>
                  <a:lnTo>
                    <a:pt x="218" y="464"/>
                  </a:lnTo>
                  <a:lnTo>
                    <a:pt x="218" y="464"/>
                  </a:lnTo>
                  <a:lnTo>
                    <a:pt x="230" y="478"/>
                  </a:lnTo>
                  <a:lnTo>
                    <a:pt x="230" y="478"/>
                  </a:lnTo>
                  <a:lnTo>
                    <a:pt x="230" y="483"/>
                  </a:lnTo>
                  <a:lnTo>
                    <a:pt x="230" y="483"/>
                  </a:lnTo>
                  <a:lnTo>
                    <a:pt x="261" y="480"/>
                  </a:lnTo>
                  <a:lnTo>
                    <a:pt x="280" y="462"/>
                  </a:lnTo>
                  <a:lnTo>
                    <a:pt x="303" y="488"/>
                  </a:lnTo>
                  <a:lnTo>
                    <a:pt x="282" y="497"/>
                  </a:lnTo>
                  <a:lnTo>
                    <a:pt x="291" y="514"/>
                  </a:lnTo>
                  <a:lnTo>
                    <a:pt x="308" y="516"/>
                  </a:lnTo>
                  <a:lnTo>
                    <a:pt x="291" y="528"/>
                  </a:lnTo>
                  <a:lnTo>
                    <a:pt x="291" y="554"/>
                  </a:lnTo>
                  <a:lnTo>
                    <a:pt x="301" y="568"/>
                  </a:lnTo>
                  <a:lnTo>
                    <a:pt x="275" y="589"/>
                  </a:lnTo>
                  <a:lnTo>
                    <a:pt x="275" y="599"/>
                  </a:lnTo>
                  <a:lnTo>
                    <a:pt x="249" y="599"/>
                  </a:lnTo>
                  <a:lnTo>
                    <a:pt x="232" y="573"/>
                  </a:lnTo>
                  <a:lnTo>
                    <a:pt x="232" y="592"/>
                  </a:lnTo>
                  <a:lnTo>
                    <a:pt x="206" y="594"/>
                  </a:lnTo>
                  <a:lnTo>
                    <a:pt x="178" y="575"/>
                  </a:lnTo>
                  <a:lnTo>
                    <a:pt x="175" y="561"/>
                  </a:lnTo>
                  <a:lnTo>
                    <a:pt x="166" y="575"/>
                  </a:lnTo>
                  <a:lnTo>
                    <a:pt x="142" y="575"/>
                  </a:lnTo>
                  <a:lnTo>
                    <a:pt x="135" y="558"/>
                  </a:lnTo>
                  <a:lnTo>
                    <a:pt x="138" y="537"/>
                  </a:lnTo>
                  <a:lnTo>
                    <a:pt x="112" y="523"/>
                  </a:lnTo>
                  <a:lnTo>
                    <a:pt x="114" y="511"/>
                  </a:lnTo>
                  <a:lnTo>
                    <a:pt x="90" y="476"/>
                  </a:lnTo>
                  <a:lnTo>
                    <a:pt x="83" y="447"/>
                  </a:lnTo>
                  <a:lnTo>
                    <a:pt x="17" y="417"/>
                  </a:lnTo>
                  <a:lnTo>
                    <a:pt x="17" y="417"/>
                  </a:lnTo>
                  <a:lnTo>
                    <a:pt x="15" y="412"/>
                  </a:lnTo>
                  <a:lnTo>
                    <a:pt x="15" y="412"/>
                  </a:lnTo>
                  <a:lnTo>
                    <a:pt x="0" y="388"/>
                  </a:lnTo>
                  <a:lnTo>
                    <a:pt x="5" y="386"/>
                  </a:lnTo>
                  <a:lnTo>
                    <a:pt x="5" y="386"/>
                  </a:lnTo>
                  <a:lnTo>
                    <a:pt x="5" y="386"/>
                  </a:lnTo>
                  <a:close/>
                  <a:moveTo>
                    <a:pt x="24" y="3"/>
                  </a:moveTo>
                  <a:lnTo>
                    <a:pt x="67" y="17"/>
                  </a:lnTo>
                  <a:lnTo>
                    <a:pt x="81" y="5"/>
                  </a:lnTo>
                  <a:lnTo>
                    <a:pt x="100" y="8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83" y="36"/>
                  </a:lnTo>
                  <a:lnTo>
                    <a:pt x="90" y="52"/>
                  </a:lnTo>
                  <a:lnTo>
                    <a:pt x="100" y="55"/>
                  </a:lnTo>
                  <a:lnTo>
                    <a:pt x="95" y="83"/>
                  </a:lnTo>
                  <a:lnTo>
                    <a:pt x="102" y="95"/>
                  </a:lnTo>
                  <a:lnTo>
                    <a:pt x="93" y="116"/>
                  </a:lnTo>
                  <a:lnTo>
                    <a:pt x="76" y="128"/>
                  </a:lnTo>
                  <a:lnTo>
                    <a:pt x="64" y="119"/>
                  </a:lnTo>
                  <a:lnTo>
                    <a:pt x="57" y="126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5" y="88"/>
                  </a:lnTo>
                  <a:lnTo>
                    <a:pt x="52" y="88"/>
                  </a:lnTo>
                  <a:lnTo>
                    <a:pt x="55" y="64"/>
                  </a:lnTo>
                  <a:lnTo>
                    <a:pt x="60" y="69"/>
                  </a:lnTo>
                  <a:lnTo>
                    <a:pt x="48" y="57"/>
                  </a:lnTo>
                  <a:lnTo>
                    <a:pt x="48" y="34"/>
                  </a:lnTo>
                  <a:lnTo>
                    <a:pt x="43" y="31"/>
                  </a:lnTo>
                  <a:lnTo>
                    <a:pt x="41" y="45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:a16="http://schemas.microsoft.com/office/drawing/2014/main" id="{0045CA51-6432-4428-FBB7-562EE0A40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572" y="2107126"/>
              <a:ext cx="266318" cy="242798"/>
            </a:xfrm>
            <a:custGeom>
              <a:avLst/>
              <a:gdLst>
                <a:gd name="T0" fmla="*/ 0 w 359"/>
                <a:gd name="T1" fmla="*/ 184 h 348"/>
                <a:gd name="T2" fmla="*/ 26 w 359"/>
                <a:gd name="T3" fmla="*/ 109 h 348"/>
                <a:gd name="T4" fmla="*/ 26 w 359"/>
                <a:gd name="T5" fmla="*/ 123 h 348"/>
                <a:gd name="T6" fmla="*/ 40 w 359"/>
                <a:gd name="T7" fmla="*/ 128 h 348"/>
                <a:gd name="T8" fmla="*/ 42 w 359"/>
                <a:gd name="T9" fmla="*/ 147 h 348"/>
                <a:gd name="T10" fmla="*/ 63 w 359"/>
                <a:gd name="T11" fmla="*/ 156 h 348"/>
                <a:gd name="T12" fmla="*/ 96 w 359"/>
                <a:gd name="T13" fmla="*/ 118 h 348"/>
                <a:gd name="T14" fmla="*/ 106 w 359"/>
                <a:gd name="T15" fmla="*/ 87 h 348"/>
                <a:gd name="T16" fmla="*/ 151 w 359"/>
                <a:gd name="T17" fmla="*/ 95 h 348"/>
                <a:gd name="T18" fmla="*/ 163 w 359"/>
                <a:gd name="T19" fmla="*/ 59 h 348"/>
                <a:gd name="T20" fmla="*/ 203 w 359"/>
                <a:gd name="T21" fmla="*/ 61 h 348"/>
                <a:gd name="T22" fmla="*/ 210 w 359"/>
                <a:gd name="T23" fmla="*/ 35 h 348"/>
                <a:gd name="T24" fmla="*/ 203 w 359"/>
                <a:gd name="T25" fmla="*/ 28 h 348"/>
                <a:gd name="T26" fmla="*/ 212 w 359"/>
                <a:gd name="T27" fmla="*/ 19 h 348"/>
                <a:gd name="T28" fmla="*/ 236 w 359"/>
                <a:gd name="T29" fmla="*/ 26 h 348"/>
                <a:gd name="T30" fmla="*/ 264 w 359"/>
                <a:gd name="T31" fmla="*/ 0 h 348"/>
                <a:gd name="T32" fmla="*/ 281 w 359"/>
                <a:gd name="T33" fmla="*/ 9 h 348"/>
                <a:gd name="T34" fmla="*/ 279 w 359"/>
                <a:gd name="T35" fmla="*/ 17 h 348"/>
                <a:gd name="T36" fmla="*/ 274 w 359"/>
                <a:gd name="T37" fmla="*/ 31 h 348"/>
                <a:gd name="T38" fmla="*/ 257 w 359"/>
                <a:gd name="T39" fmla="*/ 35 h 348"/>
                <a:gd name="T40" fmla="*/ 260 w 359"/>
                <a:gd name="T41" fmla="*/ 50 h 348"/>
                <a:gd name="T42" fmla="*/ 250 w 359"/>
                <a:gd name="T43" fmla="*/ 61 h 348"/>
                <a:gd name="T44" fmla="*/ 274 w 359"/>
                <a:gd name="T45" fmla="*/ 76 h 348"/>
                <a:gd name="T46" fmla="*/ 283 w 359"/>
                <a:gd name="T47" fmla="*/ 92 h 348"/>
                <a:gd name="T48" fmla="*/ 279 w 359"/>
                <a:gd name="T49" fmla="*/ 102 h 348"/>
                <a:gd name="T50" fmla="*/ 297 w 359"/>
                <a:gd name="T51" fmla="*/ 106 h 348"/>
                <a:gd name="T52" fmla="*/ 279 w 359"/>
                <a:gd name="T53" fmla="*/ 128 h 348"/>
                <a:gd name="T54" fmla="*/ 283 w 359"/>
                <a:gd name="T55" fmla="*/ 156 h 348"/>
                <a:gd name="T56" fmla="*/ 255 w 359"/>
                <a:gd name="T57" fmla="*/ 168 h 348"/>
                <a:gd name="T58" fmla="*/ 260 w 359"/>
                <a:gd name="T59" fmla="*/ 220 h 348"/>
                <a:gd name="T60" fmla="*/ 276 w 359"/>
                <a:gd name="T61" fmla="*/ 229 h 348"/>
                <a:gd name="T62" fmla="*/ 290 w 359"/>
                <a:gd name="T63" fmla="*/ 222 h 348"/>
                <a:gd name="T64" fmla="*/ 309 w 359"/>
                <a:gd name="T65" fmla="*/ 260 h 348"/>
                <a:gd name="T66" fmla="*/ 340 w 359"/>
                <a:gd name="T67" fmla="*/ 291 h 348"/>
                <a:gd name="T68" fmla="*/ 359 w 359"/>
                <a:gd name="T69" fmla="*/ 293 h 348"/>
                <a:gd name="T70" fmla="*/ 350 w 359"/>
                <a:gd name="T71" fmla="*/ 310 h 348"/>
                <a:gd name="T72" fmla="*/ 350 w 359"/>
                <a:gd name="T73" fmla="*/ 310 h 348"/>
                <a:gd name="T74" fmla="*/ 321 w 359"/>
                <a:gd name="T75" fmla="*/ 324 h 348"/>
                <a:gd name="T76" fmla="*/ 307 w 359"/>
                <a:gd name="T77" fmla="*/ 348 h 348"/>
                <a:gd name="T78" fmla="*/ 269 w 359"/>
                <a:gd name="T79" fmla="*/ 348 h 348"/>
                <a:gd name="T80" fmla="*/ 193 w 359"/>
                <a:gd name="T81" fmla="*/ 279 h 348"/>
                <a:gd name="T82" fmla="*/ 191 w 359"/>
                <a:gd name="T83" fmla="*/ 296 h 348"/>
                <a:gd name="T84" fmla="*/ 175 w 359"/>
                <a:gd name="T85" fmla="*/ 296 h 348"/>
                <a:gd name="T86" fmla="*/ 182 w 359"/>
                <a:gd name="T87" fmla="*/ 307 h 348"/>
                <a:gd name="T88" fmla="*/ 153 w 359"/>
                <a:gd name="T89" fmla="*/ 326 h 348"/>
                <a:gd name="T90" fmla="*/ 127 w 359"/>
                <a:gd name="T91" fmla="*/ 314 h 348"/>
                <a:gd name="T92" fmla="*/ 113 w 359"/>
                <a:gd name="T93" fmla="*/ 329 h 348"/>
                <a:gd name="T94" fmla="*/ 106 w 359"/>
                <a:gd name="T95" fmla="*/ 329 h 348"/>
                <a:gd name="T96" fmla="*/ 115 w 359"/>
                <a:gd name="T97" fmla="*/ 307 h 348"/>
                <a:gd name="T98" fmla="*/ 106 w 359"/>
                <a:gd name="T99" fmla="*/ 286 h 348"/>
                <a:gd name="T100" fmla="*/ 80 w 359"/>
                <a:gd name="T101" fmla="*/ 305 h 348"/>
                <a:gd name="T102" fmla="*/ 80 w 359"/>
                <a:gd name="T103" fmla="*/ 314 h 348"/>
                <a:gd name="T104" fmla="*/ 47 w 359"/>
                <a:gd name="T105" fmla="*/ 279 h 348"/>
                <a:gd name="T106" fmla="*/ 44 w 359"/>
                <a:gd name="T107" fmla="*/ 251 h 348"/>
                <a:gd name="T108" fmla="*/ 33 w 359"/>
                <a:gd name="T109" fmla="*/ 253 h 348"/>
                <a:gd name="T110" fmla="*/ 33 w 359"/>
                <a:gd name="T111" fmla="*/ 244 h 348"/>
                <a:gd name="T112" fmla="*/ 21 w 359"/>
                <a:gd name="T113" fmla="*/ 234 h 348"/>
                <a:gd name="T114" fmla="*/ 30 w 359"/>
                <a:gd name="T115" fmla="*/ 222 h 348"/>
                <a:gd name="T116" fmla="*/ 21 w 359"/>
                <a:gd name="T117" fmla="*/ 201 h 348"/>
                <a:gd name="T118" fmla="*/ 28 w 359"/>
                <a:gd name="T119" fmla="*/ 189 h 348"/>
                <a:gd name="T120" fmla="*/ 0 w 359"/>
                <a:gd name="T121" fmla="*/ 18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" h="348">
                  <a:moveTo>
                    <a:pt x="0" y="184"/>
                  </a:moveTo>
                  <a:lnTo>
                    <a:pt x="26" y="109"/>
                  </a:lnTo>
                  <a:lnTo>
                    <a:pt x="26" y="123"/>
                  </a:lnTo>
                  <a:lnTo>
                    <a:pt x="40" y="128"/>
                  </a:lnTo>
                  <a:lnTo>
                    <a:pt x="42" y="147"/>
                  </a:lnTo>
                  <a:lnTo>
                    <a:pt x="63" y="156"/>
                  </a:lnTo>
                  <a:lnTo>
                    <a:pt x="96" y="118"/>
                  </a:lnTo>
                  <a:lnTo>
                    <a:pt x="106" y="87"/>
                  </a:lnTo>
                  <a:lnTo>
                    <a:pt x="151" y="95"/>
                  </a:lnTo>
                  <a:lnTo>
                    <a:pt x="163" y="59"/>
                  </a:lnTo>
                  <a:lnTo>
                    <a:pt x="203" y="61"/>
                  </a:lnTo>
                  <a:lnTo>
                    <a:pt x="210" y="35"/>
                  </a:lnTo>
                  <a:lnTo>
                    <a:pt x="203" y="28"/>
                  </a:lnTo>
                  <a:lnTo>
                    <a:pt x="212" y="19"/>
                  </a:lnTo>
                  <a:lnTo>
                    <a:pt x="236" y="26"/>
                  </a:lnTo>
                  <a:lnTo>
                    <a:pt x="264" y="0"/>
                  </a:lnTo>
                  <a:lnTo>
                    <a:pt x="281" y="9"/>
                  </a:lnTo>
                  <a:lnTo>
                    <a:pt x="279" y="17"/>
                  </a:lnTo>
                  <a:lnTo>
                    <a:pt x="274" y="31"/>
                  </a:lnTo>
                  <a:lnTo>
                    <a:pt x="257" y="35"/>
                  </a:lnTo>
                  <a:lnTo>
                    <a:pt x="260" y="50"/>
                  </a:lnTo>
                  <a:lnTo>
                    <a:pt x="250" y="61"/>
                  </a:lnTo>
                  <a:lnTo>
                    <a:pt x="274" y="76"/>
                  </a:lnTo>
                  <a:lnTo>
                    <a:pt x="283" y="92"/>
                  </a:lnTo>
                  <a:lnTo>
                    <a:pt x="279" y="102"/>
                  </a:lnTo>
                  <a:lnTo>
                    <a:pt x="297" y="106"/>
                  </a:lnTo>
                  <a:lnTo>
                    <a:pt x="279" y="128"/>
                  </a:lnTo>
                  <a:lnTo>
                    <a:pt x="283" y="156"/>
                  </a:lnTo>
                  <a:lnTo>
                    <a:pt x="255" y="168"/>
                  </a:lnTo>
                  <a:lnTo>
                    <a:pt x="260" y="220"/>
                  </a:lnTo>
                  <a:lnTo>
                    <a:pt x="276" y="229"/>
                  </a:lnTo>
                  <a:lnTo>
                    <a:pt x="290" y="222"/>
                  </a:lnTo>
                  <a:lnTo>
                    <a:pt x="309" y="260"/>
                  </a:lnTo>
                  <a:lnTo>
                    <a:pt x="340" y="291"/>
                  </a:lnTo>
                  <a:lnTo>
                    <a:pt x="359" y="293"/>
                  </a:lnTo>
                  <a:lnTo>
                    <a:pt x="350" y="310"/>
                  </a:lnTo>
                  <a:lnTo>
                    <a:pt x="350" y="310"/>
                  </a:lnTo>
                  <a:lnTo>
                    <a:pt x="321" y="324"/>
                  </a:lnTo>
                  <a:lnTo>
                    <a:pt x="307" y="348"/>
                  </a:lnTo>
                  <a:lnTo>
                    <a:pt x="269" y="348"/>
                  </a:lnTo>
                  <a:lnTo>
                    <a:pt x="193" y="279"/>
                  </a:lnTo>
                  <a:lnTo>
                    <a:pt x="191" y="296"/>
                  </a:lnTo>
                  <a:lnTo>
                    <a:pt x="175" y="296"/>
                  </a:lnTo>
                  <a:lnTo>
                    <a:pt x="182" y="307"/>
                  </a:lnTo>
                  <a:lnTo>
                    <a:pt x="153" y="326"/>
                  </a:lnTo>
                  <a:lnTo>
                    <a:pt x="127" y="314"/>
                  </a:lnTo>
                  <a:lnTo>
                    <a:pt x="113" y="329"/>
                  </a:lnTo>
                  <a:lnTo>
                    <a:pt x="106" y="329"/>
                  </a:lnTo>
                  <a:lnTo>
                    <a:pt x="115" y="307"/>
                  </a:lnTo>
                  <a:lnTo>
                    <a:pt x="106" y="286"/>
                  </a:lnTo>
                  <a:lnTo>
                    <a:pt x="80" y="305"/>
                  </a:lnTo>
                  <a:lnTo>
                    <a:pt x="80" y="314"/>
                  </a:lnTo>
                  <a:lnTo>
                    <a:pt x="47" y="279"/>
                  </a:lnTo>
                  <a:lnTo>
                    <a:pt x="44" y="251"/>
                  </a:lnTo>
                  <a:lnTo>
                    <a:pt x="33" y="253"/>
                  </a:lnTo>
                  <a:lnTo>
                    <a:pt x="33" y="244"/>
                  </a:lnTo>
                  <a:lnTo>
                    <a:pt x="21" y="234"/>
                  </a:lnTo>
                  <a:lnTo>
                    <a:pt x="30" y="222"/>
                  </a:lnTo>
                  <a:lnTo>
                    <a:pt x="21" y="201"/>
                  </a:lnTo>
                  <a:lnTo>
                    <a:pt x="28" y="189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:a16="http://schemas.microsoft.com/office/drawing/2014/main" id="{4AD3250C-5A7E-1649-FB6F-96594E1B9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9694" y="3549264"/>
              <a:ext cx="1101621" cy="1493070"/>
            </a:xfrm>
            <a:custGeom>
              <a:avLst/>
              <a:gdLst>
                <a:gd name="T0" fmla="*/ 1116 w 1485"/>
                <a:gd name="T1" fmla="*/ 21 h 2140"/>
                <a:gd name="T2" fmla="*/ 1114 w 1485"/>
                <a:gd name="T3" fmla="*/ 106 h 2140"/>
                <a:gd name="T4" fmla="*/ 1116 w 1485"/>
                <a:gd name="T5" fmla="*/ 243 h 2140"/>
                <a:gd name="T6" fmla="*/ 1102 w 1485"/>
                <a:gd name="T7" fmla="*/ 321 h 2140"/>
                <a:gd name="T8" fmla="*/ 1185 w 1485"/>
                <a:gd name="T9" fmla="*/ 326 h 2140"/>
                <a:gd name="T10" fmla="*/ 1244 w 1485"/>
                <a:gd name="T11" fmla="*/ 246 h 2140"/>
                <a:gd name="T12" fmla="*/ 1298 w 1485"/>
                <a:gd name="T13" fmla="*/ 255 h 2140"/>
                <a:gd name="T14" fmla="*/ 1324 w 1485"/>
                <a:gd name="T15" fmla="*/ 359 h 2140"/>
                <a:gd name="T16" fmla="*/ 1431 w 1485"/>
                <a:gd name="T17" fmla="*/ 432 h 2140"/>
                <a:gd name="T18" fmla="*/ 1440 w 1485"/>
                <a:gd name="T19" fmla="*/ 487 h 2140"/>
                <a:gd name="T20" fmla="*/ 1471 w 1485"/>
                <a:gd name="T21" fmla="*/ 607 h 2140"/>
                <a:gd name="T22" fmla="*/ 1353 w 1485"/>
                <a:gd name="T23" fmla="*/ 650 h 2140"/>
                <a:gd name="T24" fmla="*/ 1312 w 1485"/>
                <a:gd name="T25" fmla="*/ 688 h 2140"/>
                <a:gd name="T26" fmla="*/ 1369 w 1485"/>
                <a:gd name="T27" fmla="*/ 737 h 2140"/>
                <a:gd name="T28" fmla="*/ 1345 w 1485"/>
                <a:gd name="T29" fmla="*/ 787 h 2140"/>
                <a:gd name="T30" fmla="*/ 1308 w 1485"/>
                <a:gd name="T31" fmla="*/ 823 h 2140"/>
                <a:gd name="T32" fmla="*/ 1296 w 1485"/>
                <a:gd name="T33" fmla="*/ 924 h 2140"/>
                <a:gd name="T34" fmla="*/ 1341 w 1485"/>
                <a:gd name="T35" fmla="*/ 941 h 2140"/>
                <a:gd name="T36" fmla="*/ 1367 w 1485"/>
                <a:gd name="T37" fmla="*/ 1092 h 2140"/>
                <a:gd name="T38" fmla="*/ 1263 w 1485"/>
                <a:gd name="T39" fmla="*/ 1191 h 2140"/>
                <a:gd name="T40" fmla="*/ 1189 w 1485"/>
                <a:gd name="T41" fmla="*/ 1258 h 2140"/>
                <a:gd name="T42" fmla="*/ 1090 w 1485"/>
                <a:gd name="T43" fmla="*/ 1371 h 2140"/>
                <a:gd name="T44" fmla="*/ 1038 w 1485"/>
                <a:gd name="T45" fmla="*/ 1411 h 2140"/>
                <a:gd name="T46" fmla="*/ 1052 w 1485"/>
                <a:gd name="T47" fmla="*/ 1437 h 2140"/>
                <a:gd name="T48" fmla="*/ 936 w 1485"/>
                <a:gd name="T49" fmla="*/ 1447 h 2140"/>
                <a:gd name="T50" fmla="*/ 832 w 1485"/>
                <a:gd name="T51" fmla="*/ 1468 h 2140"/>
                <a:gd name="T52" fmla="*/ 759 w 1485"/>
                <a:gd name="T53" fmla="*/ 1574 h 2140"/>
                <a:gd name="T54" fmla="*/ 761 w 1485"/>
                <a:gd name="T55" fmla="*/ 1723 h 2140"/>
                <a:gd name="T56" fmla="*/ 816 w 1485"/>
                <a:gd name="T57" fmla="*/ 1768 h 2140"/>
                <a:gd name="T58" fmla="*/ 799 w 1485"/>
                <a:gd name="T59" fmla="*/ 1913 h 2140"/>
                <a:gd name="T60" fmla="*/ 790 w 1485"/>
                <a:gd name="T61" fmla="*/ 1986 h 2140"/>
                <a:gd name="T62" fmla="*/ 768 w 1485"/>
                <a:gd name="T63" fmla="*/ 2031 h 2140"/>
                <a:gd name="T64" fmla="*/ 709 w 1485"/>
                <a:gd name="T65" fmla="*/ 2059 h 2140"/>
                <a:gd name="T66" fmla="*/ 648 w 1485"/>
                <a:gd name="T67" fmla="*/ 2140 h 2140"/>
                <a:gd name="T68" fmla="*/ 655 w 1485"/>
                <a:gd name="T69" fmla="*/ 2073 h 2140"/>
                <a:gd name="T70" fmla="*/ 631 w 1485"/>
                <a:gd name="T71" fmla="*/ 2019 h 2140"/>
                <a:gd name="T72" fmla="*/ 560 w 1485"/>
                <a:gd name="T73" fmla="*/ 1998 h 2140"/>
                <a:gd name="T74" fmla="*/ 494 w 1485"/>
                <a:gd name="T75" fmla="*/ 1941 h 2140"/>
                <a:gd name="T76" fmla="*/ 390 w 1485"/>
                <a:gd name="T77" fmla="*/ 1965 h 2140"/>
                <a:gd name="T78" fmla="*/ 390 w 1485"/>
                <a:gd name="T79" fmla="*/ 1794 h 2140"/>
                <a:gd name="T80" fmla="*/ 246 w 1485"/>
                <a:gd name="T81" fmla="*/ 1546 h 2140"/>
                <a:gd name="T82" fmla="*/ 16 w 1485"/>
                <a:gd name="T83" fmla="*/ 1499 h 2140"/>
                <a:gd name="T84" fmla="*/ 87 w 1485"/>
                <a:gd name="T85" fmla="*/ 1451 h 2140"/>
                <a:gd name="T86" fmla="*/ 106 w 1485"/>
                <a:gd name="T87" fmla="*/ 1371 h 2140"/>
                <a:gd name="T88" fmla="*/ 165 w 1485"/>
                <a:gd name="T89" fmla="*/ 1352 h 2140"/>
                <a:gd name="T90" fmla="*/ 208 w 1485"/>
                <a:gd name="T91" fmla="*/ 1298 h 2140"/>
                <a:gd name="T92" fmla="*/ 161 w 1485"/>
                <a:gd name="T93" fmla="*/ 1215 h 2140"/>
                <a:gd name="T94" fmla="*/ 120 w 1485"/>
                <a:gd name="T95" fmla="*/ 1165 h 2140"/>
                <a:gd name="T96" fmla="*/ 217 w 1485"/>
                <a:gd name="T97" fmla="*/ 1059 h 2140"/>
                <a:gd name="T98" fmla="*/ 236 w 1485"/>
                <a:gd name="T99" fmla="*/ 886 h 2140"/>
                <a:gd name="T100" fmla="*/ 312 w 1485"/>
                <a:gd name="T101" fmla="*/ 744 h 2140"/>
                <a:gd name="T102" fmla="*/ 423 w 1485"/>
                <a:gd name="T103" fmla="*/ 662 h 2140"/>
                <a:gd name="T104" fmla="*/ 454 w 1485"/>
                <a:gd name="T105" fmla="*/ 539 h 2140"/>
                <a:gd name="T106" fmla="*/ 556 w 1485"/>
                <a:gd name="T107" fmla="*/ 515 h 2140"/>
                <a:gd name="T108" fmla="*/ 574 w 1485"/>
                <a:gd name="T109" fmla="*/ 392 h 2140"/>
                <a:gd name="T110" fmla="*/ 520 w 1485"/>
                <a:gd name="T111" fmla="*/ 302 h 2140"/>
                <a:gd name="T112" fmla="*/ 619 w 1485"/>
                <a:gd name="T113" fmla="*/ 257 h 2140"/>
                <a:gd name="T114" fmla="*/ 690 w 1485"/>
                <a:gd name="T115" fmla="*/ 203 h 2140"/>
                <a:gd name="T116" fmla="*/ 797 w 1485"/>
                <a:gd name="T117" fmla="*/ 205 h 2140"/>
                <a:gd name="T118" fmla="*/ 908 w 1485"/>
                <a:gd name="T119" fmla="*/ 139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5" h="2140">
                  <a:moveTo>
                    <a:pt x="1010" y="11"/>
                  </a:moveTo>
                  <a:lnTo>
                    <a:pt x="1038" y="0"/>
                  </a:lnTo>
                  <a:lnTo>
                    <a:pt x="1036" y="21"/>
                  </a:lnTo>
                  <a:lnTo>
                    <a:pt x="1045" y="30"/>
                  </a:lnTo>
                  <a:lnTo>
                    <a:pt x="1066" y="16"/>
                  </a:lnTo>
                  <a:lnTo>
                    <a:pt x="1083" y="33"/>
                  </a:lnTo>
                  <a:lnTo>
                    <a:pt x="1116" y="21"/>
                  </a:lnTo>
                  <a:lnTo>
                    <a:pt x="1123" y="47"/>
                  </a:lnTo>
                  <a:lnTo>
                    <a:pt x="1154" y="78"/>
                  </a:lnTo>
                  <a:lnTo>
                    <a:pt x="1147" y="87"/>
                  </a:lnTo>
                  <a:lnTo>
                    <a:pt x="1118" y="71"/>
                  </a:lnTo>
                  <a:lnTo>
                    <a:pt x="1116" y="85"/>
                  </a:lnTo>
                  <a:lnTo>
                    <a:pt x="1128" y="101"/>
                  </a:lnTo>
                  <a:lnTo>
                    <a:pt x="1114" y="106"/>
                  </a:lnTo>
                  <a:lnTo>
                    <a:pt x="1104" y="92"/>
                  </a:lnTo>
                  <a:lnTo>
                    <a:pt x="1114" y="120"/>
                  </a:lnTo>
                  <a:lnTo>
                    <a:pt x="1092" y="137"/>
                  </a:lnTo>
                  <a:lnTo>
                    <a:pt x="1125" y="179"/>
                  </a:lnTo>
                  <a:lnTo>
                    <a:pt x="1116" y="203"/>
                  </a:lnTo>
                  <a:lnTo>
                    <a:pt x="1125" y="231"/>
                  </a:lnTo>
                  <a:lnTo>
                    <a:pt x="1116" y="243"/>
                  </a:lnTo>
                  <a:lnTo>
                    <a:pt x="1088" y="248"/>
                  </a:lnTo>
                  <a:lnTo>
                    <a:pt x="1076" y="269"/>
                  </a:lnTo>
                  <a:lnTo>
                    <a:pt x="1085" y="276"/>
                  </a:lnTo>
                  <a:lnTo>
                    <a:pt x="1081" y="286"/>
                  </a:lnTo>
                  <a:lnTo>
                    <a:pt x="1059" y="281"/>
                  </a:lnTo>
                  <a:lnTo>
                    <a:pt x="1076" y="302"/>
                  </a:lnTo>
                  <a:lnTo>
                    <a:pt x="1102" y="321"/>
                  </a:lnTo>
                  <a:lnTo>
                    <a:pt x="1118" y="321"/>
                  </a:lnTo>
                  <a:lnTo>
                    <a:pt x="1118" y="333"/>
                  </a:lnTo>
                  <a:lnTo>
                    <a:pt x="1142" y="326"/>
                  </a:lnTo>
                  <a:lnTo>
                    <a:pt x="1180" y="350"/>
                  </a:lnTo>
                  <a:lnTo>
                    <a:pt x="1201" y="338"/>
                  </a:lnTo>
                  <a:lnTo>
                    <a:pt x="1204" y="309"/>
                  </a:lnTo>
                  <a:lnTo>
                    <a:pt x="1185" y="326"/>
                  </a:lnTo>
                  <a:lnTo>
                    <a:pt x="1161" y="283"/>
                  </a:lnTo>
                  <a:lnTo>
                    <a:pt x="1187" y="276"/>
                  </a:lnTo>
                  <a:lnTo>
                    <a:pt x="1204" y="260"/>
                  </a:lnTo>
                  <a:lnTo>
                    <a:pt x="1220" y="262"/>
                  </a:lnTo>
                  <a:lnTo>
                    <a:pt x="1218" y="241"/>
                  </a:lnTo>
                  <a:lnTo>
                    <a:pt x="1232" y="236"/>
                  </a:lnTo>
                  <a:lnTo>
                    <a:pt x="1244" y="246"/>
                  </a:lnTo>
                  <a:lnTo>
                    <a:pt x="1244" y="264"/>
                  </a:lnTo>
                  <a:lnTo>
                    <a:pt x="1260" y="276"/>
                  </a:lnTo>
                  <a:lnTo>
                    <a:pt x="1251" y="234"/>
                  </a:lnTo>
                  <a:lnTo>
                    <a:pt x="1267" y="243"/>
                  </a:lnTo>
                  <a:lnTo>
                    <a:pt x="1270" y="234"/>
                  </a:lnTo>
                  <a:lnTo>
                    <a:pt x="1282" y="231"/>
                  </a:lnTo>
                  <a:lnTo>
                    <a:pt x="1298" y="255"/>
                  </a:lnTo>
                  <a:lnTo>
                    <a:pt x="1298" y="272"/>
                  </a:lnTo>
                  <a:lnTo>
                    <a:pt x="1298" y="272"/>
                  </a:lnTo>
                  <a:lnTo>
                    <a:pt x="1296" y="293"/>
                  </a:lnTo>
                  <a:lnTo>
                    <a:pt x="1310" y="326"/>
                  </a:lnTo>
                  <a:lnTo>
                    <a:pt x="1305" y="338"/>
                  </a:lnTo>
                  <a:lnTo>
                    <a:pt x="1322" y="345"/>
                  </a:lnTo>
                  <a:lnTo>
                    <a:pt x="1324" y="359"/>
                  </a:lnTo>
                  <a:lnTo>
                    <a:pt x="1374" y="366"/>
                  </a:lnTo>
                  <a:lnTo>
                    <a:pt x="1369" y="390"/>
                  </a:lnTo>
                  <a:lnTo>
                    <a:pt x="1388" y="399"/>
                  </a:lnTo>
                  <a:lnTo>
                    <a:pt x="1383" y="416"/>
                  </a:lnTo>
                  <a:lnTo>
                    <a:pt x="1409" y="425"/>
                  </a:lnTo>
                  <a:lnTo>
                    <a:pt x="1426" y="421"/>
                  </a:lnTo>
                  <a:lnTo>
                    <a:pt x="1431" y="432"/>
                  </a:lnTo>
                  <a:lnTo>
                    <a:pt x="1440" y="430"/>
                  </a:lnTo>
                  <a:lnTo>
                    <a:pt x="1459" y="449"/>
                  </a:lnTo>
                  <a:lnTo>
                    <a:pt x="1485" y="454"/>
                  </a:lnTo>
                  <a:lnTo>
                    <a:pt x="1464" y="487"/>
                  </a:lnTo>
                  <a:lnTo>
                    <a:pt x="1468" y="513"/>
                  </a:lnTo>
                  <a:lnTo>
                    <a:pt x="1461" y="525"/>
                  </a:lnTo>
                  <a:lnTo>
                    <a:pt x="1440" y="487"/>
                  </a:lnTo>
                  <a:lnTo>
                    <a:pt x="1414" y="499"/>
                  </a:lnTo>
                  <a:lnTo>
                    <a:pt x="1447" y="520"/>
                  </a:lnTo>
                  <a:lnTo>
                    <a:pt x="1428" y="551"/>
                  </a:lnTo>
                  <a:lnTo>
                    <a:pt x="1435" y="567"/>
                  </a:lnTo>
                  <a:lnTo>
                    <a:pt x="1426" y="574"/>
                  </a:lnTo>
                  <a:lnTo>
                    <a:pt x="1466" y="598"/>
                  </a:lnTo>
                  <a:lnTo>
                    <a:pt x="1471" y="607"/>
                  </a:lnTo>
                  <a:lnTo>
                    <a:pt x="1459" y="614"/>
                  </a:lnTo>
                  <a:lnTo>
                    <a:pt x="1464" y="624"/>
                  </a:lnTo>
                  <a:lnTo>
                    <a:pt x="1431" y="638"/>
                  </a:lnTo>
                  <a:lnTo>
                    <a:pt x="1414" y="622"/>
                  </a:lnTo>
                  <a:lnTo>
                    <a:pt x="1402" y="629"/>
                  </a:lnTo>
                  <a:lnTo>
                    <a:pt x="1364" y="619"/>
                  </a:lnTo>
                  <a:lnTo>
                    <a:pt x="1353" y="650"/>
                  </a:lnTo>
                  <a:lnTo>
                    <a:pt x="1367" y="664"/>
                  </a:lnTo>
                  <a:lnTo>
                    <a:pt x="1367" y="681"/>
                  </a:lnTo>
                  <a:lnTo>
                    <a:pt x="1379" y="685"/>
                  </a:lnTo>
                  <a:lnTo>
                    <a:pt x="1360" y="692"/>
                  </a:lnTo>
                  <a:lnTo>
                    <a:pt x="1355" y="685"/>
                  </a:lnTo>
                  <a:lnTo>
                    <a:pt x="1348" y="695"/>
                  </a:lnTo>
                  <a:lnTo>
                    <a:pt x="1312" y="688"/>
                  </a:lnTo>
                  <a:lnTo>
                    <a:pt x="1315" y="704"/>
                  </a:lnTo>
                  <a:lnTo>
                    <a:pt x="1319" y="697"/>
                  </a:lnTo>
                  <a:lnTo>
                    <a:pt x="1334" y="697"/>
                  </a:lnTo>
                  <a:lnTo>
                    <a:pt x="1324" y="721"/>
                  </a:lnTo>
                  <a:lnTo>
                    <a:pt x="1348" y="707"/>
                  </a:lnTo>
                  <a:lnTo>
                    <a:pt x="1371" y="728"/>
                  </a:lnTo>
                  <a:lnTo>
                    <a:pt x="1369" y="737"/>
                  </a:lnTo>
                  <a:lnTo>
                    <a:pt x="1376" y="737"/>
                  </a:lnTo>
                  <a:lnTo>
                    <a:pt x="1379" y="744"/>
                  </a:lnTo>
                  <a:lnTo>
                    <a:pt x="1355" y="761"/>
                  </a:lnTo>
                  <a:lnTo>
                    <a:pt x="1355" y="778"/>
                  </a:lnTo>
                  <a:lnTo>
                    <a:pt x="1364" y="773"/>
                  </a:lnTo>
                  <a:lnTo>
                    <a:pt x="1357" y="789"/>
                  </a:lnTo>
                  <a:lnTo>
                    <a:pt x="1345" y="787"/>
                  </a:lnTo>
                  <a:lnTo>
                    <a:pt x="1341" y="799"/>
                  </a:lnTo>
                  <a:lnTo>
                    <a:pt x="1331" y="794"/>
                  </a:lnTo>
                  <a:lnTo>
                    <a:pt x="1331" y="794"/>
                  </a:lnTo>
                  <a:lnTo>
                    <a:pt x="1327" y="792"/>
                  </a:lnTo>
                  <a:lnTo>
                    <a:pt x="1327" y="792"/>
                  </a:lnTo>
                  <a:lnTo>
                    <a:pt x="1312" y="804"/>
                  </a:lnTo>
                  <a:lnTo>
                    <a:pt x="1308" y="823"/>
                  </a:lnTo>
                  <a:lnTo>
                    <a:pt x="1312" y="849"/>
                  </a:lnTo>
                  <a:lnTo>
                    <a:pt x="1296" y="849"/>
                  </a:lnTo>
                  <a:lnTo>
                    <a:pt x="1293" y="863"/>
                  </a:lnTo>
                  <a:lnTo>
                    <a:pt x="1305" y="865"/>
                  </a:lnTo>
                  <a:lnTo>
                    <a:pt x="1305" y="882"/>
                  </a:lnTo>
                  <a:lnTo>
                    <a:pt x="1286" y="912"/>
                  </a:lnTo>
                  <a:lnTo>
                    <a:pt x="1296" y="924"/>
                  </a:lnTo>
                  <a:lnTo>
                    <a:pt x="1267" y="945"/>
                  </a:lnTo>
                  <a:lnTo>
                    <a:pt x="1267" y="974"/>
                  </a:lnTo>
                  <a:lnTo>
                    <a:pt x="1317" y="986"/>
                  </a:lnTo>
                  <a:lnTo>
                    <a:pt x="1322" y="974"/>
                  </a:lnTo>
                  <a:lnTo>
                    <a:pt x="1310" y="960"/>
                  </a:lnTo>
                  <a:lnTo>
                    <a:pt x="1312" y="948"/>
                  </a:lnTo>
                  <a:lnTo>
                    <a:pt x="1341" y="941"/>
                  </a:lnTo>
                  <a:lnTo>
                    <a:pt x="1374" y="945"/>
                  </a:lnTo>
                  <a:lnTo>
                    <a:pt x="1390" y="990"/>
                  </a:lnTo>
                  <a:lnTo>
                    <a:pt x="1371" y="990"/>
                  </a:lnTo>
                  <a:lnTo>
                    <a:pt x="1364" y="1002"/>
                  </a:lnTo>
                  <a:lnTo>
                    <a:pt x="1379" y="1054"/>
                  </a:lnTo>
                  <a:lnTo>
                    <a:pt x="1364" y="1080"/>
                  </a:lnTo>
                  <a:lnTo>
                    <a:pt x="1367" y="1092"/>
                  </a:lnTo>
                  <a:lnTo>
                    <a:pt x="1367" y="1092"/>
                  </a:lnTo>
                  <a:lnTo>
                    <a:pt x="1353" y="1139"/>
                  </a:lnTo>
                  <a:lnTo>
                    <a:pt x="1341" y="1144"/>
                  </a:lnTo>
                  <a:lnTo>
                    <a:pt x="1317" y="1180"/>
                  </a:lnTo>
                  <a:lnTo>
                    <a:pt x="1282" y="1198"/>
                  </a:lnTo>
                  <a:lnTo>
                    <a:pt x="1270" y="1201"/>
                  </a:lnTo>
                  <a:lnTo>
                    <a:pt x="1263" y="1191"/>
                  </a:lnTo>
                  <a:lnTo>
                    <a:pt x="1256" y="1206"/>
                  </a:lnTo>
                  <a:lnTo>
                    <a:pt x="1225" y="1189"/>
                  </a:lnTo>
                  <a:lnTo>
                    <a:pt x="1222" y="1177"/>
                  </a:lnTo>
                  <a:lnTo>
                    <a:pt x="1208" y="1184"/>
                  </a:lnTo>
                  <a:lnTo>
                    <a:pt x="1196" y="1177"/>
                  </a:lnTo>
                  <a:lnTo>
                    <a:pt x="1180" y="1243"/>
                  </a:lnTo>
                  <a:lnTo>
                    <a:pt x="1189" y="1258"/>
                  </a:lnTo>
                  <a:lnTo>
                    <a:pt x="1189" y="1286"/>
                  </a:lnTo>
                  <a:lnTo>
                    <a:pt x="1161" y="1314"/>
                  </a:lnTo>
                  <a:lnTo>
                    <a:pt x="1133" y="1324"/>
                  </a:lnTo>
                  <a:lnTo>
                    <a:pt x="1123" y="1343"/>
                  </a:lnTo>
                  <a:lnTo>
                    <a:pt x="1140" y="1352"/>
                  </a:lnTo>
                  <a:lnTo>
                    <a:pt x="1140" y="1359"/>
                  </a:lnTo>
                  <a:lnTo>
                    <a:pt x="1090" y="1371"/>
                  </a:lnTo>
                  <a:lnTo>
                    <a:pt x="1085" y="1359"/>
                  </a:lnTo>
                  <a:lnTo>
                    <a:pt x="1064" y="1366"/>
                  </a:lnTo>
                  <a:lnTo>
                    <a:pt x="1040" y="1352"/>
                  </a:lnTo>
                  <a:lnTo>
                    <a:pt x="1036" y="1366"/>
                  </a:lnTo>
                  <a:lnTo>
                    <a:pt x="1050" y="1390"/>
                  </a:lnTo>
                  <a:lnTo>
                    <a:pt x="1040" y="1397"/>
                  </a:lnTo>
                  <a:lnTo>
                    <a:pt x="1038" y="1411"/>
                  </a:lnTo>
                  <a:lnTo>
                    <a:pt x="1038" y="1411"/>
                  </a:lnTo>
                  <a:lnTo>
                    <a:pt x="1057" y="1421"/>
                  </a:lnTo>
                  <a:lnTo>
                    <a:pt x="1057" y="1421"/>
                  </a:lnTo>
                  <a:lnTo>
                    <a:pt x="1057" y="1423"/>
                  </a:lnTo>
                  <a:lnTo>
                    <a:pt x="1057" y="1423"/>
                  </a:lnTo>
                  <a:lnTo>
                    <a:pt x="1052" y="1437"/>
                  </a:lnTo>
                  <a:lnTo>
                    <a:pt x="1052" y="1437"/>
                  </a:lnTo>
                  <a:lnTo>
                    <a:pt x="1045" y="1442"/>
                  </a:lnTo>
                  <a:lnTo>
                    <a:pt x="1047" y="1489"/>
                  </a:lnTo>
                  <a:lnTo>
                    <a:pt x="1000" y="1499"/>
                  </a:lnTo>
                  <a:lnTo>
                    <a:pt x="981" y="1494"/>
                  </a:lnTo>
                  <a:lnTo>
                    <a:pt x="962" y="1454"/>
                  </a:lnTo>
                  <a:lnTo>
                    <a:pt x="943" y="1454"/>
                  </a:lnTo>
                  <a:lnTo>
                    <a:pt x="936" y="1447"/>
                  </a:lnTo>
                  <a:lnTo>
                    <a:pt x="924" y="1454"/>
                  </a:lnTo>
                  <a:lnTo>
                    <a:pt x="891" y="1449"/>
                  </a:lnTo>
                  <a:lnTo>
                    <a:pt x="872" y="1437"/>
                  </a:lnTo>
                  <a:lnTo>
                    <a:pt x="851" y="1449"/>
                  </a:lnTo>
                  <a:lnTo>
                    <a:pt x="854" y="1459"/>
                  </a:lnTo>
                  <a:lnTo>
                    <a:pt x="830" y="1492"/>
                  </a:lnTo>
                  <a:lnTo>
                    <a:pt x="832" y="1468"/>
                  </a:lnTo>
                  <a:lnTo>
                    <a:pt x="811" y="1459"/>
                  </a:lnTo>
                  <a:lnTo>
                    <a:pt x="749" y="1473"/>
                  </a:lnTo>
                  <a:lnTo>
                    <a:pt x="738" y="1492"/>
                  </a:lnTo>
                  <a:lnTo>
                    <a:pt x="738" y="1513"/>
                  </a:lnTo>
                  <a:lnTo>
                    <a:pt x="723" y="1532"/>
                  </a:lnTo>
                  <a:lnTo>
                    <a:pt x="757" y="1539"/>
                  </a:lnTo>
                  <a:lnTo>
                    <a:pt x="759" y="1574"/>
                  </a:lnTo>
                  <a:lnTo>
                    <a:pt x="768" y="1584"/>
                  </a:lnTo>
                  <a:lnTo>
                    <a:pt x="754" y="1584"/>
                  </a:lnTo>
                  <a:lnTo>
                    <a:pt x="749" y="1598"/>
                  </a:lnTo>
                  <a:lnTo>
                    <a:pt x="752" y="1662"/>
                  </a:lnTo>
                  <a:lnTo>
                    <a:pt x="768" y="1702"/>
                  </a:lnTo>
                  <a:lnTo>
                    <a:pt x="759" y="1702"/>
                  </a:lnTo>
                  <a:lnTo>
                    <a:pt x="761" y="1723"/>
                  </a:lnTo>
                  <a:lnTo>
                    <a:pt x="775" y="1721"/>
                  </a:lnTo>
                  <a:lnTo>
                    <a:pt x="771" y="1728"/>
                  </a:lnTo>
                  <a:lnTo>
                    <a:pt x="778" y="1735"/>
                  </a:lnTo>
                  <a:lnTo>
                    <a:pt x="790" y="1721"/>
                  </a:lnTo>
                  <a:lnTo>
                    <a:pt x="785" y="1747"/>
                  </a:lnTo>
                  <a:lnTo>
                    <a:pt x="792" y="1773"/>
                  </a:lnTo>
                  <a:lnTo>
                    <a:pt x="816" y="1768"/>
                  </a:lnTo>
                  <a:lnTo>
                    <a:pt x="820" y="1780"/>
                  </a:lnTo>
                  <a:lnTo>
                    <a:pt x="804" y="1801"/>
                  </a:lnTo>
                  <a:lnTo>
                    <a:pt x="828" y="1818"/>
                  </a:lnTo>
                  <a:lnTo>
                    <a:pt x="813" y="1844"/>
                  </a:lnTo>
                  <a:lnTo>
                    <a:pt x="816" y="1856"/>
                  </a:lnTo>
                  <a:lnTo>
                    <a:pt x="792" y="1863"/>
                  </a:lnTo>
                  <a:lnTo>
                    <a:pt x="799" y="1913"/>
                  </a:lnTo>
                  <a:lnTo>
                    <a:pt x="778" y="1931"/>
                  </a:lnTo>
                  <a:lnTo>
                    <a:pt x="778" y="1948"/>
                  </a:lnTo>
                  <a:lnTo>
                    <a:pt x="790" y="1950"/>
                  </a:lnTo>
                  <a:lnTo>
                    <a:pt x="801" y="1972"/>
                  </a:lnTo>
                  <a:lnTo>
                    <a:pt x="801" y="1972"/>
                  </a:lnTo>
                  <a:lnTo>
                    <a:pt x="799" y="1986"/>
                  </a:lnTo>
                  <a:lnTo>
                    <a:pt x="790" y="1986"/>
                  </a:lnTo>
                  <a:lnTo>
                    <a:pt x="783" y="1972"/>
                  </a:lnTo>
                  <a:lnTo>
                    <a:pt x="783" y="1984"/>
                  </a:lnTo>
                  <a:lnTo>
                    <a:pt x="813" y="2026"/>
                  </a:lnTo>
                  <a:lnTo>
                    <a:pt x="801" y="2033"/>
                  </a:lnTo>
                  <a:lnTo>
                    <a:pt x="799" y="2019"/>
                  </a:lnTo>
                  <a:lnTo>
                    <a:pt x="778" y="2014"/>
                  </a:lnTo>
                  <a:lnTo>
                    <a:pt x="768" y="2031"/>
                  </a:lnTo>
                  <a:lnTo>
                    <a:pt x="768" y="2031"/>
                  </a:lnTo>
                  <a:lnTo>
                    <a:pt x="766" y="2036"/>
                  </a:lnTo>
                  <a:lnTo>
                    <a:pt x="766" y="2036"/>
                  </a:lnTo>
                  <a:lnTo>
                    <a:pt x="754" y="2045"/>
                  </a:lnTo>
                  <a:lnTo>
                    <a:pt x="731" y="2033"/>
                  </a:lnTo>
                  <a:lnTo>
                    <a:pt x="709" y="2040"/>
                  </a:lnTo>
                  <a:lnTo>
                    <a:pt x="709" y="2059"/>
                  </a:lnTo>
                  <a:lnTo>
                    <a:pt x="702" y="2057"/>
                  </a:lnTo>
                  <a:lnTo>
                    <a:pt x="697" y="2071"/>
                  </a:lnTo>
                  <a:lnTo>
                    <a:pt x="707" y="2083"/>
                  </a:lnTo>
                  <a:lnTo>
                    <a:pt x="686" y="2099"/>
                  </a:lnTo>
                  <a:lnTo>
                    <a:pt x="679" y="2095"/>
                  </a:lnTo>
                  <a:lnTo>
                    <a:pt x="674" y="2116"/>
                  </a:lnTo>
                  <a:lnTo>
                    <a:pt x="648" y="2140"/>
                  </a:lnTo>
                  <a:lnTo>
                    <a:pt x="636" y="2128"/>
                  </a:lnTo>
                  <a:lnTo>
                    <a:pt x="626" y="2137"/>
                  </a:lnTo>
                  <a:lnTo>
                    <a:pt x="619" y="2125"/>
                  </a:lnTo>
                  <a:lnTo>
                    <a:pt x="641" y="2104"/>
                  </a:lnTo>
                  <a:lnTo>
                    <a:pt x="634" y="2073"/>
                  </a:lnTo>
                  <a:lnTo>
                    <a:pt x="650" y="2059"/>
                  </a:lnTo>
                  <a:lnTo>
                    <a:pt x="655" y="2073"/>
                  </a:lnTo>
                  <a:lnTo>
                    <a:pt x="664" y="2073"/>
                  </a:lnTo>
                  <a:lnTo>
                    <a:pt x="679" y="2057"/>
                  </a:lnTo>
                  <a:lnTo>
                    <a:pt x="676" y="2040"/>
                  </a:lnTo>
                  <a:lnTo>
                    <a:pt x="645" y="2043"/>
                  </a:lnTo>
                  <a:lnTo>
                    <a:pt x="636" y="2050"/>
                  </a:lnTo>
                  <a:lnTo>
                    <a:pt x="629" y="2038"/>
                  </a:lnTo>
                  <a:lnTo>
                    <a:pt x="631" y="2019"/>
                  </a:lnTo>
                  <a:lnTo>
                    <a:pt x="617" y="2031"/>
                  </a:lnTo>
                  <a:lnTo>
                    <a:pt x="577" y="2024"/>
                  </a:lnTo>
                  <a:lnTo>
                    <a:pt x="577" y="2024"/>
                  </a:lnTo>
                  <a:lnTo>
                    <a:pt x="577" y="2026"/>
                  </a:lnTo>
                  <a:lnTo>
                    <a:pt x="577" y="2026"/>
                  </a:lnTo>
                  <a:lnTo>
                    <a:pt x="558" y="2010"/>
                  </a:lnTo>
                  <a:lnTo>
                    <a:pt x="560" y="1998"/>
                  </a:lnTo>
                  <a:lnTo>
                    <a:pt x="546" y="1972"/>
                  </a:lnTo>
                  <a:lnTo>
                    <a:pt x="556" y="1953"/>
                  </a:lnTo>
                  <a:lnTo>
                    <a:pt x="539" y="1934"/>
                  </a:lnTo>
                  <a:lnTo>
                    <a:pt x="546" y="1929"/>
                  </a:lnTo>
                  <a:lnTo>
                    <a:pt x="551" y="1943"/>
                  </a:lnTo>
                  <a:lnTo>
                    <a:pt x="553" y="1929"/>
                  </a:lnTo>
                  <a:lnTo>
                    <a:pt x="494" y="1941"/>
                  </a:lnTo>
                  <a:lnTo>
                    <a:pt x="506" y="2005"/>
                  </a:lnTo>
                  <a:lnTo>
                    <a:pt x="501" y="2017"/>
                  </a:lnTo>
                  <a:lnTo>
                    <a:pt x="494" y="2014"/>
                  </a:lnTo>
                  <a:lnTo>
                    <a:pt x="473" y="2031"/>
                  </a:lnTo>
                  <a:lnTo>
                    <a:pt x="421" y="1965"/>
                  </a:lnTo>
                  <a:lnTo>
                    <a:pt x="404" y="1960"/>
                  </a:lnTo>
                  <a:lnTo>
                    <a:pt x="390" y="1965"/>
                  </a:lnTo>
                  <a:lnTo>
                    <a:pt x="390" y="1965"/>
                  </a:lnTo>
                  <a:lnTo>
                    <a:pt x="366" y="1927"/>
                  </a:lnTo>
                  <a:lnTo>
                    <a:pt x="352" y="1865"/>
                  </a:lnTo>
                  <a:lnTo>
                    <a:pt x="399" y="1837"/>
                  </a:lnTo>
                  <a:lnTo>
                    <a:pt x="423" y="1799"/>
                  </a:lnTo>
                  <a:lnTo>
                    <a:pt x="421" y="1794"/>
                  </a:lnTo>
                  <a:lnTo>
                    <a:pt x="390" y="1794"/>
                  </a:lnTo>
                  <a:lnTo>
                    <a:pt x="364" y="1742"/>
                  </a:lnTo>
                  <a:lnTo>
                    <a:pt x="366" y="1712"/>
                  </a:lnTo>
                  <a:lnTo>
                    <a:pt x="343" y="1693"/>
                  </a:lnTo>
                  <a:lnTo>
                    <a:pt x="350" y="1655"/>
                  </a:lnTo>
                  <a:lnTo>
                    <a:pt x="328" y="1600"/>
                  </a:lnTo>
                  <a:lnTo>
                    <a:pt x="284" y="1553"/>
                  </a:lnTo>
                  <a:lnTo>
                    <a:pt x="246" y="1546"/>
                  </a:lnTo>
                  <a:lnTo>
                    <a:pt x="161" y="1574"/>
                  </a:lnTo>
                  <a:lnTo>
                    <a:pt x="116" y="1598"/>
                  </a:lnTo>
                  <a:lnTo>
                    <a:pt x="66" y="1605"/>
                  </a:lnTo>
                  <a:lnTo>
                    <a:pt x="57" y="1596"/>
                  </a:lnTo>
                  <a:lnTo>
                    <a:pt x="47" y="1565"/>
                  </a:lnTo>
                  <a:lnTo>
                    <a:pt x="0" y="1525"/>
                  </a:lnTo>
                  <a:lnTo>
                    <a:pt x="16" y="1499"/>
                  </a:lnTo>
                  <a:lnTo>
                    <a:pt x="38" y="1499"/>
                  </a:lnTo>
                  <a:lnTo>
                    <a:pt x="33" y="1487"/>
                  </a:lnTo>
                  <a:lnTo>
                    <a:pt x="47" y="1459"/>
                  </a:lnTo>
                  <a:lnTo>
                    <a:pt x="66" y="1470"/>
                  </a:lnTo>
                  <a:lnTo>
                    <a:pt x="75" y="1463"/>
                  </a:lnTo>
                  <a:lnTo>
                    <a:pt x="92" y="1482"/>
                  </a:lnTo>
                  <a:lnTo>
                    <a:pt x="87" y="1451"/>
                  </a:lnTo>
                  <a:lnTo>
                    <a:pt x="94" y="1442"/>
                  </a:lnTo>
                  <a:lnTo>
                    <a:pt x="66" y="1421"/>
                  </a:lnTo>
                  <a:lnTo>
                    <a:pt x="66" y="1407"/>
                  </a:lnTo>
                  <a:lnTo>
                    <a:pt x="80" y="1397"/>
                  </a:lnTo>
                  <a:lnTo>
                    <a:pt x="80" y="1388"/>
                  </a:lnTo>
                  <a:lnTo>
                    <a:pt x="104" y="1381"/>
                  </a:lnTo>
                  <a:lnTo>
                    <a:pt x="106" y="1371"/>
                  </a:lnTo>
                  <a:lnTo>
                    <a:pt x="127" y="1364"/>
                  </a:lnTo>
                  <a:lnTo>
                    <a:pt x="127" y="1355"/>
                  </a:lnTo>
                  <a:lnTo>
                    <a:pt x="142" y="1373"/>
                  </a:lnTo>
                  <a:lnTo>
                    <a:pt x="156" y="1376"/>
                  </a:lnTo>
                  <a:lnTo>
                    <a:pt x="168" y="1355"/>
                  </a:lnTo>
                  <a:lnTo>
                    <a:pt x="168" y="1355"/>
                  </a:lnTo>
                  <a:lnTo>
                    <a:pt x="165" y="1352"/>
                  </a:lnTo>
                  <a:lnTo>
                    <a:pt x="165" y="1352"/>
                  </a:lnTo>
                  <a:lnTo>
                    <a:pt x="149" y="1336"/>
                  </a:lnTo>
                  <a:lnTo>
                    <a:pt x="158" y="1324"/>
                  </a:lnTo>
                  <a:lnTo>
                    <a:pt x="180" y="1321"/>
                  </a:lnTo>
                  <a:lnTo>
                    <a:pt x="184" y="1333"/>
                  </a:lnTo>
                  <a:lnTo>
                    <a:pt x="201" y="1333"/>
                  </a:lnTo>
                  <a:lnTo>
                    <a:pt x="208" y="1298"/>
                  </a:lnTo>
                  <a:lnTo>
                    <a:pt x="198" y="1288"/>
                  </a:lnTo>
                  <a:lnTo>
                    <a:pt x="196" y="1272"/>
                  </a:lnTo>
                  <a:lnTo>
                    <a:pt x="180" y="1267"/>
                  </a:lnTo>
                  <a:lnTo>
                    <a:pt x="182" y="1250"/>
                  </a:lnTo>
                  <a:lnTo>
                    <a:pt x="172" y="1227"/>
                  </a:lnTo>
                  <a:lnTo>
                    <a:pt x="163" y="1227"/>
                  </a:lnTo>
                  <a:lnTo>
                    <a:pt x="161" y="1215"/>
                  </a:lnTo>
                  <a:lnTo>
                    <a:pt x="144" y="1217"/>
                  </a:lnTo>
                  <a:lnTo>
                    <a:pt x="149" y="1201"/>
                  </a:lnTo>
                  <a:lnTo>
                    <a:pt x="127" y="1203"/>
                  </a:lnTo>
                  <a:lnTo>
                    <a:pt x="113" y="1191"/>
                  </a:lnTo>
                  <a:lnTo>
                    <a:pt x="127" y="1182"/>
                  </a:lnTo>
                  <a:lnTo>
                    <a:pt x="127" y="1170"/>
                  </a:lnTo>
                  <a:lnTo>
                    <a:pt x="120" y="1165"/>
                  </a:lnTo>
                  <a:lnTo>
                    <a:pt x="142" y="1151"/>
                  </a:lnTo>
                  <a:lnTo>
                    <a:pt x="123" y="1120"/>
                  </a:lnTo>
                  <a:lnTo>
                    <a:pt x="132" y="1085"/>
                  </a:lnTo>
                  <a:lnTo>
                    <a:pt x="161" y="1054"/>
                  </a:lnTo>
                  <a:lnTo>
                    <a:pt x="177" y="1071"/>
                  </a:lnTo>
                  <a:lnTo>
                    <a:pt x="198" y="1076"/>
                  </a:lnTo>
                  <a:lnTo>
                    <a:pt x="217" y="1059"/>
                  </a:lnTo>
                  <a:lnTo>
                    <a:pt x="227" y="1014"/>
                  </a:lnTo>
                  <a:lnTo>
                    <a:pt x="210" y="1005"/>
                  </a:lnTo>
                  <a:lnTo>
                    <a:pt x="220" y="983"/>
                  </a:lnTo>
                  <a:lnTo>
                    <a:pt x="201" y="957"/>
                  </a:lnTo>
                  <a:lnTo>
                    <a:pt x="210" y="931"/>
                  </a:lnTo>
                  <a:lnTo>
                    <a:pt x="210" y="931"/>
                  </a:lnTo>
                  <a:lnTo>
                    <a:pt x="236" y="886"/>
                  </a:lnTo>
                  <a:lnTo>
                    <a:pt x="213" y="844"/>
                  </a:lnTo>
                  <a:lnTo>
                    <a:pt x="215" y="834"/>
                  </a:lnTo>
                  <a:lnTo>
                    <a:pt x="215" y="834"/>
                  </a:lnTo>
                  <a:lnTo>
                    <a:pt x="220" y="832"/>
                  </a:lnTo>
                  <a:lnTo>
                    <a:pt x="220" y="832"/>
                  </a:lnTo>
                  <a:lnTo>
                    <a:pt x="295" y="747"/>
                  </a:lnTo>
                  <a:lnTo>
                    <a:pt x="312" y="744"/>
                  </a:lnTo>
                  <a:lnTo>
                    <a:pt x="319" y="766"/>
                  </a:lnTo>
                  <a:lnTo>
                    <a:pt x="352" y="766"/>
                  </a:lnTo>
                  <a:lnTo>
                    <a:pt x="395" y="711"/>
                  </a:lnTo>
                  <a:lnTo>
                    <a:pt x="414" y="709"/>
                  </a:lnTo>
                  <a:lnTo>
                    <a:pt x="407" y="688"/>
                  </a:lnTo>
                  <a:lnTo>
                    <a:pt x="411" y="664"/>
                  </a:lnTo>
                  <a:lnTo>
                    <a:pt x="423" y="662"/>
                  </a:lnTo>
                  <a:lnTo>
                    <a:pt x="421" y="655"/>
                  </a:lnTo>
                  <a:lnTo>
                    <a:pt x="459" y="614"/>
                  </a:lnTo>
                  <a:lnTo>
                    <a:pt x="449" y="591"/>
                  </a:lnTo>
                  <a:lnTo>
                    <a:pt x="440" y="593"/>
                  </a:lnTo>
                  <a:lnTo>
                    <a:pt x="454" y="572"/>
                  </a:lnTo>
                  <a:lnTo>
                    <a:pt x="437" y="555"/>
                  </a:lnTo>
                  <a:lnTo>
                    <a:pt x="454" y="539"/>
                  </a:lnTo>
                  <a:lnTo>
                    <a:pt x="473" y="534"/>
                  </a:lnTo>
                  <a:lnTo>
                    <a:pt x="532" y="541"/>
                  </a:lnTo>
                  <a:lnTo>
                    <a:pt x="548" y="529"/>
                  </a:lnTo>
                  <a:lnTo>
                    <a:pt x="570" y="527"/>
                  </a:lnTo>
                  <a:lnTo>
                    <a:pt x="558" y="515"/>
                  </a:lnTo>
                  <a:lnTo>
                    <a:pt x="558" y="515"/>
                  </a:lnTo>
                  <a:lnTo>
                    <a:pt x="556" y="515"/>
                  </a:lnTo>
                  <a:lnTo>
                    <a:pt x="556" y="515"/>
                  </a:lnTo>
                  <a:lnTo>
                    <a:pt x="556" y="501"/>
                  </a:lnTo>
                  <a:lnTo>
                    <a:pt x="593" y="463"/>
                  </a:lnTo>
                  <a:lnTo>
                    <a:pt x="586" y="442"/>
                  </a:lnTo>
                  <a:lnTo>
                    <a:pt x="598" y="432"/>
                  </a:lnTo>
                  <a:lnTo>
                    <a:pt x="582" y="423"/>
                  </a:lnTo>
                  <a:lnTo>
                    <a:pt x="574" y="392"/>
                  </a:lnTo>
                  <a:lnTo>
                    <a:pt x="579" y="380"/>
                  </a:lnTo>
                  <a:lnTo>
                    <a:pt x="570" y="371"/>
                  </a:lnTo>
                  <a:lnTo>
                    <a:pt x="553" y="369"/>
                  </a:lnTo>
                  <a:lnTo>
                    <a:pt x="494" y="397"/>
                  </a:lnTo>
                  <a:lnTo>
                    <a:pt x="470" y="366"/>
                  </a:lnTo>
                  <a:lnTo>
                    <a:pt x="508" y="309"/>
                  </a:lnTo>
                  <a:lnTo>
                    <a:pt x="520" y="302"/>
                  </a:lnTo>
                  <a:lnTo>
                    <a:pt x="530" y="307"/>
                  </a:lnTo>
                  <a:lnTo>
                    <a:pt x="532" y="293"/>
                  </a:lnTo>
                  <a:lnTo>
                    <a:pt x="546" y="288"/>
                  </a:lnTo>
                  <a:lnTo>
                    <a:pt x="544" y="276"/>
                  </a:lnTo>
                  <a:lnTo>
                    <a:pt x="553" y="272"/>
                  </a:lnTo>
                  <a:lnTo>
                    <a:pt x="577" y="276"/>
                  </a:lnTo>
                  <a:lnTo>
                    <a:pt x="619" y="257"/>
                  </a:lnTo>
                  <a:lnTo>
                    <a:pt x="641" y="260"/>
                  </a:lnTo>
                  <a:lnTo>
                    <a:pt x="650" y="269"/>
                  </a:lnTo>
                  <a:lnTo>
                    <a:pt x="674" y="255"/>
                  </a:lnTo>
                  <a:lnTo>
                    <a:pt x="700" y="260"/>
                  </a:lnTo>
                  <a:lnTo>
                    <a:pt x="707" y="222"/>
                  </a:lnTo>
                  <a:lnTo>
                    <a:pt x="690" y="220"/>
                  </a:lnTo>
                  <a:lnTo>
                    <a:pt x="690" y="203"/>
                  </a:lnTo>
                  <a:lnTo>
                    <a:pt x="674" y="170"/>
                  </a:lnTo>
                  <a:lnTo>
                    <a:pt x="749" y="134"/>
                  </a:lnTo>
                  <a:lnTo>
                    <a:pt x="761" y="149"/>
                  </a:lnTo>
                  <a:lnTo>
                    <a:pt x="785" y="149"/>
                  </a:lnTo>
                  <a:lnTo>
                    <a:pt x="794" y="156"/>
                  </a:lnTo>
                  <a:lnTo>
                    <a:pt x="785" y="186"/>
                  </a:lnTo>
                  <a:lnTo>
                    <a:pt x="797" y="205"/>
                  </a:lnTo>
                  <a:lnTo>
                    <a:pt x="820" y="201"/>
                  </a:lnTo>
                  <a:lnTo>
                    <a:pt x="835" y="208"/>
                  </a:lnTo>
                  <a:lnTo>
                    <a:pt x="849" y="184"/>
                  </a:lnTo>
                  <a:lnTo>
                    <a:pt x="868" y="191"/>
                  </a:lnTo>
                  <a:lnTo>
                    <a:pt x="872" y="163"/>
                  </a:lnTo>
                  <a:lnTo>
                    <a:pt x="898" y="153"/>
                  </a:lnTo>
                  <a:lnTo>
                    <a:pt x="908" y="139"/>
                  </a:lnTo>
                  <a:lnTo>
                    <a:pt x="924" y="139"/>
                  </a:lnTo>
                  <a:lnTo>
                    <a:pt x="929" y="101"/>
                  </a:lnTo>
                  <a:lnTo>
                    <a:pt x="962" y="63"/>
                  </a:lnTo>
                  <a:lnTo>
                    <a:pt x="941" y="42"/>
                  </a:lnTo>
                  <a:lnTo>
                    <a:pt x="993" y="26"/>
                  </a:lnTo>
                  <a:lnTo>
                    <a:pt x="1010" y="11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FC08EA44-23B2-DD35-8D93-870EFF5FAC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0808" y="1428965"/>
              <a:ext cx="1706956" cy="1120500"/>
            </a:xfrm>
            <a:custGeom>
              <a:avLst/>
              <a:gdLst>
                <a:gd name="T0" fmla="*/ 2048 w 2301"/>
                <a:gd name="T1" fmla="*/ 861 h 1606"/>
                <a:gd name="T2" fmla="*/ 1991 w 2301"/>
                <a:gd name="T3" fmla="*/ 830 h 1606"/>
                <a:gd name="T4" fmla="*/ 2060 w 2301"/>
                <a:gd name="T5" fmla="*/ 757 h 1606"/>
                <a:gd name="T6" fmla="*/ 2013 w 2301"/>
                <a:gd name="T7" fmla="*/ 676 h 1606"/>
                <a:gd name="T8" fmla="*/ 1913 w 2301"/>
                <a:gd name="T9" fmla="*/ 686 h 1606"/>
                <a:gd name="T10" fmla="*/ 1528 w 2301"/>
                <a:gd name="T11" fmla="*/ 390 h 1606"/>
                <a:gd name="T12" fmla="*/ 1767 w 2301"/>
                <a:gd name="T13" fmla="*/ 381 h 1606"/>
                <a:gd name="T14" fmla="*/ 1419 w 2301"/>
                <a:gd name="T15" fmla="*/ 251 h 1606"/>
                <a:gd name="T16" fmla="*/ 1249 w 2301"/>
                <a:gd name="T17" fmla="*/ 251 h 1606"/>
                <a:gd name="T18" fmla="*/ 1249 w 2301"/>
                <a:gd name="T19" fmla="*/ 286 h 1606"/>
                <a:gd name="T20" fmla="*/ 1161 w 2301"/>
                <a:gd name="T21" fmla="*/ 322 h 1606"/>
                <a:gd name="T22" fmla="*/ 1265 w 2301"/>
                <a:gd name="T23" fmla="*/ 310 h 1606"/>
                <a:gd name="T24" fmla="*/ 1336 w 2301"/>
                <a:gd name="T25" fmla="*/ 352 h 1606"/>
                <a:gd name="T26" fmla="*/ 1507 w 2301"/>
                <a:gd name="T27" fmla="*/ 329 h 1606"/>
                <a:gd name="T28" fmla="*/ 1580 w 2301"/>
                <a:gd name="T29" fmla="*/ 459 h 1606"/>
                <a:gd name="T30" fmla="*/ 1701 w 2301"/>
                <a:gd name="T31" fmla="*/ 542 h 1606"/>
                <a:gd name="T32" fmla="*/ 1746 w 2301"/>
                <a:gd name="T33" fmla="*/ 577 h 1606"/>
                <a:gd name="T34" fmla="*/ 1935 w 2301"/>
                <a:gd name="T35" fmla="*/ 605 h 1606"/>
                <a:gd name="T36" fmla="*/ 1982 w 2301"/>
                <a:gd name="T37" fmla="*/ 757 h 1606"/>
                <a:gd name="T38" fmla="*/ 1991 w 2301"/>
                <a:gd name="T39" fmla="*/ 906 h 1606"/>
                <a:gd name="T40" fmla="*/ 2219 w 2301"/>
                <a:gd name="T41" fmla="*/ 1015 h 1606"/>
                <a:gd name="T42" fmla="*/ 2301 w 2301"/>
                <a:gd name="T43" fmla="*/ 1386 h 1606"/>
                <a:gd name="T44" fmla="*/ 2131 w 2301"/>
                <a:gd name="T45" fmla="*/ 1419 h 1606"/>
                <a:gd name="T46" fmla="*/ 2081 w 2301"/>
                <a:gd name="T47" fmla="*/ 1284 h 1606"/>
                <a:gd name="T48" fmla="*/ 1947 w 2301"/>
                <a:gd name="T49" fmla="*/ 1218 h 1606"/>
                <a:gd name="T50" fmla="*/ 1776 w 2301"/>
                <a:gd name="T51" fmla="*/ 1350 h 1606"/>
                <a:gd name="T52" fmla="*/ 1693 w 2301"/>
                <a:gd name="T53" fmla="*/ 1466 h 1606"/>
                <a:gd name="T54" fmla="*/ 1573 w 2301"/>
                <a:gd name="T55" fmla="*/ 1495 h 1606"/>
                <a:gd name="T56" fmla="*/ 1436 w 2301"/>
                <a:gd name="T57" fmla="*/ 1554 h 1606"/>
                <a:gd name="T58" fmla="*/ 1377 w 2301"/>
                <a:gd name="T59" fmla="*/ 1537 h 1606"/>
                <a:gd name="T60" fmla="*/ 1164 w 2301"/>
                <a:gd name="T61" fmla="*/ 1452 h 1606"/>
                <a:gd name="T62" fmla="*/ 951 w 2301"/>
                <a:gd name="T63" fmla="*/ 1376 h 1606"/>
                <a:gd name="T64" fmla="*/ 830 w 2301"/>
                <a:gd name="T65" fmla="*/ 1417 h 1606"/>
                <a:gd name="T66" fmla="*/ 646 w 2301"/>
                <a:gd name="T67" fmla="*/ 1471 h 1606"/>
                <a:gd name="T68" fmla="*/ 523 w 2301"/>
                <a:gd name="T69" fmla="*/ 1577 h 1606"/>
                <a:gd name="T70" fmla="*/ 362 w 2301"/>
                <a:gd name="T71" fmla="*/ 1537 h 1606"/>
                <a:gd name="T72" fmla="*/ 88 w 2301"/>
                <a:gd name="T73" fmla="*/ 1372 h 1606"/>
                <a:gd name="T74" fmla="*/ 116 w 2301"/>
                <a:gd name="T75" fmla="*/ 1204 h 1606"/>
                <a:gd name="T76" fmla="*/ 211 w 2301"/>
                <a:gd name="T77" fmla="*/ 1026 h 1606"/>
                <a:gd name="T78" fmla="*/ 109 w 2301"/>
                <a:gd name="T79" fmla="*/ 918 h 1606"/>
                <a:gd name="T80" fmla="*/ 225 w 2301"/>
                <a:gd name="T81" fmla="*/ 799 h 1606"/>
                <a:gd name="T82" fmla="*/ 419 w 2301"/>
                <a:gd name="T83" fmla="*/ 776 h 1606"/>
                <a:gd name="T84" fmla="*/ 537 w 2301"/>
                <a:gd name="T85" fmla="*/ 740 h 1606"/>
                <a:gd name="T86" fmla="*/ 478 w 2301"/>
                <a:gd name="T87" fmla="*/ 740 h 1606"/>
                <a:gd name="T88" fmla="*/ 568 w 2301"/>
                <a:gd name="T89" fmla="*/ 686 h 1606"/>
                <a:gd name="T90" fmla="*/ 582 w 2301"/>
                <a:gd name="T91" fmla="*/ 608 h 1606"/>
                <a:gd name="T92" fmla="*/ 1128 w 2301"/>
                <a:gd name="T93" fmla="*/ 277 h 1606"/>
                <a:gd name="T94" fmla="*/ 1521 w 2301"/>
                <a:gd name="T95" fmla="*/ 151 h 1606"/>
                <a:gd name="T96" fmla="*/ 1686 w 2301"/>
                <a:gd name="T97" fmla="*/ 36 h 1606"/>
                <a:gd name="T98" fmla="*/ 1819 w 2301"/>
                <a:gd name="T99" fmla="*/ 291 h 1606"/>
                <a:gd name="T100" fmla="*/ 1873 w 2301"/>
                <a:gd name="T101" fmla="*/ 402 h 1606"/>
                <a:gd name="T102" fmla="*/ 1821 w 2301"/>
                <a:gd name="T103" fmla="*/ 367 h 1606"/>
                <a:gd name="T104" fmla="*/ 1679 w 2301"/>
                <a:gd name="T105" fmla="*/ 447 h 1606"/>
                <a:gd name="T106" fmla="*/ 1613 w 2301"/>
                <a:gd name="T107" fmla="*/ 445 h 1606"/>
                <a:gd name="T108" fmla="*/ 1582 w 2301"/>
                <a:gd name="T109" fmla="*/ 329 h 1606"/>
                <a:gd name="T110" fmla="*/ 1523 w 2301"/>
                <a:gd name="T111" fmla="*/ 246 h 1606"/>
                <a:gd name="T112" fmla="*/ 1613 w 2301"/>
                <a:gd name="T113" fmla="*/ 213 h 1606"/>
                <a:gd name="T114" fmla="*/ 1639 w 2301"/>
                <a:gd name="T115" fmla="*/ 166 h 1606"/>
                <a:gd name="T116" fmla="*/ 1722 w 2301"/>
                <a:gd name="T117" fmla="*/ 222 h 1606"/>
                <a:gd name="T118" fmla="*/ 1705 w 2301"/>
                <a:gd name="T119" fmla="*/ 121 h 1606"/>
                <a:gd name="T120" fmla="*/ 1547 w 2301"/>
                <a:gd name="T121" fmla="*/ 133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1" h="1606">
                  <a:moveTo>
                    <a:pt x="1937" y="535"/>
                  </a:moveTo>
                  <a:lnTo>
                    <a:pt x="1956" y="577"/>
                  </a:lnTo>
                  <a:lnTo>
                    <a:pt x="1977" y="603"/>
                  </a:lnTo>
                  <a:lnTo>
                    <a:pt x="2065" y="653"/>
                  </a:lnTo>
                  <a:lnTo>
                    <a:pt x="2190" y="780"/>
                  </a:lnTo>
                  <a:lnTo>
                    <a:pt x="2164" y="795"/>
                  </a:lnTo>
                  <a:lnTo>
                    <a:pt x="2183" y="806"/>
                  </a:lnTo>
                  <a:lnTo>
                    <a:pt x="2181" y="842"/>
                  </a:lnTo>
                  <a:lnTo>
                    <a:pt x="2077" y="835"/>
                  </a:lnTo>
                  <a:lnTo>
                    <a:pt x="2048" y="861"/>
                  </a:lnTo>
                  <a:lnTo>
                    <a:pt x="2017" y="866"/>
                  </a:lnTo>
                  <a:lnTo>
                    <a:pt x="2008" y="858"/>
                  </a:lnTo>
                  <a:lnTo>
                    <a:pt x="2020" y="861"/>
                  </a:lnTo>
                  <a:lnTo>
                    <a:pt x="2025" y="851"/>
                  </a:lnTo>
                  <a:lnTo>
                    <a:pt x="2010" y="835"/>
                  </a:lnTo>
                  <a:lnTo>
                    <a:pt x="2001" y="866"/>
                  </a:lnTo>
                  <a:lnTo>
                    <a:pt x="1980" y="870"/>
                  </a:lnTo>
                  <a:lnTo>
                    <a:pt x="1949" y="858"/>
                  </a:lnTo>
                  <a:lnTo>
                    <a:pt x="1954" y="837"/>
                  </a:lnTo>
                  <a:lnTo>
                    <a:pt x="1991" y="830"/>
                  </a:lnTo>
                  <a:lnTo>
                    <a:pt x="2015" y="799"/>
                  </a:lnTo>
                  <a:lnTo>
                    <a:pt x="2006" y="757"/>
                  </a:lnTo>
                  <a:lnTo>
                    <a:pt x="1991" y="740"/>
                  </a:lnTo>
                  <a:lnTo>
                    <a:pt x="1999" y="717"/>
                  </a:lnTo>
                  <a:lnTo>
                    <a:pt x="2032" y="717"/>
                  </a:lnTo>
                  <a:lnTo>
                    <a:pt x="2027" y="773"/>
                  </a:lnTo>
                  <a:lnTo>
                    <a:pt x="2034" y="750"/>
                  </a:lnTo>
                  <a:lnTo>
                    <a:pt x="2043" y="745"/>
                  </a:lnTo>
                  <a:lnTo>
                    <a:pt x="2067" y="745"/>
                  </a:lnTo>
                  <a:lnTo>
                    <a:pt x="2060" y="757"/>
                  </a:lnTo>
                  <a:lnTo>
                    <a:pt x="2077" y="764"/>
                  </a:lnTo>
                  <a:lnTo>
                    <a:pt x="2081" y="721"/>
                  </a:lnTo>
                  <a:lnTo>
                    <a:pt x="2077" y="693"/>
                  </a:lnTo>
                  <a:lnTo>
                    <a:pt x="2065" y="684"/>
                  </a:lnTo>
                  <a:lnTo>
                    <a:pt x="2058" y="695"/>
                  </a:lnTo>
                  <a:lnTo>
                    <a:pt x="2051" y="662"/>
                  </a:lnTo>
                  <a:lnTo>
                    <a:pt x="2036" y="641"/>
                  </a:lnTo>
                  <a:lnTo>
                    <a:pt x="1999" y="641"/>
                  </a:lnTo>
                  <a:lnTo>
                    <a:pt x="1996" y="662"/>
                  </a:lnTo>
                  <a:lnTo>
                    <a:pt x="2013" y="676"/>
                  </a:lnTo>
                  <a:lnTo>
                    <a:pt x="2008" y="688"/>
                  </a:lnTo>
                  <a:lnTo>
                    <a:pt x="2003" y="684"/>
                  </a:lnTo>
                  <a:lnTo>
                    <a:pt x="2006" y="669"/>
                  </a:lnTo>
                  <a:lnTo>
                    <a:pt x="1991" y="693"/>
                  </a:lnTo>
                  <a:lnTo>
                    <a:pt x="1968" y="705"/>
                  </a:lnTo>
                  <a:lnTo>
                    <a:pt x="1965" y="691"/>
                  </a:lnTo>
                  <a:lnTo>
                    <a:pt x="1980" y="667"/>
                  </a:lnTo>
                  <a:lnTo>
                    <a:pt x="1965" y="658"/>
                  </a:lnTo>
                  <a:lnTo>
                    <a:pt x="1932" y="686"/>
                  </a:lnTo>
                  <a:lnTo>
                    <a:pt x="1913" y="686"/>
                  </a:lnTo>
                  <a:lnTo>
                    <a:pt x="1911" y="674"/>
                  </a:lnTo>
                  <a:lnTo>
                    <a:pt x="1923" y="667"/>
                  </a:lnTo>
                  <a:lnTo>
                    <a:pt x="1937" y="622"/>
                  </a:lnTo>
                  <a:lnTo>
                    <a:pt x="1939" y="594"/>
                  </a:lnTo>
                  <a:lnTo>
                    <a:pt x="1925" y="591"/>
                  </a:lnTo>
                  <a:lnTo>
                    <a:pt x="1906" y="565"/>
                  </a:lnTo>
                  <a:lnTo>
                    <a:pt x="1902" y="544"/>
                  </a:lnTo>
                  <a:lnTo>
                    <a:pt x="1923" y="527"/>
                  </a:lnTo>
                  <a:lnTo>
                    <a:pt x="1937" y="535"/>
                  </a:lnTo>
                  <a:close/>
                  <a:moveTo>
                    <a:pt x="1528" y="390"/>
                  </a:moveTo>
                  <a:lnTo>
                    <a:pt x="1523" y="395"/>
                  </a:lnTo>
                  <a:lnTo>
                    <a:pt x="1518" y="386"/>
                  </a:lnTo>
                  <a:lnTo>
                    <a:pt x="1526" y="381"/>
                  </a:lnTo>
                  <a:lnTo>
                    <a:pt x="1528" y="390"/>
                  </a:lnTo>
                  <a:close/>
                  <a:moveTo>
                    <a:pt x="1767" y="381"/>
                  </a:moveTo>
                  <a:lnTo>
                    <a:pt x="1767" y="388"/>
                  </a:lnTo>
                  <a:lnTo>
                    <a:pt x="1762" y="381"/>
                  </a:lnTo>
                  <a:lnTo>
                    <a:pt x="1776" y="364"/>
                  </a:lnTo>
                  <a:lnTo>
                    <a:pt x="1779" y="374"/>
                  </a:lnTo>
                  <a:lnTo>
                    <a:pt x="1767" y="381"/>
                  </a:lnTo>
                  <a:close/>
                  <a:moveTo>
                    <a:pt x="1273" y="265"/>
                  </a:moveTo>
                  <a:lnTo>
                    <a:pt x="1287" y="279"/>
                  </a:lnTo>
                  <a:lnTo>
                    <a:pt x="1254" y="277"/>
                  </a:lnTo>
                  <a:lnTo>
                    <a:pt x="1263" y="263"/>
                  </a:lnTo>
                  <a:lnTo>
                    <a:pt x="1273" y="265"/>
                  </a:lnTo>
                  <a:close/>
                  <a:moveTo>
                    <a:pt x="1419" y="251"/>
                  </a:moveTo>
                  <a:lnTo>
                    <a:pt x="1429" y="256"/>
                  </a:lnTo>
                  <a:lnTo>
                    <a:pt x="1405" y="260"/>
                  </a:lnTo>
                  <a:lnTo>
                    <a:pt x="1407" y="251"/>
                  </a:lnTo>
                  <a:lnTo>
                    <a:pt x="1419" y="251"/>
                  </a:lnTo>
                  <a:close/>
                  <a:moveTo>
                    <a:pt x="1483" y="246"/>
                  </a:moveTo>
                  <a:lnTo>
                    <a:pt x="1433" y="258"/>
                  </a:lnTo>
                  <a:lnTo>
                    <a:pt x="1450" y="246"/>
                  </a:lnTo>
                  <a:lnTo>
                    <a:pt x="1469" y="246"/>
                  </a:lnTo>
                  <a:lnTo>
                    <a:pt x="1478" y="232"/>
                  </a:lnTo>
                  <a:lnTo>
                    <a:pt x="1483" y="246"/>
                  </a:lnTo>
                  <a:close/>
                  <a:moveTo>
                    <a:pt x="1168" y="211"/>
                  </a:moveTo>
                  <a:lnTo>
                    <a:pt x="1159" y="218"/>
                  </a:lnTo>
                  <a:lnTo>
                    <a:pt x="1187" y="239"/>
                  </a:lnTo>
                  <a:lnTo>
                    <a:pt x="1249" y="251"/>
                  </a:lnTo>
                  <a:lnTo>
                    <a:pt x="1400" y="248"/>
                  </a:lnTo>
                  <a:lnTo>
                    <a:pt x="1405" y="267"/>
                  </a:lnTo>
                  <a:lnTo>
                    <a:pt x="1374" y="279"/>
                  </a:lnTo>
                  <a:lnTo>
                    <a:pt x="1343" y="272"/>
                  </a:lnTo>
                  <a:lnTo>
                    <a:pt x="1332" y="286"/>
                  </a:lnTo>
                  <a:lnTo>
                    <a:pt x="1322" y="279"/>
                  </a:lnTo>
                  <a:lnTo>
                    <a:pt x="1291" y="279"/>
                  </a:lnTo>
                  <a:lnTo>
                    <a:pt x="1282" y="263"/>
                  </a:lnTo>
                  <a:lnTo>
                    <a:pt x="1263" y="263"/>
                  </a:lnTo>
                  <a:lnTo>
                    <a:pt x="1249" y="286"/>
                  </a:lnTo>
                  <a:lnTo>
                    <a:pt x="1230" y="279"/>
                  </a:lnTo>
                  <a:lnTo>
                    <a:pt x="1232" y="267"/>
                  </a:lnTo>
                  <a:lnTo>
                    <a:pt x="1218" y="286"/>
                  </a:lnTo>
                  <a:lnTo>
                    <a:pt x="1194" y="291"/>
                  </a:lnTo>
                  <a:lnTo>
                    <a:pt x="1206" y="303"/>
                  </a:lnTo>
                  <a:lnTo>
                    <a:pt x="1204" y="312"/>
                  </a:lnTo>
                  <a:lnTo>
                    <a:pt x="1199" y="305"/>
                  </a:lnTo>
                  <a:lnTo>
                    <a:pt x="1180" y="305"/>
                  </a:lnTo>
                  <a:lnTo>
                    <a:pt x="1164" y="315"/>
                  </a:lnTo>
                  <a:lnTo>
                    <a:pt x="1161" y="322"/>
                  </a:lnTo>
                  <a:lnTo>
                    <a:pt x="1171" y="331"/>
                  </a:lnTo>
                  <a:lnTo>
                    <a:pt x="1183" y="317"/>
                  </a:lnTo>
                  <a:lnTo>
                    <a:pt x="1190" y="324"/>
                  </a:lnTo>
                  <a:lnTo>
                    <a:pt x="1220" y="322"/>
                  </a:lnTo>
                  <a:lnTo>
                    <a:pt x="1249" y="305"/>
                  </a:lnTo>
                  <a:lnTo>
                    <a:pt x="1249" y="286"/>
                  </a:lnTo>
                  <a:lnTo>
                    <a:pt x="1273" y="284"/>
                  </a:lnTo>
                  <a:lnTo>
                    <a:pt x="1277" y="291"/>
                  </a:lnTo>
                  <a:lnTo>
                    <a:pt x="1261" y="296"/>
                  </a:lnTo>
                  <a:lnTo>
                    <a:pt x="1265" y="310"/>
                  </a:lnTo>
                  <a:lnTo>
                    <a:pt x="1256" y="324"/>
                  </a:lnTo>
                  <a:lnTo>
                    <a:pt x="1261" y="326"/>
                  </a:lnTo>
                  <a:lnTo>
                    <a:pt x="1270" y="296"/>
                  </a:lnTo>
                  <a:lnTo>
                    <a:pt x="1277" y="296"/>
                  </a:lnTo>
                  <a:lnTo>
                    <a:pt x="1282" y="324"/>
                  </a:lnTo>
                  <a:lnTo>
                    <a:pt x="1291" y="326"/>
                  </a:lnTo>
                  <a:lnTo>
                    <a:pt x="1296" y="312"/>
                  </a:lnTo>
                  <a:lnTo>
                    <a:pt x="1310" y="324"/>
                  </a:lnTo>
                  <a:lnTo>
                    <a:pt x="1322" y="298"/>
                  </a:lnTo>
                  <a:lnTo>
                    <a:pt x="1336" y="352"/>
                  </a:lnTo>
                  <a:lnTo>
                    <a:pt x="1379" y="329"/>
                  </a:lnTo>
                  <a:lnTo>
                    <a:pt x="1388" y="293"/>
                  </a:lnTo>
                  <a:lnTo>
                    <a:pt x="1405" y="282"/>
                  </a:lnTo>
                  <a:lnTo>
                    <a:pt x="1443" y="267"/>
                  </a:lnTo>
                  <a:lnTo>
                    <a:pt x="1457" y="256"/>
                  </a:lnTo>
                  <a:lnTo>
                    <a:pt x="1469" y="258"/>
                  </a:lnTo>
                  <a:lnTo>
                    <a:pt x="1466" y="298"/>
                  </a:lnTo>
                  <a:lnTo>
                    <a:pt x="1478" y="315"/>
                  </a:lnTo>
                  <a:lnTo>
                    <a:pt x="1497" y="315"/>
                  </a:lnTo>
                  <a:lnTo>
                    <a:pt x="1507" y="329"/>
                  </a:lnTo>
                  <a:lnTo>
                    <a:pt x="1495" y="350"/>
                  </a:lnTo>
                  <a:lnTo>
                    <a:pt x="1504" y="378"/>
                  </a:lnTo>
                  <a:lnTo>
                    <a:pt x="1518" y="397"/>
                  </a:lnTo>
                  <a:lnTo>
                    <a:pt x="1514" y="416"/>
                  </a:lnTo>
                  <a:lnTo>
                    <a:pt x="1530" y="431"/>
                  </a:lnTo>
                  <a:lnTo>
                    <a:pt x="1549" y="421"/>
                  </a:lnTo>
                  <a:lnTo>
                    <a:pt x="1559" y="428"/>
                  </a:lnTo>
                  <a:lnTo>
                    <a:pt x="1537" y="447"/>
                  </a:lnTo>
                  <a:lnTo>
                    <a:pt x="1563" y="433"/>
                  </a:lnTo>
                  <a:lnTo>
                    <a:pt x="1580" y="459"/>
                  </a:lnTo>
                  <a:lnTo>
                    <a:pt x="1625" y="466"/>
                  </a:lnTo>
                  <a:lnTo>
                    <a:pt x="1646" y="518"/>
                  </a:lnTo>
                  <a:lnTo>
                    <a:pt x="1675" y="520"/>
                  </a:lnTo>
                  <a:lnTo>
                    <a:pt x="1656" y="525"/>
                  </a:lnTo>
                  <a:lnTo>
                    <a:pt x="1641" y="542"/>
                  </a:lnTo>
                  <a:lnTo>
                    <a:pt x="1677" y="525"/>
                  </a:lnTo>
                  <a:lnTo>
                    <a:pt x="1696" y="535"/>
                  </a:lnTo>
                  <a:lnTo>
                    <a:pt x="1686" y="520"/>
                  </a:lnTo>
                  <a:lnTo>
                    <a:pt x="1701" y="527"/>
                  </a:lnTo>
                  <a:lnTo>
                    <a:pt x="1701" y="542"/>
                  </a:lnTo>
                  <a:lnTo>
                    <a:pt x="1696" y="537"/>
                  </a:lnTo>
                  <a:lnTo>
                    <a:pt x="1679" y="551"/>
                  </a:lnTo>
                  <a:lnTo>
                    <a:pt x="1679" y="558"/>
                  </a:lnTo>
                  <a:lnTo>
                    <a:pt x="1698" y="546"/>
                  </a:lnTo>
                  <a:lnTo>
                    <a:pt x="1696" y="556"/>
                  </a:lnTo>
                  <a:lnTo>
                    <a:pt x="1710" y="565"/>
                  </a:lnTo>
                  <a:lnTo>
                    <a:pt x="1731" y="617"/>
                  </a:lnTo>
                  <a:lnTo>
                    <a:pt x="1753" y="617"/>
                  </a:lnTo>
                  <a:lnTo>
                    <a:pt x="1738" y="587"/>
                  </a:lnTo>
                  <a:lnTo>
                    <a:pt x="1746" y="577"/>
                  </a:lnTo>
                  <a:lnTo>
                    <a:pt x="1826" y="561"/>
                  </a:lnTo>
                  <a:lnTo>
                    <a:pt x="1868" y="530"/>
                  </a:lnTo>
                  <a:lnTo>
                    <a:pt x="1878" y="532"/>
                  </a:lnTo>
                  <a:lnTo>
                    <a:pt x="1883" y="539"/>
                  </a:lnTo>
                  <a:lnTo>
                    <a:pt x="1871" y="544"/>
                  </a:lnTo>
                  <a:lnTo>
                    <a:pt x="1871" y="553"/>
                  </a:lnTo>
                  <a:lnTo>
                    <a:pt x="1892" y="565"/>
                  </a:lnTo>
                  <a:lnTo>
                    <a:pt x="1902" y="563"/>
                  </a:lnTo>
                  <a:lnTo>
                    <a:pt x="1904" y="582"/>
                  </a:lnTo>
                  <a:lnTo>
                    <a:pt x="1935" y="605"/>
                  </a:lnTo>
                  <a:lnTo>
                    <a:pt x="1925" y="641"/>
                  </a:lnTo>
                  <a:lnTo>
                    <a:pt x="1918" y="646"/>
                  </a:lnTo>
                  <a:lnTo>
                    <a:pt x="1921" y="658"/>
                  </a:lnTo>
                  <a:lnTo>
                    <a:pt x="1899" y="676"/>
                  </a:lnTo>
                  <a:lnTo>
                    <a:pt x="1906" y="676"/>
                  </a:lnTo>
                  <a:lnTo>
                    <a:pt x="1909" y="691"/>
                  </a:lnTo>
                  <a:lnTo>
                    <a:pt x="1928" y="710"/>
                  </a:lnTo>
                  <a:lnTo>
                    <a:pt x="1954" y="721"/>
                  </a:lnTo>
                  <a:lnTo>
                    <a:pt x="1965" y="757"/>
                  </a:lnTo>
                  <a:lnTo>
                    <a:pt x="1982" y="757"/>
                  </a:lnTo>
                  <a:lnTo>
                    <a:pt x="2001" y="785"/>
                  </a:lnTo>
                  <a:lnTo>
                    <a:pt x="1994" y="797"/>
                  </a:lnTo>
                  <a:lnTo>
                    <a:pt x="1973" y="809"/>
                  </a:lnTo>
                  <a:lnTo>
                    <a:pt x="1961" y="830"/>
                  </a:lnTo>
                  <a:lnTo>
                    <a:pt x="1947" y="832"/>
                  </a:lnTo>
                  <a:lnTo>
                    <a:pt x="1947" y="844"/>
                  </a:lnTo>
                  <a:lnTo>
                    <a:pt x="1937" y="849"/>
                  </a:lnTo>
                  <a:lnTo>
                    <a:pt x="1942" y="866"/>
                  </a:lnTo>
                  <a:lnTo>
                    <a:pt x="1963" y="868"/>
                  </a:lnTo>
                  <a:lnTo>
                    <a:pt x="1991" y="906"/>
                  </a:lnTo>
                  <a:lnTo>
                    <a:pt x="2003" y="903"/>
                  </a:lnTo>
                  <a:lnTo>
                    <a:pt x="2034" y="937"/>
                  </a:lnTo>
                  <a:lnTo>
                    <a:pt x="2114" y="970"/>
                  </a:lnTo>
                  <a:lnTo>
                    <a:pt x="2152" y="970"/>
                  </a:lnTo>
                  <a:lnTo>
                    <a:pt x="2164" y="974"/>
                  </a:lnTo>
                  <a:lnTo>
                    <a:pt x="2192" y="948"/>
                  </a:lnTo>
                  <a:lnTo>
                    <a:pt x="2214" y="963"/>
                  </a:lnTo>
                  <a:lnTo>
                    <a:pt x="2214" y="981"/>
                  </a:lnTo>
                  <a:lnTo>
                    <a:pt x="2183" y="1010"/>
                  </a:lnTo>
                  <a:lnTo>
                    <a:pt x="2219" y="1015"/>
                  </a:lnTo>
                  <a:lnTo>
                    <a:pt x="2223" y="1024"/>
                  </a:lnTo>
                  <a:lnTo>
                    <a:pt x="2216" y="1045"/>
                  </a:lnTo>
                  <a:lnTo>
                    <a:pt x="2223" y="1050"/>
                  </a:lnTo>
                  <a:lnTo>
                    <a:pt x="2226" y="1078"/>
                  </a:lnTo>
                  <a:lnTo>
                    <a:pt x="2245" y="1095"/>
                  </a:lnTo>
                  <a:lnTo>
                    <a:pt x="2237" y="1171"/>
                  </a:lnTo>
                  <a:lnTo>
                    <a:pt x="2249" y="1208"/>
                  </a:lnTo>
                  <a:lnTo>
                    <a:pt x="2266" y="1223"/>
                  </a:lnTo>
                  <a:lnTo>
                    <a:pt x="2289" y="1362"/>
                  </a:lnTo>
                  <a:lnTo>
                    <a:pt x="2301" y="1386"/>
                  </a:lnTo>
                  <a:lnTo>
                    <a:pt x="2301" y="1386"/>
                  </a:lnTo>
                  <a:lnTo>
                    <a:pt x="2263" y="1407"/>
                  </a:lnTo>
                  <a:lnTo>
                    <a:pt x="2245" y="1405"/>
                  </a:lnTo>
                  <a:lnTo>
                    <a:pt x="2235" y="1431"/>
                  </a:lnTo>
                  <a:lnTo>
                    <a:pt x="2211" y="1440"/>
                  </a:lnTo>
                  <a:lnTo>
                    <a:pt x="2211" y="1457"/>
                  </a:lnTo>
                  <a:lnTo>
                    <a:pt x="2181" y="1461"/>
                  </a:lnTo>
                  <a:lnTo>
                    <a:pt x="2150" y="1450"/>
                  </a:lnTo>
                  <a:lnTo>
                    <a:pt x="2112" y="1454"/>
                  </a:lnTo>
                  <a:lnTo>
                    <a:pt x="2131" y="1419"/>
                  </a:lnTo>
                  <a:lnTo>
                    <a:pt x="2190" y="1355"/>
                  </a:lnTo>
                  <a:lnTo>
                    <a:pt x="2202" y="1327"/>
                  </a:lnTo>
                  <a:lnTo>
                    <a:pt x="2197" y="1286"/>
                  </a:lnTo>
                  <a:lnTo>
                    <a:pt x="2188" y="1279"/>
                  </a:lnTo>
                  <a:lnTo>
                    <a:pt x="2178" y="1291"/>
                  </a:lnTo>
                  <a:lnTo>
                    <a:pt x="2162" y="1291"/>
                  </a:lnTo>
                  <a:lnTo>
                    <a:pt x="2126" y="1272"/>
                  </a:lnTo>
                  <a:lnTo>
                    <a:pt x="2105" y="1303"/>
                  </a:lnTo>
                  <a:lnTo>
                    <a:pt x="2084" y="1301"/>
                  </a:lnTo>
                  <a:lnTo>
                    <a:pt x="2081" y="1284"/>
                  </a:lnTo>
                  <a:lnTo>
                    <a:pt x="2053" y="1279"/>
                  </a:lnTo>
                  <a:lnTo>
                    <a:pt x="2003" y="1294"/>
                  </a:lnTo>
                  <a:lnTo>
                    <a:pt x="1994" y="1284"/>
                  </a:lnTo>
                  <a:lnTo>
                    <a:pt x="2001" y="1260"/>
                  </a:lnTo>
                  <a:lnTo>
                    <a:pt x="1977" y="1239"/>
                  </a:lnTo>
                  <a:lnTo>
                    <a:pt x="1980" y="1208"/>
                  </a:lnTo>
                  <a:lnTo>
                    <a:pt x="1947" y="1194"/>
                  </a:lnTo>
                  <a:lnTo>
                    <a:pt x="1928" y="1154"/>
                  </a:lnTo>
                  <a:lnTo>
                    <a:pt x="1918" y="1199"/>
                  </a:lnTo>
                  <a:lnTo>
                    <a:pt x="1947" y="1218"/>
                  </a:lnTo>
                  <a:lnTo>
                    <a:pt x="1939" y="1230"/>
                  </a:lnTo>
                  <a:lnTo>
                    <a:pt x="1918" y="1242"/>
                  </a:lnTo>
                  <a:lnTo>
                    <a:pt x="1897" y="1230"/>
                  </a:lnTo>
                  <a:lnTo>
                    <a:pt x="1880" y="1232"/>
                  </a:lnTo>
                  <a:lnTo>
                    <a:pt x="1833" y="1272"/>
                  </a:lnTo>
                  <a:lnTo>
                    <a:pt x="1828" y="1305"/>
                  </a:lnTo>
                  <a:lnTo>
                    <a:pt x="1805" y="1301"/>
                  </a:lnTo>
                  <a:lnTo>
                    <a:pt x="1783" y="1317"/>
                  </a:lnTo>
                  <a:lnTo>
                    <a:pt x="1786" y="1339"/>
                  </a:lnTo>
                  <a:lnTo>
                    <a:pt x="1776" y="1350"/>
                  </a:lnTo>
                  <a:lnTo>
                    <a:pt x="1767" y="1350"/>
                  </a:lnTo>
                  <a:lnTo>
                    <a:pt x="1762" y="1362"/>
                  </a:lnTo>
                  <a:lnTo>
                    <a:pt x="1764" y="1395"/>
                  </a:lnTo>
                  <a:lnTo>
                    <a:pt x="1753" y="1391"/>
                  </a:lnTo>
                  <a:lnTo>
                    <a:pt x="1743" y="1424"/>
                  </a:lnTo>
                  <a:lnTo>
                    <a:pt x="1729" y="1426"/>
                  </a:lnTo>
                  <a:lnTo>
                    <a:pt x="1724" y="1417"/>
                  </a:lnTo>
                  <a:lnTo>
                    <a:pt x="1715" y="1419"/>
                  </a:lnTo>
                  <a:lnTo>
                    <a:pt x="1715" y="1431"/>
                  </a:lnTo>
                  <a:lnTo>
                    <a:pt x="1693" y="1466"/>
                  </a:lnTo>
                  <a:lnTo>
                    <a:pt x="1693" y="1466"/>
                  </a:lnTo>
                  <a:lnTo>
                    <a:pt x="1696" y="1469"/>
                  </a:lnTo>
                  <a:lnTo>
                    <a:pt x="1696" y="1469"/>
                  </a:lnTo>
                  <a:lnTo>
                    <a:pt x="1684" y="1476"/>
                  </a:lnTo>
                  <a:lnTo>
                    <a:pt x="1667" y="1440"/>
                  </a:lnTo>
                  <a:lnTo>
                    <a:pt x="1656" y="1443"/>
                  </a:lnTo>
                  <a:lnTo>
                    <a:pt x="1632" y="1435"/>
                  </a:lnTo>
                  <a:lnTo>
                    <a:pt x="1599" y="1461"/>
                  </a:lnTo>
                  <a:lnTo>
                    <a:pt x="1589" y="1502"/>
                  </a:lnTo>
                  <a:lnTo>
                    <a:pt x="1573" y="1495"/>
                  </a:lnTo>
                  <a:lnTo>
                    <a:pt x="1561" y="1466"/>
                  </a:lnTo>
                  <a:lnTo>
                    <a:pt x="1540" y="1466"/>
                  </a:lnTo>
                  <a:lnTo>
                    <a:pt x="1528" y="1480"/>
                  </a:lnTo>
                  <a:lnTo>
                    <a:pt x="1514" y="1480"/>
                  </a:lnTo>
                  <a:lnTo>
                    <a:pt x="1514" y="1502"/>
                  </a:lnTo>
                  <a:lnTo>
                    <a:pt x="1502" y="1502"/>
                  </a:lnTo>
                  <a:lnTo>
                    <a:pt x="1497" y="1516"/>
                  </a:lnTo>
                  <a:lnTo>
                    <a:pt x="1474" y="1521"/>
                  </a:lnTo>
                  <a:lnTo>
                    <a:pt x="1455" y="1549"/>
                  </a:lnTo>
                  <a:lnTo>
                    <a:pt x="1436" y="1554"/>
                  </a:lnTo>
                  <a:lnTo>
                    <a:pt x="1426" y="1537"/>
                  </a:lnTo>
                  <a:lnTo>
                    <a:pt x="1417" y="1542"/>
                  </a:lnTo>
                  <a:lnTo>
                    <a:pt x="1438" y="1525"/>
                  </a:lnTo>
                  <a:lnTo>
                    <a:pt x="1429" y="1516"/>
                  </a:lnTo>
                  <a:lnTo>
                    <a:pt x="1412" y="1521"/>
                  </a:lnTo>
                  <a:lnTo>
                    <a:pt x="1414" y="1530"/>
                  </a:lnTo>
                  <a:lnTo>
                    <a:pt x="1403" y="1528"/>
                  </a:lnTo>
                  <a:lnTo>
                    <a:pt x="1407" y="1521"/>
                  </a:lnTo>
                  <a:lnTo>
                    <a:pt x="1391" y="1523"/>
                  </a:lnTo>
                  <a:lnTo>
                    <a:pt x="1377" y="1537"/>
                  </a:lnTo>
                  <a:lnTo>
                    <a:pt x="1358" y="1516"/>
                  </a:lnTo>
                  <a:lnTo>
                    <a:pt x="1310" y="1528"/>
                  </a:lnTo>
                  <a:lnTo>
                    <a:pt x="1291" y="1516"/>
                  </a:lnTo>
                  <a:lnTo>
                    <a:pt x="1303" y="1492"/>
                  </a:lnTo>
                  <a:lnTo>
                    <a:pt x="1261" y="1490"/>
                  </a:lnTo>
                  <a:lnTo>
                    <a:pt x="1249" y="1483"/>
                  </a:lnTo>
                  <a:lnTo>
                    <a:pt x="1256" y="1466"/>
                  </a:lnTo>
                  <a:lnTo>
                    <a:pt x="1247" y="1461"/>
                  </a:lnTo>
                  <a:lnTo>
                    <a:pt x="1213" y="1473"/>
                  </a:lnTo>
                  <a:lnTo>
                    <a:pt x="1164" y="1452"/>
                  </a:lnTo>
                  <a:lnTo>
                    <a:pt x="1116" y="1466"/>
                  </a:lnTo>
                  <a:lnTo>
                    <a:pt x="1105" y="1440"/>
                  </a:lnTo>
                  <a:lnTo>
                    <a:pt x="1086" y="1431"/>
                  </a:lnTo>
                  <a:lnTo>
                    <a:pt x="1083" y="1414"/>
                  </a:lnTo>
                  <a:lnTo>
                    <a:pt x="1034" y="1386"/>
                  </a:lnTo>
                  <a:lnTo>
                    <a:pt x="1003" y="1391"/>
                  </a:lnTo>
                  <a:lnTo>
                    <a:pt x="986" y="1355"/>
                  </a:lnTo>
                  <a:lnTo>
                    <a:pt x="960" y="1362"/>
                  </a:lnTo>
                  <a:lnTo>
                    <a:pt x="960" y="1372"/>
                  </a:lnTo>
                  <a:lnTo>
                    <a:pt x="951" y="1376"/>
                  </a:lnTo>
                  <a:lnTo>
                    <a:pt x="939" y="1353"/>
                  </a:lnTo>
                  <a:lnTo>
                    <a:pt x="915" y="1369"/>
                  </a:lnTo>
                  <a:lnTo>
                    <a:pt x="896" y="1367"/>
                  </a:lnTo>
                  <a:lnTo>
                    <a:pt x="896" y="1346"/>
                  </a:lnTo>
                  <a:lnTo>
                    <a:pt x="875" y="1343"/>
                  </a:lnTo>
                  <a:lnTo>
                    <a:pt x="882" y="1365"/>
                  </a:lnTo>
                  <a:lnTo>
                    <a:pt x="856" y="1381"/>
                  </a:lnTo>
                  <a:lnTo>
                    <a:pt x="861" y="1414"/>
                  </a:lnTo>
                  <a:lnTo>
                    <a:pt x="844" y="1424"/>
                  </a:lnTo>
                  <a:lnTo>
                    <a:pt x="830" y="1417"/>
                  </a:lnTo>
                  <a:lnTo>
                    <a:pt x="816" y="1445"/>
                  </a:lnTo>
                  <a:lnTo>
                    <a:pt x="783" y="1438"/>
                  </a:lnTo>
                  <a:lnTo>
                    <a:pt x="762" y="1466"/>
                  </a:lnTo>
                  <a:lnTo>
                    <a:pt x="724" y="1464"/>
                  </a:lnTo>
                  <a:lnTo>
                    <a:pt x="745" y="1480"/>
                  </a:lnTo>
                  <a:lnTo>
                    <a:pt x="738" y="1492"/>
                  </a:lnTo>
                  <a:lnTo>
                    <a:pt x="712" y="1490"/>
                  </a:lnTo>
                  <a:lnTo>
                    <a:pt x="686" y="1499"/>
                  </a:lnTo>
                  <a:lnTo>
                    <a:pt x="684" y="1483"/>
                  </a:lnTo>
                  <a:lnTo>
                    <a:pt x="646" y="1471"/>
                  </a:lnTo>
                  <a:lnTo>
                    <a:pt x="622" y="1476"/>
                  </a:lnTo>
                  <a:lnTo>
                    <a:pt x="599" y="1502"/>
                  </a:lnTo>
                  <a:lnTo>
                    <a:pt x="577" y="1506"/>
                  </a:lnTo>
                  <a:lnTo>
                    <a:pt x="587" y="1551"/>
                  </a:lnTo>
                  <a:lnTo>
                    <a:pt x="575" y="1566"/>
                  </a:lnTo>
                  <a:lnTo>
                    <a:pt x="580" y="1580"/>
                  </a:lnTo>
                  <a:lnTo>
                    <a:pt x="565" y="1592"/>
                  </a:lnTo>
                  <a:lnTo>
                    <a:pt x="546" y="1596"/>
                  </a:lnTo>
                  <a:lnTo>
                    <a:pt x="528" y="1589"/>
                  </a:lnTo>
                  <a:lnTo>
                    <a:pt x="523" y="1577"/>
                  </a:lnTo>
                  <a:lnTo>
                    <a:pt x="509" y="1582"/>
                  </a:lnTo>
                  <a:lnTo>
                    <a:pt x="499" y="1575"/>
                  </a:lnTo>
                  <a:lnTo>
                    <a:pt x="483" y="1577"/>
                  </a:lnTo>
                  <a:lnTo>
                    <a:pt x="480" y="1606"/>
                  </a:lnTo>
                  <a:lnTo>
                    <a:pt x="405" y="1594"/>
                  </a:lnTo>
                  <a:lnTo>
                    <a:pt x="405" y="1594"/>
                  </a:lnTo>
                  <a:lnTo>
                    <a:pt x="381" y="1573"/>
                  </a:lnTo>
                  <a:lnTo>
                    <a:pt x="355" y="1580"/>
                  </a:lnTo>
                  <a:lnTo>
                    <a:pt x="350" y="1558"/>
                  </a:lnTo>
                  <a:lnTo>
                    <a:pt x="362" y="1537"/>
                  </a:lnTo>
                  <a:lnTo>
                    <a:pt x="298" y="1502"/>
                  </a:lnTo>
                  <a:lnTo>
                    <a:pt x="260" y="1438"/>
                  </a:lnTo>
                  <a:lnTo>
                    <a:pt x="251" y="1435"/>
                  </a:lnTo>
                  <a:lnTo>
                    <a:pt x="237" y="1383"/>
                  </a:lnTo>
                  <a:lnTo>
                    <a:pt x="213" y="1381"/>
                  </a:lnTo>
                  <a:lnTo>
                    <a:pt x="194" y="1367"/>
                  </a:lnTo>
                  <a:lnTo>
                    <a:pt x="144" y="1412"/>
                  </a:lnTo>
                  <a:lnTo>
                    <a:pt x="99" y="1388"/>
                  </a:lnTo>
                  <a:lnTo>
                    <a:pt x="102" y="1376"/>
                  </a:lnTo>
                  <a:lnTo>
                    <a:pt x="88" y="1372"/>
                  </a:lnTo>
                  <a:lnTo>
                    <a:pt x="64" y="1346"/>
                  </a:lnTo>
                  <a:lnTo>
                    <a:pt x="0" y="1350"/>
                  </a:lnTo>
                  <a:lnTo>
                    <a:pt x="0" y="1350"/>
                  </a:lnTo>
                  <a:lnTo>
                    <a:pt x="12" y="1334"/>
                  </a:lnTo>
                  <a:lnTo>
                    <a:pt x="24" y="1260"/>
                  </a:lnTo>
                  <a:lnTo>
                    <a:pt x="36" y="1253"/>
                  </a:lnTo>
                  <a:lnTo>
                    <a:pt x="59" y="1260"/>
                  </a:lnTo>
                  <a:lnTo>
                    <a:pt x="64" y="1237"/>
                  </a:lnTo>
                  <a:lnTo>
                    <a:pt x="97" y="1232"/>
                  </a:lnTo>
                  <a:lnTo>
                    <a:pt x="116" y="1204"/>
                  </a:lnTo>
                  <a:lnTo>
                    <a:pt x="140" y="1201"/>
                  </a:lnTo>
                  <a:lnTo>
                    <a:pt x="133" y="1194"/>
                  </a:lnTo>
                  <a:lnTo>
                    <a:pt x="144" y="1173"/>
                  </a:lnTo>
                  <a:lnTo>
                    <a:pt x="137" y="1140"/>
                  </a:lnTo>
                  <a:lnTo>
                    <a:pt x="147" y="1138"/>
                  </a:lnTo>
                  <a:lnTo>
                    <a:pt x="154" y="1149"/>
                  </a:lnTo>
                  <a:lnTo>
                    <a:pt x="192" y="1142"/>
                  </a:lnTo>
                  <a:lnTo>
                    <a:pt x="201" y="1083"/>
                  </a:lnTo>
                  <a:lnTo>
                    <a:pt x="215" y="1064"/>
                  </a:lnTo>
                  <a:lnTo>
                    <a:pt x="211" y="1026"/>
                  </a:lnTo>
                  <a:lnTo>
                    <a:pt x="196" y="1022"/>
                  </a:lnTo>
                  <a:lnTo>
                    <a:pt x="199" y="1012"/>
                  </a:lnTo>
                  <a:lnTo>
                    <a:pt x="154" y="1010"/>
                  </a:lnTo>
                  <a:lnTo>
                    <a:pt x="130" y="991"/>
                  </a:lnTo>
                  <a:lnTo>
                    <a:pt x="128" y="972"/>
                  </a:lnTo>
                  <a:lnTo>
                    <a:pt x="99" y="958"/>
                  </a:lnTo>
                  <a:lnTo>
                    <a:pt x="99" y="958"/>
                  </a:lnTo>
                  <a:lnTo>
                    <a:pt x="102" y="941"/>
                  </a:lnTo>
                  <a:lnTo>
                    <a:pt x="102" y="941"/>
                  </a:lnTo>
                  <a:lnTo>
                    <a:pt x="109" y="918"/>
                  </a:lnTo>
                  <a:lnTo>
                    <a:pt x="92" y="856"/>
                  </a:lnTo>
                  <a:lnTo>
                    <a:pt x="107" y="835"/>
                  </a:lnTo>
                  <a:lnTo>
                    <a:pt x="126" y="832"/>
                  </a:lnTo>
                  <a:lnTo>
                    <a:pt x="135" y="814"/>
                  </a:lnTo>
                  <a:lnTo>
                    <a:pt x="152" y="811"/>
                  </a:lnTo>
                  <a:lnTo>
                    <a:pt x="173" y="783"/>
                  </a:lnTo>
                  <a:lnTo>
                    <a:pt x="192" y="792"/>
                  </a:lnTo>
                  <a:lnTo>
                    <a:pt x="187" y="799"/>
                  </a:lnTo>
                  <a:lnTo>
                    <a:pt x="192" y="809"/>
                  </a:lnTo>
                  <a:lnTo>
                    <a:pt x="225" y="799"/>
                  </a:lnTo>
                  <a:lnTo>
                    <a:pt x="180" y="785"/>
                  </a:lnTo>
                  <a:lnTo>
                    <a:pt x="187" y="750"/>
                  </a:lnTo>
                  <a:lnTo>
                    <a:pt x="187" y="750"/>
                  </a:lnTo>
                  <a:lnTo>
                    <a:pt x="267" y="700"/>
                  </a:lnTo>
                  <a:lnTo>
                    <a:pt x="353" y="691"/>
                  </a:lnTo>
                  <a:lnTo>
                    <a:pt x="369" y="719"/>
                  </a:lnTo>
                  <a:lnTo>
                    <a:pt x="402" y="721"/>
                  </a:lnTo>
                  <a:lnTo>
                    <a:pt x="390" y="752"/>
                  </a:lnTo>
                  <a:lnTo>
                    <a:pt x="400" y="771"/>
                  </a:lnTo>
                  <a:lnTo>
                    <a:pt x="419" y="776"/>
                  </a:lnTo>
                  <a:lnTo>
                    <a:pt x="447" y="747"/>
                  </a:lnTo>
                  <a:lnTo>
                    <a:pt x="466" y="773"/>
                  </a:lnTo>
                  <a:lnTo>
                    <a:pt x="490" y="771"/>
                  </a:lnTo>
                  <a:lnTo>
                    <a:pt x="487" y="785"/>
                  </a:lnTo>
                  <a:lnTo>
                    <a:pt x="504" y="795"/>
                  </a:lnTo>
                  <a:lnTo>
                    <a:pt x="509" y="809"/>
                  </a:lnTo>
                  <a:lnTo>
                    <a:pt x="523" y="811"/>
                  </a:lnTo>
                  <a:lnTo>
                    <a:pt x="513" y="797"/>
                  </a:lnTo>
                  <a:lnTo>
                    <a:pt x="535" y="780"/>
                  </a:lnTo>
                  <a:lnTo>
                    <a:pt x="537" y="740"/>
                  </a:lnTo>
                  <a:lnTo>
                    <a:pt x="530" y="743"/>
                  </a:lnTo>
                  <a:lnTo>
                    <a:pt x="525" y="736"/>
                  </a:lnTo>
                  <a:lnTo>
                    <a:pt x="513" y="747"/>
                  </a:lnTo>
                  <a:lnTo>
                    <a:pt x="513" y="707"/>
                  </a:lnTo>
                  <a:lnTo>
                    <a:pt x="502" y="721"/>
                  </a:lnTo>
                  <a:lnTo>
                    <a:pt x="504" y="745"/>
                  </a:lnTo>
                  <a:lnTo>
                    <a:pt x="485" y="733"/>
                  </a:lnTo>
                  <a:lnTo>
                    <a:pt x="478" y="740"/>
                  </a:lnTo>
                  <a:lnTo>
                    <a:pt x="492" y="740"/>
                  </a:lnTo>
                  <a:lnTo>
                    <a:pt x="478" y="740"/>
                  </a:lnTo>
                  <a:lnTo>
                    <a:pt x="471" y="726"/>
                  </a:lnTo>
                  <a:lnTo>
                    <a:pt x="478" y="702"/>
                  </a:lnTo>
                  <a:lnTo>
                    <a:pt x="516" y="681"/>
                  </a:lnTo>
                  <a:lnTo>
                    <a:pt x="542" y="684"/>
                  </a:lnTo>
                  <a:lnTo>
                    <a:pt x="528" y="733"/>
                  </a:lnTo>
                  <a:lnTo>
                    <a:pt x="539" y="738"/>
                  </a:lnTo>
                  <a:lnTo>
                    <a:pt x="546" y="721"/>
                  </a:lnTo>
                  <a:lnTo>
                    <a:pt x="542" y="712"/>
                  </a:lnTo>
                  <a:lnTo>
                    <a:pt x="554" y="691"/>
                  </a:lnTo>
                  <a:lnTo>
                    <a:pt x="568" y="686"/>
                  </a:lnTo>
                  <a:lnTo>
                    <a:pt x="558" y="674"/>
                  </a:lnTo>
                  <a:lnTo>
                    <a:pt x="577" y="679"/>
                  </a:lnTo>
                  <a:lnTo>
                    <a:pt x="591" y="672"/>
                  </a:lnTo>
                  <a:lnTo>
                    <a:pt x="596" y="641"/>
                  </a:lnTo>
                  <a:lnTo>
                    <a:pt x="620" y="627"/>
                  </a:lnTo>
                  <a:lnTo>
                    <a:pt x="622" y="613"/>
                  </a:lnTo>
                  <a:lnTo>
                    <a:pt x="608" y="601"/>
                  </a:lnTo>
                  <a:lnTo>
                    <a:pt x="565" y="655"/>
                  </a:lnTo>
                  <a:lnTo>
                    <a:pt x="563" y="629"/>
                  </a:lnTo>
                  <a:lnTo>
                    <a:pt x="582" y="608"/>
                  </a:lnTo>
                  <a:lnTo>
                    <a:pt x="610" y="596"/>
                  </a:lnTo>
                  <a:lnTo>
                    <a:pt x="655" y="549"/>
                  </a:lnTo>
                  <a:lnTo>
                    <a:pt x="700" y="546"/>
                  </a:lnTo>
                  <a:lnTo>
                    <a:pt x="755" y="556"/>
                  </a:lnTo>
                  <a:lnTo>
                    <a:pt x="854" y="523"/>
                  </a:lnTo>
                  <a:lnTo>
                    <a:pt x="923" y="518"/>
                  </a:lnTo>
                  <a:lnTo>
                    <a:pt x="958" y="461"/>
                  </a:lnTo>
                  <a:lnTo>
                    <a:pt x="1050" y="402"/>
                  </a:lnTo>
                  <a:lnTo>
                    <a:pt x="1093" y="317"/>
                  </a:lnTo>
                  <a:lnTo>
                    <a:pt x="1128" y="277"/>
                  </a:lnTo>
                  <a:lnTo>
                    <a:pt x="1150" y="218"/>
                  </a:lnTo>
                  <a:lnTo>
                    <a:pt x="1168" y="211"/>
                  </a:lnTo>
                  <a:close/>
                  <a:moveTo>
                    <a:pt x="1540" y="85"/>
                  </a:moveTo>
                  <a:lnTo>
                    <a:pt x="1544" y="116"/>
                  </a:lnTo>
                  <a:lnTo>
                    <a:pt x="1537" y="90"/>
                  </a:lnTo>
                  <a:lnTo>
                    <a:pt x="1540" y="114"/>
                  </a:lnTo>
                  <a:lnTo>
                    <a:pt x="1533" y="99"/>
                  </a:lnTo>
                  <a:lnTo>
                    <a:pt x="1535" y="88"/>
                  </a:lnTo>
                  <a:lnTo>
                    <a:pt x="1516" y="107"/>
                  </a:lnTo>
                  <a:lnTo>
                    <a:pt x="1521" y="151"/>
                  </a:lnTo>
                  <a:lnTo>
                    <a:pt x="1495" y="192"/>
                  </a:lnTo>
                  <a:lnTo>
                    <a:pt x="1490" y="234"/>
                  </a:lnTo>
                  <a:lnTo>
                    <a:pt x="1488" y="215"/>
                  </a:lnTo>
                  <a:lnTo>
                    <a:pt x="1509" y="133"/>
                  </a:lnTo>
                  <a:lnTo>
                    <a:pt x="1511" y="97"/>
                  </a:lnTo>
                  <a:lnTo>
                    <a:pt x="1526" y="83"/>
                  </a:lnTo>
                  <a:lnTo>
                    <a:pt x="1540" y="85"/>
                  </a:lnTo>
                  <a:close/>
                  <a:moveTo>
                    <a:pt x="1710" y="0"/>
                  </a:moveTo>
                  <a:lnTo>
                    <a:pt x="1708" y="26"/>
                  </a:lnTo>
                  <a:lnTo>
                    <a:pt x="1686" y="36"/>
                  </a:lnTo>
                  <a:lnTo>
                    <a:pt x="1677" y="52"/>
                  </a:lnTo>
                  <a:lnTo>
                    <a:pt x="1686" y="90"/>
                  </a:lnTo>
                  <a:lnTo>
                    <a:pt x="1703" y="111"/>
                  </a:lnTo>
                  <a:lnTo>
                    <a:pt x="1729" y="118"/>
                  </a:lnTo>
                  <a:lnTo>
                    <a:pt x="1833" y="104"/>
                  </a:lnTo>
                  <a:lnTo>
                    <a:pt x="1859" y="125"/>
                  </a:lnTo>
                  <a:lnTo>
                    <a:pt x="1859" y="159"/>
                  </a:lnTo>
                  <a:lnTo>
                    <a:pt x="1798" y="215"/>
                  </a:lnTo>
                  <a:lnTo>
                    <a:pt x="1795" y="246"/>
                  </a:lnTo>
                  <a:lnTo>
                    <a:pt x="1819" y="291"/>
                  </a:lnTo>
                  <a:lnTo>
                    <a:pt x="1854" y="293"/>
                  </a:lnTo>
                  <a:lnTo>
                    <a:pt x="1890" y="341"/>
                  </a:lnTo>
                  <a:lnTo>
                    <a:pt x="1911" y="355"/>
                  </a:lnTo>
                  <a:lnTo>
                    <a:pt x="1897" y="362"/>
                  </a:lnTo>
                  <a:lnTo>
                    <a:pt x="1883" y="386"/>
                  </a:lnTo>
                  <a:lnTo>
                    <a:pt x="1887" y="423"/>
                  </a:lnTo>
                  <a:lnTo>
                    <a:pt x="1878" y="431"/>
                  </a:lnTo>
                  <a:lnTo>
                    <a:pt x="1861" y="414"/>
                  </a:lnTo>
                  <a:lnTo>
                    <a:pt x="1878" y="419"/>
                  </a:lnTo>
                  <a:lnTo>
                    <a:pt x="1873" y="402"/>
                  </a:lnTo>
                  <a:lnTo>
                    <a:pt x="1847" y="412"/>
                  </a:lnTo>
                  <a:lnTo>
                    <a:pt x="1840" y="400"/>
                  </a:lnTo>
                  <a:lnTo>
                    <a:pt x="1871" y="381"/>
                  </a:lnTo>
                  <a:lnTo>
                    <a:pt x="1873" y="371"/>
                  </a:lnTo>
                  <a:lnTo>
                    <a:pt x="1854" y="367"/>
                  </a:lnTo>
                  <a:lnTo>
                    <a:pt x="1816" y="381"/>
                  </a:lnTo>
                  <a:lnTo>
                    <a:pt x="1857" y="357"/>
                  </a:lnTo>
                  <a:lnTo>
                    <a:pt x="1864" y="345"/>
                  </a:lnTo>
                  <a:lnTo>
                    <a:pt x="1838" y="348"/>
                  </a:lnTo>
                  <a:lnTo>
                    <a:pt x="1821" y="367"/>
                  </a:lnTo>
                  <a:lnTo>
                    <a:pt x="1802" y="343"/>
                  </a:lnTo>
                  <a:lnTo>
                    <a:pt x="1783" y="357"/>
                  </a:lnTo>
                  <a:lnTo>
                    <a:pt x="1753" y="355"/>
                  </a:lnTo>
                  <a:lnTo>
                    <a:pt x="1703" y="395"/>
                  </a:lnTo>
                  <a:lnTo>
                    <a:pt x="1682" y="433"/>
                  </a:lnTo>
                  <a:lnTo>
                    <a:pt x="1686" y="419"/>
                  </a:lnTo>
                  <a:lnTo>
                    <a:pt x="1663" y="428"/>
                  </a:lnTo>
                  <a:lnTo>
                    <a:pt x="1665" y="454"/>
                  </a:lnTo>
                  <a:lnTo>
                    <a:pt x="1670" y="435"/>
                  </a:lnTo>
                  <a:lnTo>
                    <a:pt x="1679" y="447"/>
                  </a:lnTo>
                  <a:lnTo>
                    <a:pt x="1693" y="435"/>
                  </a:lnTo>
                  <a:lnTo>
                    <a:pt x="1703" y="445"/>
                  </a:lnTo>
                  <a:lnTo>
                    <a:pt x="1705" y="461"/>
                  </a:lnTo>
                  <a:lnTo>
                    <a:pt x="1686" y="480"/>
                  </a:lnTo>
                  <a:lnTo>
                    <a:pt x="1625" y="449"/>
                  </a:lnTo>
                  <a:lnTo>
                    <a:pt x="1644" y="454"/>
                  </a:lnTo>
                  <a:lnTo>
                    <a:pt x="1651" y="421"/>
                  </a:lnTo>
                  <a:lnTo>
                    <a:pt x="1637" y="433"/>
                  </a:lnTo>
                  <a:lnTo>
                    <a:pt x="1644" y="442"/>
                  </a:lnTo>
                  <a:lnTo>
                    <a:pt x="1613" y="445"/>
                  </a:lnTo>
                  <a:lnTo>
                    <a:pt x="1582" y="421"/>
                  </a:lnTo>
                  <a:lnTo>
                    <a:pt x="1571" y="428"/>
                  </a:lnTo>
                  <a:lnTo>
                    <a:pt x="1568" y="402"/>
                  </a:lnTo>
                  <a:lnTo>
                    <a:pt x="1535" y="416"/>
                  </a:lnTo>
                  <a:lnTo>
                    <a:pt x="1544" y="395"/>
                  </a:lnTo>
                  <a:lnTo>
                    <a:pt x="1561" y="397"/>
                  </a:lnTo>
                  <a:lnTo>
                    <a:pt x="1518" y="364"/>
                  </a:lnTo>
                  <a:lnTo>
                    <a:pt x="1528" y="324"/>
                  </a:lnTo>
                  <a:lnTo>
                    <a:pt x="1568" y="319"/>
                  </a:lnTo>
                  <a:lnTo>
                    <a:pt x="1582" y="329"/>
                  </a:lnTo>
                  <a:lnTo>
                    <a:pt x="1608" y="312"/>
                  </a:lnTo>
                  <a:lnTo>
                    <a:pt x="1594" y="308"/>
                  </a:lnTo>
                  <a:lnTo>
                    <a:pt x="1589" y="293"/>
                  </a:lnTo>
                  <a:lnTo>
                    <a:pt x="1604" y="289"/>
                  </a:lnTo>
                  <a:lnTo>
                    <a:pt x="1592" y="291"/>
                  </a:lnTo>
                  <a:lnTo>
                    <a:pt x="1578" y="265"/>
                  </a:lnTo>
                  <a:lnTo>
                    <a:pt x="1542" y="272"/>
                  </a:lnTo>
                  <a:lnTo>
                    <a:pt x="1559" y="237"/>
                  </a:lnTo>
                  <a:lnTo>
                    <a:pt x="1526" y="251"/>
                  </a:lnTo>
                  <a:lnTo>
                    <a:pt x="1523" y="246"/>
                  </a:lnTo>
                  <a:lnTo>
                    <a:pt x="1552" y="199"/>
                  </a:lnTo>
                  <a:lnTo>
                    <a:pt x="1587" y="208"/>
                  </a:lnTo>
                  <a:lnTo>
                    <a:pt x="1585" y="227"/>
                  </a:lnTo>
                  <a:lnTo>
                    <a:pt x="1563" y="227"/>
                  </a:lnTo>
                  <a:lnTo>
                    <a:pt x="1561" y="237"/>
                  </a:lnTo>
                  <a:lnTo>
                    <a:pt x="1571" y="246"/>
                  </a:lnTo>
                  <a:lnTo>
                    <a:pt x="1575" y="232"/>
                  </a:lnTo>
                  <a:lnTo>
                    <a:pt x="1601" y="230"/>
                  </a:lnTo>
                  <a:lnTo>
                    <a:pt x="1589" y="225"/>
                  </a:lnTo>
                  <a:lnTo>
                    <a:pt x="1613" y="213"/>
                  </a:lnTo>
                  <a:lnTo>
                    <a:pt x="1587" y="206"/>
                  </a:lnTo>
                  <a:lnTo>
                    <a:pt x="1589" y="180"/>
                  </a:lnTo>
                  <a:lnTo>
                    <a:pt x="1571" y="189"/>
                  </a:lnTo>
                  <a:lnTo>
                    <a:pt x="1554" y="185"/>
                  </a:lnTo>
                  <a:lnTo>
                    <a:pt x="1537" y="144"/>
                  </a:lnTo>
                  <a:lnTo>
                    <a:pt x="1597" y="135"/>
                  </a:lnTo>
                  <a:lnTo>
                    <a:pt x="1625" y="149"/>
                  </a:lnTo>
                  <a:lnTo>
                    <a:pt x="1623" y="170"/>
                  </a:lnTo>
                  <a:lnTo>
                    <a:pt x="1634" y="177"/>
                  </a:lnTo>
                  <a:lnTo>
                    <a:pt x="1639" y="166"/>
                  </a:lnTo>
                  <a:lnTo>
                    <a:pt x="1630" y="137"/>
                  </a:lnTo>
                  <a:lnTo>
                    <a:pt x="1665" y="109"/>
                  </a:lnTo>
                  <a:lnTo>
                    <a:pt x="1672" y="114"/>
                  </a:lnTo>
                  <a:lnTo>
                    <a:pt x="1653" y="142"/>
                  </a:lnTo>
                  <a:lnTo>
                    <a:pt x="1665" y="144"/>
                  </a:lnTo>
                  <a:lnTo>
                    <a:pt x="1677" y="130"/>
                  </a:lnTo>
                  <a:lnTo>
                    <a:pt x="1701" y="173"/>
                  </a:lnTo>
                  <a:lnTo>
                    <a:pt x="1698" y="199"/>
                  </a:lnTo>
                  <a:lnTo>
                    <a:pt x="1717" y="206"/>
                  </a:lnTo>
                  <a:lnTo>
                    <a:pt x="1722" y="222"/>
                  </a:lnTo>
                  <a:lnTo>
                    <a:pt x="1736" y="211"/>
                  </a:lnTo>
                  <a:lnTo>
                    <a:pt x="1753" y="211"/>
                  </a:lnTo>
                  <a:lnTo>
                    <a:pt x="1760" y="163"/>
                  </a:lnTo>
                  <a:lnTo>
                    <a:pt x="1746" y="130"/>
                  </a:lnTo>
                  <a:lnTo>
                    <a:pt x="1757" y="133"/>
                  </a:lnTo>
                  <a:lnTo>
                    <a:pt x="1757" y="125"/>
                  </a:lnTo>
                  <a:lnTo>
                    <a:pt x="1746" y="128"/>
                  </a:lnTo>
                  <a:lnTo>
                    <a:pt x="1746" y="140"/>
                  </a:lnTo>
                  <a:lnTo>
                    <a:pt x="1719" y="140"/>
                  </a:lnTo>
                  <a:lnTo>
                    <a:pt x="1705" y="121"/>
                  </a:lnTo>
                  <a:lnTo>
                    <a:pt x="1686" y="116"/>
                  </a:lnTo>
                  <a:lnTo>
                    <a:pt x="1672" y="73"/>
                  </a:lnTo>
                  <a:lnTo>
                    <a:pt x="1649" y="95"/>
                  </a:lnTo>
                  <a:lnTo>
                    <a:pt x="1651" y="107"/>
                  </a:lnTo>
                  <a:lnTo>
                    <a:pt x="1597" y="130"/>
                  </a:lnTo>
                  <a:lnTo>
                    <a:pt x="1620" y="71"/>
                  </a:lnTo>
                  <a:lnTo>
                    <a:pt x="1623" y="40"/>
                  </a:lnTo>
                  <a:lnTo>
                    <a:pt x="1587" y="62"/>
                  </a:lnTo>
                  <a:lnTo>
                    <a:pt x="1594" y="95"/>
                  </a:lnTo>
                  <a:lnTo>
                    <a:pt x="1547" y="133"/>
                  </a:lnTo>
                  <a:lnTo>
                    <a:pt x="1549" y="118"/>
                  </a:lnTo>
                  <a:lnTo>
                    <a:pt x="1582" y="92"/>
                  </a:lnTo>
                  <a:lnTo>
                    <a:pt x="1582" y="50"/>
                  </a:lnTo>
                  <a:lnTo>
                    <a:pt x="1599" y="29"/>
                  </a:lnTo>
                  <a:lnTo>
                    <a:pt x="1625" y="12"/>
                  </a:lnTo>
                  <a:lnTo>
                    <a:pt x="1710" y="0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92338F34-BB29-C3DC-062D-5384F0D0A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7473" y="1947353"/>
              <a:ext cx="2212885" cy="1846105"/>
            </a:xfrm>
            <a:custGeom>
              <a:avLst/>
              <a:gdLst>
                <a:gd name="T0" fmla="*/ 154 w 2983"/>
                <a:gd name="T1" fmla="*/ 321 h 2646"/>
                <a:gd name="T2" fmla="*/ 102 w 2983"/>
                <a:gd name="T3" fmla="*/ 321 h 2646"/>
                <a:gd name="T4" fmla="*/ 327 w 2983"/>
                <a:gd name="T5" fmla="*/ 272 h 2646"/>
                <a:gd name="T6" fmla="*/ 916 w 2983"/>
                <a:gd name="T7" fmla="*/ 236 h 2646"/>
                <a:gd name="T8" fmla="*/ 511 w 2983"/>
                <a:gd name="T9" fmla="*/ 246 h 2646"/>
                <a:gd name="T10" fmla="*/ 821 w 2983"/>
                <a:gd name="T11" fmla="*/ 196 h 2646"/>
                <a:gd name="T12" fmla="*/ 731 w 2983"/>
                <a:gd name="T13" fmla="*/ 194 h 2646"/>
                <a:gd name="T14" fmla="*/ 1249 w 2983"/>
                <a:gd name="T15" fmla="*/ 113 h 2646"/>
                <a:gd name="T16" fmla="*/ 1746 w 2983"/>
                <a:gd name="T17" fmla="*/ 352 h 2646"/>
                <a:gd name="T18" fmla="*/ 1935 w 2983"/>
                <a:gd name="T19" fmla="*/ 543 h 2646"/>
                <a:gd name="T20" fmla="*/ 2124 w 2983"/>
                <a:gd name="T21" fmla="*/ 577 h 2646"/>
                <a:gd name="T22" fmla="*/ 2465 w 2983"/>
                <a:gd name="T23" fmla="*/ 631 h 2646"/>
                <a:gd name="T24" fmla="*/ 2732 w 2983"/>
                <a:gd name="T25" fmla="*/ 837 h 2646"/>
                <a:gd name="T26" fmla="*/ 2957 w 2983"/>
                <a:gd name="T27" fmla="*/ 974 h 2646"/>
                <a:gd name="T28" fmla="*/ 2680 w 2983"/>
                <a:gd name="T29" fmla="*/ 1076 h 2646"/>
                <a:gd name="T30" fmla="*/ 2500 w 2983"/>
                <a:gd name="T31" fmla="*/ 1260 h 2646"/>
                <a:gd name="T32" fmla="*/ 2625 w 2983"/>
                <a:gd name="T33" fmla="*/ 1477 h 2646"/>
                <a:gd name="T34" fmla="*/ 2666 w 2983"/>
                <a:gd name="T35" fmla="*/ 1596 h 2646"/>
                <a:gd name="T36" fmla="*/ 2656 w 2983"/>
                <a:gd name="T37" fmla="*/ 1726 h 2646"/>
                <a:gd name="T38" fmla="*/ 2642 w 2983"/>
                <a:gd name="T39" fmla="*/ 1832 h 2646"/>
                <a:gd name="T40" fmla="*/ 2380 w 2983"/>
                <a:gd name="T41" fmla="*/ 1955 h 2646"/>
                <a:gd name="T42" fmla="*/ 2368 w 2983"/>
                <a:gd name="T43" fmla="*/ 2111 h 2646"/>
                <a:gd name="T44" fmla="*/ 2429 w 2983"/>
                <a:gd name="T45" fmla="*/ 2324 h 2646"/>
                <a:gd name="T46" fmla="*/ 2280 w 2983"/>
                <a:gd name="T47" fmla="*/ 2359 h 2646"/>
                <a:gd name="T48" fmla="*/ 2160 w 2983"/>
                <a:gd name="T49" fmla="*/ 2475 h 2646"/>
                <a:gd name="T50" fmla="*/ 2067 w 2983"/>
                <a:gd name="T51" fmla="*/ 2511 h 2646"/>
                <a:gd name="T52" fmla="*/ 1928 w 2983"/>
                <a:gd name="T53" fmla="*/ 2530 h 2646"/>
                <a:gd name="T54" fmla="*/ 1878 w 2983"/>
                <a:gd name="T55" fmla="*/ 2634 h 2646"/>
                <a:gd name="T56" fmla="*/ 1795 w 2983"/>
                <a:gd name="T57" fmla="*/ 2539 h 2646"/>
                <a:gd name="T58" fmla="*/ 1831 w 2983"/>
                <a:gd name="T59" fmla="*/ 2374 h 2646"/>
                <a:gd name="T60" fmla="*/ 1649 w 2983"/>
                <a:gd name="T61" fmla="*/ 2237 h 2646"/>
                <a:gd name="T62" fmla="*/ 1620 w 2983"/>
                <a:gd name="T63" fmla="*/ 2052 h 2646"/>
                <a:gd name="T64" fmla="*/ 1533 w 2983"/>
                <a:gd name="T65" fmla="*/ 1950 h 2646"/>
                <a:gd name="T66" fmla="*/ 1422 w 2983"/>
                <a:gd name="T67" fmla="*/ 1830 h 2646"/>
                <a:gd name="T68" fmla="*/ 1403 w 2983"/>
                <a:gd name="T69" fmla="*/ 1693 h 2646"/>
                <a:gd name="T70" fmla="*/ 1483 w 2983"/>
                <a:gd name="T71" fmla="*/ 1534 h 2646"/>
                <a:gd name="T72" fmla="*/ 1327 w 2983"/>
                <a:gd name="T73" fmla="*/ 1579 h 2646"/>
                <a:gd name="T74" fmla="*/ 1147 w 2983"/>
                <a:gd name="T75" fmla="*/ 1473 h 2646"/>
                <a:gd name="T76" fmla="*/ 1081 w 2983"/>
                <a:gd name="T77" fmla="*/ 1608 h 2646"/>
                <a:gd name="T78" fmla="*/ 1001 w 2983"/>
                <a:gd name="T79" fmla="*/ 1846 h 2646"/>
                <a:gd name="T80" fmla="*/ 819 w 2983"/>
                <a:gd name="T81" fmla="*/ 1849 h 2646"/>
                <a:gd name="T82" fmla="*/ 771 w 2983"/>
                <a:gd name="T83" fmla="*/ 1667 h 2646"/>
                <a:gd name="T84" fmla="*/ 556 w 2983"/>
                <a:gd name="T85" fmla="*/ 1589 h 2646"/>
                <a:gd name="T86" fmla="*/ 249 w 2983"/>
                <a:gd name="T87" fmla="*/ 1726 h 2646"/>
                <a:gd name="T88" fmla="*/ 121 w 2983"/>
                <a:gd name="T89" fmla="*/ 1513 h 2646"/>
                <a:gd name="T90" fmla="*/ 133 w 2983"/>
                <a:gd name="T91" fmla="*/ 1319 h 2646"/>
                <a:gd name="T92" fmla="*/ 317 w 2983"/>
                <a:gd name="T93" fmla="*/ 837 h 2646"/>
                <a:gd name="T94" fmla="*/ 225 w 2983"/>
                <a:gd name="T95" fmla="*/ 487 h 2646"/>
                <a:gd name="T96" fmla="*/ 270 w 2983"/>
                <a:gd name="T97" fmla="*/ 447 h 2646"/>
                <a:gd name="T98" fmla="*/ 525 w 2983"/>
                <a:gd name="T99" fmla="*/ 298 h 2646"/>
                <a:gd name="T100" fmla="*/ 871 w 2983"/>
                <a:gd name="T101" fmla="*/ 338 h 2646"/>
                <a:gd name="T102" fmla="*/ 871 w 2983"/>
                <a:gd name="T103" fmla="*/ 470 h 2646"/>
                <a:gd name="T104" fmla="*/ 958 w 2983"/>
                <a:gd name="T105" fmla="*/ 390 h 2646"/>
                <a:gd name="T106" fmla="*/ 1143 w 2983"/>
                <a:gd name="T107" fmla="*/ 451 h 2646"/>
                <a:gd name="T108" fmla="*/ 1202 w 2983"/>
                <a:gd name="T109" fmla="*/ 369 h 2646"/>
                <a:gd name="T110" fmla="*/ 1192 w 2983"/>
                <a:gd name="T111" fmla="*/ 837 h 2646"/>
                <a:gd name="T112" fmla="*/ 1351 w 2983"/>
                <a:gd name="T113" fmla="*/ 960 h 2646"/>
                <a:gd name="T114" fmla="*/ 1332 w 2983"/>
                <a:gd name="T115" fmla="*/ 844 h 2646"/>
                <a:gd name="T116" fmla="*/ 1235 w 2983"/>
                <a:gd name="T117" fmla="*/ 789 h 2646"/>
                <a:gd name="T118" fmla="*/ 1102 w 2983"/>
                <a:gd name="T119" fmla="*/ 749 h 2646"/>
                <a:gd name="T120" fmla="*/ 1069 w 2983"/>
                <a:gd name="T121" fmla="*/ 23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83" h="2646">
                  <a:moveTo>
                    <a:pt x="97" y="371"/>
                  </a:moveTo>
                  <a:lnTo>
                    <a:pt x="62" y="376"/>
                  </a:lnTo>
                  <a:lnTo>
                    <a:pt x="38" y="387"/>
                  </a:lnTo>
                  <a:lnTo>
                    <a:pt x="64" y="404"/>
                  </a:lnTo>
                  <a:lnTo>
                    <a:pt x="55" y="416"/>
                  </a:lnTo>
                  <a:lnTo>
                    <a:pt x="48" y="402"/>
                  </a:lnTo>
                  <a:lnTo>
                    <a:pt x="33" y="411"/>
                  </a:lnTo>
                  <a:lnTo>
                    <a:pt x="0" y="385"/>
                  </a:lnTo>
                  <a:lnTo>
                    <a:pt x="5" y="369"/>
                  </a:lnTo>
                  <a:lnTo>
                    <a:pt x="60" y="350"/>
                  </a:lnTo>
                  <a:lnTo>
                    <a:pt x="97" y="371"/>
                  </a:lnTo>
                  <a:close/>
                  <a:moveTo>
                    <a:pt x="154" y="321"/>
                  </a:moveTo>
                  <a:lnTo>
                    <a:pt x="142" y="326"/>
                  </a:lnTo>
                  <a:lnTo>
                    <a:pt x="156" y="326"/>
                  </a:lnTo>
                  <a:lnTo>
                    <a:pt x="145" y="333"/>
                  </a:lnTo>
                  <a:lnTo>
                    <a:pt x="149" y="342"/>
                  </a:lnTo>
                  <a:lnTo>
                    <a:pt x="133" y="340"/>
                  </a:lnTo>
                  <a:lnTo>
                    <a:pt x="128" y="324"/>
                  </a:lnTo>
                  <a:lnTo>
                    <a:pt x="154" y="321"/>
                  </a:lnTo>
                  <a:close/>
                  <a:moveTo>
                    <a:pt x="102" y="321"/>
                  </a:moveTo>
                  <a:lnTo>
                    <a:pt x="116" y="328"/>
                  </a:lnTo>
                  <a:lnTo>
                    <a:pt x="104" y="333"/>
                  </a:lnTo>
                  <a:lnTo>
                    <a:pt x="102" y="307"/>
                  </a:lnTo>
                  <a:lnTo>
                    <a:pt x="102" y="321"/>
                  </a:lnTo>
                  <a:close/>
                  <a:moveTo>
                    <a:pt x="256" y="283"/>
                  </a:moveTo>
                  <a:lnTo>
                    <a:pt x="268" y="293"/>
                  </a:lnTo>
                  <a:lnTo>
                    <a:pt x="128" y="302"/>
                  </a:lnTo>
                  <a:lnTo>
                    <a:pt x="256" y="283"/>
                  </a:lnTo>
                  <a:close/>
                  <a:moveTo>
                    <a:pt x="412" y="243"/>
                  </a:moveTo>
                  <a:lnTo>
                    <a:pt x="419" y="253"/>
                  </a:lnTo>
                  <a:lnTo>
                    <a:pt x="388" y="260"/>
                  </a:lnTo>
                  <a:lnTo>
                    <a:pt x="384" y="255"/>
                  </a:lnTo>
                  <a:lnTo>
                    <a:pt x="388" y="262"/>
                  </a:lnTo>
                  <a:lnTo>
                    <a:pt x="372" y="264"/>
                  </a:lnTo>
                  <a:lnTo>
                    <a:pt x="334" y="262"/>
                  </a:lnTo>
                  <a:lnTo>
                    <a:pt x="327" y="272"/>
                  </a:lnTo>
                  <a:lnTo>
                    <a:pt x="310" y="262"/>
                  </a:lnTo>
                  <a:lnTo>
                    <a:pt x="301" y="272"/>
                  </a:lnTo>
                  <a:lnTo>
                    <a:pt x="294" y="262"/>
                  </a:lnTo>
                  <a:lnTo>
                    <a:pt x="322" y="246"/>
                  </a:lnTo>
                  <a:lnTo>
                    <a:pt x="412" y="243"/>
                  </a:lnTo>
                  <a:close/>
                  <a:moveTo>
                    <a:pt x="916" y="236"/>
                  </a:moveTo>
                  <a:lnTo>
                    <a:pt x="927" y="243"/>
                  </a:lnTo>
                  <a:lnTo>
                    <a:pt x="909" y="246"/>
                  </a:lnTo>
                  <a:lnTo>
                    <a:pt x="904" y="257"/>
                  </a:lnTo>
                  <a:lnTo>
                    <a:pt x="885" y="257"/>
                  </a:lnTo>
                  <a:lnTo>
                    <a:pt x="897" y="238"/>
                  </a:lnTo>
                  <a:lnTo>
                    <a:pt x="916" y="236"/>
                  </a:lnTo>
                  <a:close/>
                  <a:moveTo>
                    <a:pt x="450" y="234"/>
                  </a:moveTo>
                  <a:lnTo>
                    <a:pt x="471" y="236"/>
                  </a:lnTo>
                  <a:lnTo>
                    <a:pt x="473" y="250"/>
                  </a:lnTo>
                  <a:lnTo>
                    <a:pt x="426" y="243"/>
                  </a:lnTo>
                  <a:lnTo>
                    <a:pt x="450" y="234"/>
                  </a:lnTo>
                  <a:close/>
                  <a:moveTo>
                    <a:pt x="559" y="210"/>
                  </a:moveTo>
                  <a:lnTo>
                    <a:pt x="587" y="212"/>
                  </a:lnTo>
                  <a:lnTo>
                    <a:pt x="589" y="222"/>
                  </a:lnTo>
                  <a:lnTo>
                    <a:pt x="518" y="227"/>
                  </a:lnTo>
                  <a:lnTo>
                    <a:pt x="514" y="246"/>
                  </a:lnTo>
                  <a:lnTo>
                    <a:pt x="511" y="238"/>
                  </a:lnTo>
                  <a:lnTo>
                    <a:pt x="511" y="246"/>
                  </a:lnTo>
                  <a:lnTo>
                    <a:pt x="490" y="246"/>
                  </a:lnTo>
                  <a:lnTo>
                    <a:pt x="497" y="215"/>
                  </a:lnTo>
                  <a:lnTo>
                    <a:pt x="559" y="210"/>
                  </a:lnTo>
                  <a:close/>
                  <a:moveTo>
                    <a:pt x="819" y="208"/>
                  </a:moveTo>
                  <a:lnTo>
                    <a:pt x="826" y="224"/>
                  </a:lnTo>
                  <a:lnTo>
                    <a:pt x="816" y="217"/>
                  </a:lnTo>
                  <a:lnTo>
                    <a:pt x="819" y="208"/>
                  </a:lnTo>
                  <a:close/>
                  <a:moveTo>
                    <a:pt x="821" y="196"/>
                  </a:moveTo>
                  <a:lnTo>
                    <a:pt x="816" y="203"/>
                  </a:lnTo>
                  <a:lnTo>
                    <a:pt x="812" y="201"/>
                  </a:lnTo>
                  <a:lnTo>
                    <a:pt x="816" y="186"/>
                  </a:lnTo>
                  <a:lnTo>
                    <a:pt x="821" y="196"/>
                  </a:lnTo>
                  <a:close/>
                  <a:moveTo>
                    <a:pt x="646" y="186"/>
                  </a:moveTo>
                  <a:lnTo>
                    <a:pt x="703" y="196"/>
                  </a:lnTo>
                  <a:lnTo>
                    <a:pt x="665" y="208"/>
                  </a:lnTo>
                  <a:lnTo>
                    <a:pt x="629" y="203"/>
                  </a:lnTo>
                  <a:lnTo>
                    <a:pt x="622" y="217"/>
                  </a:lnTo>
                  <a:lnTo>
                    <a:pt x="613" y="215"/>
                  </a:lnTo>
                  <a:lnTo>
                    <a:pt x="622" y="191"/>
                  </a:lnTo>
                  <a:lnTo>
                    <a:pt x="646" y="186"/>
                  </a:lnTo>
                  <a:close/>
                  <a:moveTo>
                    <a:pt x="750" y="172"/>
                  </a:moveTo>
                  <a:lnTo>
                    <a:pt x="795" y="194"/>
                  </a:lnTo>
                  <a:lnTo>
                    <a:pt x="738" y="179"/>
                  </a:lnTo>
                  <a:lnTo>
                    <a:pt x="731" y="194"/>
                  </a:lnTo>
                  <a:lnTo>
                    <a:pt x="719" y="182"/>
                  </a:lnTo>
                  <a:lnTo>
                    <a:pt x="750" y="172"/>
                  </a:lnTo>
                  <a:close/>
                  <a:moveTo>
                    <a:pt x="1039" y="139"/>
                  </a:moveTo>
                  <a:lnTo>
                    <a:pt x="1020" y="142"/>
                  </a:lnTo>
                  <a:lnTo>
                    <a:pt x="1034" y="125"/>
                  </a:lnTo>
                  <a:lnTo>
                    <a:pt x="1041" y="127"/>
                  </a:lnTo>
                  <a:lnTo>
                    <a:pt x="1039" y="139"/>
                  </a:lnTo>
                  <a:close/>
                  <a:moveTo>
                    <a:pt x="1228" y="73"/>
                  </a:moveTo>
                  <a:lnTo>
                    <a:pt x="1228" y="85"/>
                  </a:lnTo>
                  <a:lnTo>
                    <a:pt x="1242" y="92"/>
                  </a:lnTo>
                  <a:lnTo>
                    <a:pt x="1237" y="104"/>
                  </a:lnTo>
                  <a:lnTo>
                    <a:pt x="1249" y="113"/>
                  </a:lnTo>
                  <a:lnTo>
                    <a:pt x="1244" y="97"/>
                  </a:lnTo>
                  <a:lnTo>
                    <a:pt x="1277" y="130"/>
                  </a:lnTo>
                  <a:lnTo>
                    <a:pt x="1351" y="142"/>
                  </a:lnTo>
                  <a:lnTo>
                    <a:pt x="1426" y="125"/>
                  </a:lnTo>
                  <a:lnTo>
                    <a:pt x="1417" y="92"/>
                  </a:lnTo>
                  <a:lnTo>
                    <a:pt x="1417" y="92"/>
                  </a:lnTo>
                  <a:lnTo>
                    <a:pt x="1542" y="87"/>
                  </a:lnTo>
                  <a:lnTo>
                    <a:pt x="1604" y="113"/>
                  </a:lnTo>
                  <a:lnTo>
                    <a:pt x="1635" y="153"/>
                  </a:lnTo>
                  <a:lnTo>
                    <a:pt x="1672" y="229"/>
                  </a:lnTo>
                  <a:lnTo>
                    <a:pt x="1720" y="274"/>
                  </a:lnTo>
                  <a:lnTo>
                    <a:pt x="1746" y="352"/>
                  </a:lnTo>
                  <a:lnTo>
                    <a:pt x="1821" y="406"/>
                  </a:lnTo>
                  <a:lnTo>
                    <a:pt x="1855" y="413"/>
                  </a:lnTo>
                  <a:lnTo>
                    <a:pt x="1855" y="413"/>
                  </a:lnTo>
                  <a:lnTo>
                    <a:pt x="1883" y="418"/>
                  </a:lnTo>
                  <a:lnTo>
                    <a:pt x="1876" y="430"/>
                  </a:lnTo>
                  <a:lnTo>
                    <a:pt x="1885" y="451"/>
                  </a:lnTo>
                  <a:lnTo>
                    <a:pt x="1876" y="463"/>
                  </a:lnTo>
                  <a:lnTo>
                    <a:pt x="1888" y="473"/>
                  </a:lnTo>
                  <a:lnTo>
                    <a:pt x="1888" y="482"/>
                  </a:lnTo>
                  <a:lnTo>
                    <a:pt x="1899" y="480"/>
                  </a:lnTo>
                  <a:lnTo>
                    <a:pt x="1902" y="508"/>
                  </a:lnTo>
                  <a:lnTo>
                    <a:pt x="1935" y="543"/>
                  </a:lnTo>
                  <a:lnTo>
                    <a:pt x="1935" y="534"/>
                  </a:lnTo>
                  <a:lnTo>
                    <a:pt x="1961" y="515"/>
                  </a:lnTo>
                  <a:lnTo>
                    <a:pt x="1970" y="536"/>
                  </a:lnTo>
                  <a:lnTo>
                    <a:pt x="1961" y="558"/>
                  </a:lnTo>
                  <a:lnTo>
                    <a:pt x="1968" y="558"/>
                  </a:lnTo>
                  <a:lnTo>
                    <a:pt x="1982" y="543"/>
                  </a:lnTo>
                  <a:lnTo>
                    <a:pt x="2008" y="555"/>
                  </a:lnTo>
                  <a:lnTo>
                    <a:pt x="2037" y="536"/>
                  </a:lnTo>
                  <a:lnTo>
                    <a:pt x="2030" y="525"/>
                  </a:lnTo>
                  <a:lnTo>
                    <a:pt x="2046" y="525"/>
                  </a:lnTo>
                  <a:lnTo>
                    <a:pt x="2048" y="508"/>
                  </a:lnTo>
                  <a:lnTo>
                    <a:pt x="2124" y="577"/>
                  </a:lnTo>
                  <a:lnTo>
                    <a:pt x="2162" y="577"/>
                  </a:lnTo>
                  <a:lnTo>
                    <a:pt x="2176" y="553"/>
                  </a:lnTo>
                  <a:lnTo>
                    <a:pt x="2205" y="539"/>
                  </a:lnTo>
                  <a:lnTo>
                    <a:pt x="2205" y="539"/>
                  </a:lnTo>
                  <a:lnTo>
                    <a:pt x="2219" y="548"/>
                  </a:lnTo>
                  <a:lnTo>
                    <a:pt x="2247" y="548"/>
                  </a:lnTo>
                  <a:lnTo>
                    <a:pt x="2320" y="598"/>
                  </a:lnTo>
                  <a:lnTo>
                    <a:pt x="2368" y="612"/>
                  </a:lnTo>
                  <a:lnTo>
                    <a:pt x="2377" y="610"/>
                  </a:lnTo>
                  <a:lnTo>
                    <a:pt x="2377" y="610"/>
                  </a:lnTo>
                  <a:lnTo>
                    <a:pt x="2441" y="603"/>
                  </a:lnTo>
                  <a:lnTo>
                    <a:pt x="2465" y="631"/>
                  </a:lnTo>
                  <a:lnTo>
                    <a:pt x="2479" y="633"/>
                  </a:lnTo>
                  <a:lnTo>
                    <a:pt x="2476" y="645"/>
                  </a:lnTo>
                  <a:lnTo>
                    <a:pt x="2521" y="669"/>
                  </a:lnTo>
                  <a:lnTo>
                    <a:pt x="2571" y="624"/>
                  </a:lnTo>
                  <a:lnTo>
                    <a:pt x="2590" y="638"/>
                  </a:lnTo>
                  <a:lnTo>
                    <a:pt x="2614" y="640"/>
                  </a:lnTo>
                  <a:lnTo>
                    <a:pt x="2628" y="692"/>
                  </a:lnTo>
                  <a:lnTo>
                    <a:pt x="2637" y="695"/>
                  </a:lnTo>
                  <a:lnTo>
                    <a:pt x="2675" y="761"/>
                  </a:lnTo>
                  <a:lnTo>
                    <a:pt x="2739" y="794"/>
                  </a:lnTo>
                  <a:lnTo>
                    <a:pt x="2725" y="815"/>
                  </a:lnTo>
                  <a:lnTo>
                    <a:pt x="2732" y="837"/>
                  </a:lnTo>
                  <a:lnTo>
                    <a:pt x="2756" y="830"/>
                  </a:lnTo>
                  <a:lnTo>
                    <a:pt x="2782" y="851"/>
                  </a:lnTo>
                  <a:lnTo>
                    <a:pt x="2782" y="851"/>
                  </a:lnTo>
                  <a:lnTo>
                    <a:pt x="2786" y="875"/>
                  </a:lnTo>
                  <a:lnTo>
                    <a:pt x="2824" y="919"/>
                  </a:lnTo>
                  <a:lnTo>
                    <a:pt x="2893" y="896"/>
                  </a:lnTo>
                  <a:lnTo>
                    <a:pt x="2928" y="927"/>
                  </a:lnTo>
                  <a:lnTo>
                    <a:pt x="2949" y="919"/>
                  </a:lnTo>
                  <a:lnTo>
                    <a:pt x="2983" y="938"/>
                  </a:lnTo>
                  <a:lnTo>
                    <a:pt x="2983" y="938"/>
                  </a:lnTo>
                  <a:lnTo>
                    <a:pt x="2959" y="962"/>
                  </a:lnTo>
                  <a:lnTo>
                    <a:pt x="2957" y="974"/>
                  </a:lnTo>
                  <a:lnTo>
                    <a:pt x="2928" y="969"/>
                  </a:lnTo>
                  <a:lnTo>
                    <a:pt x="2919" y="1014"/>
                  </a:lnTo>
                  <a:lnTo>
                    <a:pt x="2923" y="1033"/>
                  </a:lnTo>
                  <a:lnTo>
                    <a:pt x="2897" y="1040"/>
                  </a:lnTo>
                  <a:lnTo>
                    <a:pt x="2864" y="1068"/>
                  </a:lnTo>
                  <a:lnTo>
                    <a:pt x="2810" y="1097"/>
                  </a:lnTo>
                  <a:lnTo>
                    <a:pt x="2798" y="1099"/>
                  </a:lnTo>
                  <a:lnTo>
                    <a:pt x="2796" y="1085"/>
                  </a:lnTo>
                  <a:lnTo>
                    <a:pt x="2765" y="1094"/>
                  </a:lnTo>
                  <a:lnTo>
                    <a:pt x="2756" y="1076"/>
                  </a:lnTo>
                  <a:lnTo>
                    <a:pt x="2715" y="1068"/>
                  </a:lnTo>
                  <a:lnTo>
                    <a:pt x="2680" y="1076"/>
                  </a:lnTo>
                  <a:lnTo>
                    <a:pt x="2682" y="1061"/>
                  </a:lnTo>
                  <a:lnTo>
                    <a:pt x="2625" y="1064"/>
                  </a:lnTo>
                  <a:lnTo>
                    <a:pt x="2616" y="1066"/>
                  </a:lnTo>
                  <a:lnTo>
                    <a:pt x="2614" y="1090"/>
                  </a:lnTo>
                  <a:lnTo>
                    <a:pt x="2585" y="1120"/>
                  </a:lnTo>
                  <a:lnTo>
                    <a:pt x="2559" y="1118"/>
                  </a:lnTo>
                  <a:lnTo>
                    <a:pt x="2550" y="1128"/>
                  </a:lnTo>
                  <a:lnTo>
                    <a:pt x="2543" y="1118"/>
                  </a:lnTo>
                  <a:lnTo>
                    <a:pt x="2481" y="1132"/>
                  </a:lnTo>
                  <a:lnTo>
                    <a:pt x="2474" y="1191"/>
                  </a:lnTo>
                  <a:lnTo>
                    <a:pt x="2495" y="1227"/>
                  </a:lnTo>
                  <a:lnTo>
                    <a:pt x="2500" y="1260"/>
                  </a:lnTo>
                  <a:lnTo>
                    <a:pt x="2519" y="1258"/>
                  </a:lnTo>
                  <a:lnTo>
                    <a:pt x="2526" y="1279"/>
                  </a:lnTo>
                  <a:lnTo>
                    <a:pt x="2526" y="1279"/>
                  </a:lnTo>
                  <a:lnTo>
                    <a:pt x="2526" y="1281"/>
                  </a:lnTo>
                  <a:lnTo>
                    <a:pt x="2526" y="1281"/>
                  </a:lnTo>
                  <a:lnTo>
                    <a:pt x="2573" y="1364"/>
                  </a:lnTo>
                  <a:lnTo>
                    <a:pt x="2607" y="1350"/>
                  </a:lnTo>
                  <a:lnTo>
                    <a:pt x="2604" y="1369"/>
                  </a:lnTo>
                  <a:lnTo>
                    <a:pt x="2585" y="1383"/>
                  </a:lnTo>
                  <a:lnTo>
                    <a:pt x="2583" y="1404"/>
                  </a:lnTo>
                  <a:lnTo>
                    <a:pt x="2625" y="1477"/>
                  </a:lnTo>
                  <a:lnTo>
                    <a:pt x="2625" y="1477"/>
                  </a:lnTo>
                  <a:lnTo>
                    <a:pt x="2621" y="1475"/>
                  </a:lnTo>
                  <a:lnTo>
                    <a:pt x="2621" y="1475"/>
                  </a:lnTo>
                  <a:lnTo>
                    <a:pt x="2607" y="1470"/>
                  </a:lnTo>
                  <a:lnTo>
                    <a:pt x="2588" y="1477"/>
                  </a:lnTo>
                  <a:lnTo>
                    <a:pt x="2581" y="1511"/>
                  </a:lnTo>
                  <a:lnTo>
                    <a:pt x="2630" y="1570"/>
                  </a:lnTo>
                  <a:lnTo>
                    <a:pt x="2630" y="1582"/>
                  </a:lnTo>
                  <a:lnTo>
                    <a:pt x="2637" y="1579"/>
                  </a:lnTo>
                  <a:lnTo>
                    <a:pt x="2637" y="1579"/>
                  </a:lnTo>
                  <a:lnTo>
                    <a:pt x="2642" y="1584"/>
                  </a:lnTo>
                  <a:lnTo>
                    <a:pt x="2642" y="1584"/>
                  </a:lnTo>
                  <a:lnTo>
                    <a:pt x="2666" y="1596"/>
                  </a:lnTo>
                  <a:lnTo>
                    <a:pt x="2663" y="1615"/>
                  </a:lnTo>
                  <a:lnTo>
                    <a:pt x="2642" y="1626"/>
                  </a:lnTo>
                  <a:lnTo>
                    <a:pt x="2611" y="1629"/>
                  </a:lnTo>
                  <a:lnTo>
                    <a:pt x="2642" y="1664"/>
                  </a:lnTo>
                  <a:lnTo>
                    <a:pt x="2642" y="1664"/>
                  </a:lnTo>
                  <a:lnTo>
                    <a:pt x="2642" y="1669"/>
                  </a:lnTo>
                  <a:lnTo>
                    <a:pt x="2642" y="1669"/>
                  </a:lnTo>
                  <a:lnTo>
                    <a:pt x="2628" y="1681"/>
                  </a:lnTo>
                  <a:lnTo>
                    <a:pt x="2637" y="1697"/>
                  </a:lnTo>
                  <a:lnTo>
                    <a:pt x="2654" y="1702"/>
                  </a:lnTo>
                  <a:lnTo>
                    <a:pt x="2656" y="1726"/>
                  </a:lnTo>
                  <a:lnTo>
                    <a:pt x="2656" y="1726"/>
                  </a:lnTo>
                  <a:lnTo>
                    <a:pt x="2661" y="1726"/>
                  </a:lnTo>
                  <a:lnTo>
                    <a:pt x="2661" y="1726"/>
                  </a:lnTo>
                  <a:lnTo>
                    <a:pt x="2673" y="1740"/>
                  </a:lnTo>
                  <a:lnTo>
                    <a:pt x="2666" y="1747"/>
                  </a:lnTo>
                  <a:lnTo>
                    <a:pt x="2640" y="1757"/>
                  </a:lnTo>
                  <a:lnTo>
                    <a:pt x="2630" y="1768"/>
                  </a:lnTo>
                  <a:lnTo>
                    <a:pt x="2633" y="1790"/>
                  </a:lnTo>
                  <a:lnTo>
                    <a:pt x="2656" y="1794"/>
                  </a:lnTo>
                  <a:lnTo>
                    <a:pt x="2649" y="1832"/>
                  </a:lnTo>
                  <a:lnTo>
                    <a:pt x="2649" y="1832"/>
                  </a:lnTo>
                  <a:lnTo>
                    <a:pt x="2642" y="1832"/>
                  </a:lnTo>
                  <a:lnTo>
                    <a:pt x="2642" y="1832"/>
                  </a:lnTo>
                  <a:lnTo>
                    <a:pt x="2609" y="1861"/>
                  </a:lnTo>
                  <a:lnTo>
                    <a:pt x="2588" y="1863"/>
                  </a:lnTo>
                  <a:lnTo>
                    <a:pt x="2585" y="1870"/>
                  </a:lnTo>
                  <a:lnTo>
                    <a:pt x="2604" y="1879"/>
                  </a:lnTo>
                  <a:lnTo>
                    <a:pt x="2599" y="1908"/>
                  </a:lnTo>
                  <a:lnTo>
                    <a:pt x="2550" y="1903"/>
                  </a:lnTo>
                  <a:lnTo>
                    <a:pt x="2519" y="1917"/>
                  </a:lnTo>
                  <a:lnTo>
                    <a:pt x="2441" y="1915"/>
                  </a:lnTo>
                  <a:lnTo>
                    <a:pt x="2410" y="1922"/>
                  </a:lnTo>
                  <a:lnTo>
                    <a:pt x="2415" y="1936"/>
                  </a:lnTo>
                  <a:lnTo>
                    <a:pt x="2394" y="1955"/>
                  </a:lnTo>
                  <a:lnTo>
                    <a:pt x="2380" y="1955"/>
                  </a:lnTo>
                  <a:lnTo>
                    <a:pt x="2377" y="1948"/>
                  </a:lnTo>
                  <a:lnTo>
                    <a:pt x="2358" y="1957"/>
                  </a:lnTo>
                  <a:lnTo>
                    <a:pt x="2370" y="1988"/>
                  </a:lnTo>
                  <a:lnTo>
                    <a:pt x="2384" y="1986"/>
                  </a:lnTo>
                  <a:lnTo>
                    <a:pt x="2394" y="2005"/>
                  </a:lnTo>
                  <a:lnTo>
                    <a:pt x="2410" y="2005"/>
                  </a:lnTo>
                  <a:lnTo>
                    <a:pt x="2389" y="2024"/>
                  </a:lnTo>
                  <a:lnTo>
                    <a:pt x="2389" y="2040"/>
                  </a:lnTo>
                  <a:lnTo>
                    <a:pt x="2410" y="2052"/>
                  </a:lnTo>
                  <a:lnTo>
                    <a:pt x="2410" y="2069"/>
                  </a:lnTo>
                  <a:lnTo>
                    <a:pt x="2401" y="2088"/>
                  </a:lnTo>
                  <a:lnTo>
                    <a:pt x="2368" y="2111"/>
                  </a:lnTo>
                  <a:lnTo>
                    <a:pt x="2365" y="2118"/>
                  </a:lnTo>
                  <a:lnTo>
                    <a:pt x="2372" y="2123"/>
                  </a:lnTo>
                  <a:lnTo>
                    <a:pt x="2365" y="2147"/>
                  </a:lnTo>
                  <a:lnTo>
                    <a:pt x="2375" y="2187"/>
                  </a:lnTo>
                  <a:lnTo>
                    <a:pt x="2396" y="2199"/>
                  </a:lnTo>
                  <a:lnTo>
                    <a:pt x="2401" y="2220"/>
                  </a:lnTo>
                  <a:lnTo>
                    <a:pt x="2422" y="2246"/>
                  </a:lnTo>
                  <a:lnTo>
                    <a:pt x="2422" y="2286"/>
                  </a:lnTo>
                  <a:lnTo>
                    <a:pt x="2441" y="2312"/>
                  </a:lnTo>
                  <a:lnTo>
                    <a:pt x="2441" y="2312"/>
                  </a:lnTo>
                  <a:lnTo>
                    <a:pt x="2424" y="2315"/>
                  </a:lnTo>
                  <a:lnTo>
                    <a:pt x="2429" y="2324"/>
                  </a:lnTo>
                  <a:lnTo>
                    <a:pt x="2403" y="2333"/>
                  </a:lnTo>
                  <a:lnTo>
                    <a:pt x="2410" y="2345"/>
                  </a:lnTo>
                  <a:lnTo>
                    <a:pt x="2401" y="2345"/>
                  </a:lnTo>
                  <a:lnTo>
                    <a:pt x="2403" y="2367"/>
                  </a:lnTo>
                  <a:lnTo>
                    <a:pt x="2420" y="2376"/>
                  </a:lnTo>
                  <a:lnTo>
                    <a:pt x="2415" y="2393"/>
                  </a:lnTo>
                  <a:lnTo>
                    <a:pt x="2384" y="2371"/>
                  </a:lnTo>
                  <a:lnTo>
                    <a:pt x="2356" y="2395"/>
                  </a:lnTo>
                  <a:lnTo>
                    <a:pt x="2332" y="2395"/>
                  </a:lnTo>
                  <a:lnTo>
                    <a:pt x="2316" y="2378"/>
                  </a:lnTo>
                  <a:lnTo>
                    <a:pt x="2280" y="2359"/>
                  </a:lnTo>
                  <a:lnTo>
                    <a:pt x="2280" y="2359"/>
                  </a:lnTo>
                  <a:lnTo>
                    <a:pt x="2275" y="2359"/>
                  </a:lnTo>
                  <a:lnTo>
                    <a:pt x="2275" y="2359"/>
                  </a:lnTo>
                  <a:lnTo>
                    <a:pt x="2242" y="2364"/>
                  </a:lnTo>
                  <a:lnTo>
                    <a:pt x="2247" y="2381"/>
                  </a:lnTo>
                  <a:lnTo>
                    <a:pt x="2247" y="2381"/>
                  </a:lnTo>
                  <a:lnTo>
                    <a:pt x="2247" y="2388"/>
                  </a:lnTo>
                  <a:lnTo>
                    <a:pt x="2247" y="2388"/>
                  </a:lnTo>
                  <a:lnTo>
                    <a:pt x="2226" y="2430"/>
                  </a:lnTo>
                  <a:lnTo>
                    <a:pt x="2205" y="2435"/>
                  </a:lnTo>
                  <a:lnTo>
                    <a:pt x="2197" y="2454"/>
                  </a:lnTo>
                  <a:lnTo>
                    <a:pt x="2167" y="2464"/>
                  </a:lnTo>
                  <a:lnTo>
                    <a:pt x="2160" y="2475"/>
                  </a:lnTo>
                  <a:lnTo>
                    <a:pt x="2150" y="2475"/>
                  </a:lnTo>
                  <a:lnTo>
                    <a:pt x="2141" y="2461"/>
                  </a:lnTo>
                  <a:lnTo>
                    <a:pt x="2126" y="2478"/>
                  </a:lnTo>
                  <a:lnTo>
                    <a:pt x="2131" y="2482"/>
                  </a:lnTo>
                  <a:lnTo>
                    <a:pt x="2124" y="2501"/>
                  </a:lnTo>
                  <a:lnTo>
                    <a:pt x="2103" y="2501"/>
                  </a:lnTo>
                  <a:lnTo>
                    <a:pt x="2112" y="2513"/>
                  </a:lnTo>
                  <a:lnTo>
                    <a:pt x="2089" y="2516"/>
                  </a:lnTo>
                  <a:lnTo>
                    <a:pt x="2089" y="2516"/>
                  </a:lnTo>
                  <a:lnTo>
                    <a:pt x="2086" y="2516"/>
                  </a:lnTo>
                  <a:lnTo>
                    <a:pt x="2086" y="2516"/>
                  </a:lnTo>
                  <a:lnTo>
                    <a:pt x="2067" y="2511"/>
                  </a:lnTo>
                  <a:lnTo>
                    <a:pt x="2060" y="2527"/>
                  </a:lnTo>
                  <a:lnTo>
                    <a:pt x="2046" y="2508"/>
                  </a:lnTo>
                  <a:lnTo>
                    <a:pt x="2041" y="2525"/>
                  </a:lnTo>
                  <a:lnTo>
                    <a:pt x="2025" y="2525"/>
                  </a:lnTo>
                  <a:lnTo>
                    <a:pt x="2018" y="2539"/>
                  </a:lnTo>
                  <a:lnTo>
                    <a:pt x="1975" y="2568"/>
                  </a:lnTo>
                  <a:lnTo>
                    <a:pt x="1975" y="2568"/>
                  </a:lnTo>
                  <a:lnTo>
                    <a:pt x="1977" y="2551"/>
                  </a:lnTo>
                  <a:lnTo>
                    <a:pt x="1959" y="2527"/>
                  </a:lnTo>
                  <a:lnTo>
                    <a:pt x="1947" y="2530"/>
                  </a:lnTo>
                  <a:lnTo>
                    <a:pt x="1944" y="2539"/>
                  </a:lnTo>
                  <a:lnTo>
                    <a:pt x="1928" y="2530"/>
                  </a:lnTo>
                  <a:lnTo>
                    <a:pt x="1937" y="2572"/>
                  </a:lnTo>
                  <a:lnTo>
                    <a:pt x="1921" y="2560"/>
                  </a:lnTo>
                  <a:lnTo>
                    <a:pt x="1921" y="2542"/>
                  </a:lnTo>
                  <a:lnTo>
                    <a:pt x="1909" y="2532"/>
                  </a:lnTo>
                  <a:lnTo>
                    <a:pt x="1895" y="2537"/>
                  </a:lnTo>
                  <a:lnTo>
                    <a:pt x="1897" y="2558"/>
                  </a:lnTo>
                  <a:lnTo>
                    <a:pt x="1881" y="2556"/>
                  </a:lnTo>
                  <a:lnTo>
                    <a:pt x="1864" y="2572"/>
                  </a:lnTo>
                  <a:lnTo>
                    <a:pt x="1838" y="2579"/>
                  </a:lnTo>
                  <a:lnTo>
                    <a:pt x="1862" y="2622"/>
                  </a:lnTo>
                  <a:lnTo>
                    <a:pt x="1881" y="2605"/>
                  </a:lnTo>
                  <a:lnTo>
                    <a:pt x="1878" y="2634"/>
                  </a:lnTo>
                  <a:lnTo>
                    <a:pt x="1857" y="2646"/>
                  </a:lnTo>
                  <a:lnTo>
                    <a:pt x="1819" y="2624"/>
                  </a:lnTo>
                  <a:lnTo>
                    <a:pt x="1795" y="2629"/>
                  </a:lnTo>
                  <a:lnTo>
                    <a:pt x="1795" y="2617"/>
                  </a:lnTo>
                  <a:lnTo>
                    <a:pt x="1779" y="2617"/>
                  </a:lnTo>
                  <a:lnTo>
                    <a:pt x="1753" y="2598"/>
                  </a:lnTo>
                  <a:lnTo>
                    <a:pt x="1736" y="2577"/>
                  </a:lnTo>
                  <a:lnTo>
                    <a:pt x="1758" y="2582"/>
                  </a:lnTo>
                  <a:lnTo>
                    <a:pt x="1762" y="2572"/>
                  </a:lnTo>
                  <a:lnTo>
                    <a:pt x="1753" y="2565"/>
                  </a:lnTo>
                  <a:lnTo>
                    <a:pt x="1765" y="2544"/>
                  </a:lnTo>
                  <a:lnTo>
                    <a:pt x="1795" y="2539"/>
                  </a:lnTo>
                  <a:lnTo>
                    <a:pt x="1802" y="2527"/>
                  </a:lnTo>
                  <a:lnTo>
                    <a:pt x="1793" y="2499"/>
                  </a:lnTo>
                  <a:lnTo>
                    <a:pt x="1802" y="2475"/>
                  </a:lnTo>
                  <a:lnTo>
                    <a:pt x="1769" y="2433"/>
                  </a:lnTo>
                  <a:lnTo>
                    <a:pt x="1791" y="2416"/>
                  </a:lnTo>
                  <a:lnTo>
                    <a:pt x="1781" y="2388"/>
                  </a:lnTo>
                  <a:lnTo>
                    <a:pt x="1791" y="2402"/>
                  </a:lnTo>
                  <a:lnTo>
                    <a:pt x="1805" y="2397"/>
                  </a:lnTo>
                  <a:lnTo>
                    <a:pt x="1793" y="2381"/>
                  </a:lnTo>
                  <a:lnTo>
                    <a:pt x="1795" y="2367"/>
                  </a:lnTo>
                  <a:lnTo>
                    <a:pt x="1824" y="2383"/>
                  </a:lnTo>
                  <a:lnTo>
                    <a:pt x="1831" y="2374"/>
                  </a:lnTo>
                  <a:lnTo>
                    <a:pt x="1800" y="2343"/>
                  </a:lnTo>
                  <a:lnTo>
                    <a:pt x="1793" y="2317"/>
                  </a:lnTo>
                  <a:lnTo>
                    <a:pt x="1760" y="2329"/>
                  </a:lnTo>
                  <a:lnTo>
                    <a:pt x="1743" y="2312"/>
                  </a:lnTo>
                  <a:lnTo>
                    <a:pt x="1722" y="2326"/>
                  </a:lnTo>
                  <a:lnTo>
                    <a:pt x="1713" y="2317"/>
                  </a:lnTo>
                  <a:lnTo>
                    <a:pt x="1715" y="2296"/>
                  </a:lnTo>
                  <a:lnTo>
                    <a:pt x="1687" y="2307"/>
                  </a:lnTo>
                  <a:lnTo>
                    <a:pt x="1687" y="2307"/>
                  </a:lnTo>
                  <a:lnTo>
                    <a:pt x="1642" y="2303"/>
                  </a:lnTo>
                  <a:lnTo>
                    <a:pt x="1658" y="2253"/>
                  </a:lnTo>
                  <a:lnTo>
                    <a:pt x="1649" y="2237"/>
                  </a:lnTo>
                  <a:lnTo>
                    <a:pt x="1653" y="2222"/>
                  </a:lnTo>
                  <a:lnTo>
                    <a:pt x="1642" y="2213"/>
                  </a:lnTo>
                  <a:lnTo>
                    <a:pt x="1684" y="2163"/>
                  </a:lnTo>
                  <a:lnTo>
                    <a:pt x="1672" y="2142"/>
                  </a:lnTo>
                  <a:lnTo>
                    <a:pt x="1682" y="2128"/>
                  </a:lnTo>
                  <a:lnTo>
                    <a:pt x="1677" y="2118"/>
                  </a:lnTo>
                  <a:lnTo>
                    <a:pt x="1694" y="2097"/>
                  </a:lnTo>
                  <a:lnTo>
                    <a:pt x="1661" y="2104"/>
                  </a:lnTo>
                  <a:lnTo>
                    <a:pt x="1635" y="2095"/>
                  </a:lnTo>
                  <a:lnTo>
                    <a:pt x="1611" y="2104"/>
                  </a:lnTo>
                  <a:lnTo>
                    <a:pt x="1623" y="2078"/>
                  </a:lnTo>
                  <a:lnTo>
                    <a:pt x="1620" y="2052"/>
                  </a:lnTo>
                  <a:lnTo>
                    <a:pt x="1580" y="2028"/>
                  </a:lnTo>
                  <a:lnTo>
                    <a:pt x="1583" y="2017"/>
                  </a:lnTo>
                  <a:lnTo>
                    <a:pt x="1575" y="2014"/>
                  </a:lnTo>
                  <a:lnTo>
                    <a:pt x="1587" y="2002"/>
                  </a:lnTo>
                  <a:lnTo>
                    <a:pt x="1580" y="1988"/>
                  </a:lnTo>
                  <a:lnTo>
                    <a:pt x="1547" y="1988"/>
                  </a:lnTo>
                  <a:lnTo>
                    <a:pt x="1540" y="2002"/>
                  </a:lnTo>
                  <a:lnTo>
                    <a:pt x="1528" y="1998"/>
                  </a:lnTo>
                  <a:lnTo>
                    <a:pt x="1521" y="1981"/>
                  </a:lnTo>
                  <a:lnTo>
                    <a:pt x="1533" y="1967"/>
                  </a:lnTo>
                  <a:lnTo>
                    <a:pt x="1523" y="1960"/>
                  </a:lnTo>
                  <a:lnTo>
                    <a:pt x="1533" y="1950"/>
                  </a:lnTo>
                  <a:lnTo>
                    <a:pt x="1521" y="1929"/>
                  </a:lnTo>
                  <a:lnTo>
                    <a:pt x="1521" y="1905"/>
                  </a:lnTo>
                  <a:lnTo>
                    <a:pt x="1533" y="1894"/>
                  </a:lnTo>
                  <a:lnTo>
                    <a:pt x="1509" y="1868"/>
                  </a:lnTo>
                  <a:lnTo>
                    <a:pt x="1497" y="1870"/>
                  </a:lnTo>
                  <a:lnTo>
                    <a:pt x="1512" y="1846"/>
                  </a:lnTo>
                  <a:lnTo>
                    <a:pt x="1509" y="1835"/>
                  </a:lnTo>
                  <a:lnTo>
                    <a:pt x="1495" y="1825"/>
                  </a:lnTo>
                  <a:lnTo>
                    <a:pt x="1469" y="1830"/>
                  </a:lnTo>
                  <a:lnTo>
                    <a:pt x="1457" y="1825"/>
                  </a:lnTo>
                  <a:lnTo>
                    <a:pt x="1457" y="1818"/>
                  </a:lnTo>
                  <a:lnTo>
                    <a:pt x="1422" y="1830"/>
                  </a:lnTo>
                  <a:lnTo>
                    <a:pt x="1429" y="1794"/>
                  </a:lnTo>
                  <a:lnTo>
                    <a:pt x="1408" y="1771"/>
                  </a:lnTo>
                  <a:lnTo>
                    <a:pt x="1419" y="1778"/>
                  </a:lnTo>
                  <a:lnTo>
                    <a:pt x="1424" y="1771"/>
                  </a:lnTo>
                  <a:lnTo>
                    <a:pt x="1429" y="1783"/>
                  </a:lnTo>
                  <a:lnTo>
                    <a:pt x="1443" y="1783"/>
                  </a:lnTo>
                  <a:lnTo>
                    <a:pt x="1438" y="1742"/>
                  </a:lnTo>
                  <a:lnTo>
                    <a:pt x="1448" y="1747"/>
                  </a:lnTo>
                  <a:lnTo>
                    <a:pt x="1462" y="1735"/>
                  </a:lnTo>
                  <a:lnTo>
                    <a:pt x="1438" y="1716"/>
                  </a:lnTo>
                  <a:lnTo>
                    <a:pt x="1400" y="1704"/>
                  </a:lnTo>
                  <a:lnTo>
                    <a:pt x="1403" y="1693"/>
                  </a:lnTo>
                  <a:lnTo>
                    <a:pt x="1396" y="1688"/>
                  </a:lnTo>
                  <a:lnTo>
                    <a:pt x="1408" y="1683"/>
                  </a:lnTo>
                  <a:lnTo>
                    <a:pt x="1415" y="1643"/>
                  </a:lnTo>
                  <a:lnTo>
                    <a:pt x="1426" y="1638"/>
                  </a:lnTo>
                  <a:lnTo>
                    <a:pt x="1431" y="1624"/>
                  </a:lnTo>
                  <a:lnTo>
                    <a:pt x="1450" y="1629"/>
                  </a:lnTo>
                  <a:lnTo>
                    <a:pt x="1476" y="1598"/>
                  </a:lnTo>
                  <a:lnTo>
                    <a:pt x="1474" y="1582"/>
                  </a:lnTo>
                  <a:lnTo>
                    <a:pt x="1490" y="1565"/>
                  </a:lnTo>
                  <a:lnTo>
                    <a:pt x="1490" y="1548"/>
                  </a:lnTo>
                  <a:lnTo>
                    <a:pt x="1483" y="1548"/>
                  </a:lnTo>
                  <a:lnTo>
                    <a:pt x="1483" y="1534"/>
                  </a:lnTo>
                  <a:lnTo>
                    <a:pt x="1474" y="1527"/>
                  </a:lnTo>
                  <a:lnTo>
                    <a:pt x="1497" y="1494"/>
                  </a:lnTo>
                  <a:lnTo>
                    <a:pt x="1476" y="1473"/>
                  </a:lnTo>
                  <a:lnTo>
                    <a:pt x="1448" y="1470"/>
                  </a:lnTo>
                  <a:lnTo>
                    <a:pt x="1424" y="1513"/>
                  </a:lnTo>
                  <a:lnTo>
                    <a:pt x="1403" y="1520"/>
                  </a:lnTo>
                  <a:lnTo>
                    <a:pt x="1408" y="1539"/>
                  </a:lnTo>
                  <a:lnTo>
                    <a:pt x="1382" y="1553"/>
                  </a:lnTo>
                  <a:lnTo>
                    <a:pt x="1377" y="1567"/>
                  </a:lnTo>
                  <a:lnTo>
                    <a:pt x="1351" y="1565"/>
                  </a:lnTo>
                  <a:lnTo>
                    <a:pt x="1346" y="1574"/>
                  </a:lnTo>
                  <a:lnTo>
                    <a:pt x="1327" y="1579"/>
                  </a:lnTo>
                  <a:lnTo>
                    <a:pt x="1289" y="1572"/>
                  </a:lnTo>
                  <a:lnTo>
                    <a:pt x="1263" y="1582"/>
                  </a:lnTo>
                  <a:lnTo>
                    <a:pt x="1249" y="1570"/>
                  </a:lnTo>
                  <a:lnTo>
                    <a:pt x="1240" y="1574"/>
                  </a:lnTo>
                  <a:lnTo>
                    <a:pt x="1237" y="1551"/>
                  </a:lnTo>
                  <a:lnTo>
                    <a:pt x="1244" y="1541"/>
                  </a:lnTo>
                  <a:lnTo>
                    <a:pt x="1237" y="1527"/>
                  </a:lnTo>
                  <a:lnTo>
                    <a:pt x="1235" y="1468"/>
                  </a:lnTo>
                  <a:lnTo>
                    <a:pt x="1228" y="1451"/>
                  </a:lnTo>
                  <a:lnTo>
                    <a:pt x="1216" y="1454"/>
                  </a:lnTo>
                  <a:lnTo>
                    <a:pt x="1204" y="1440"/>
                  </a:lnTo>
                  <a:lnTo>
                    <a:pt x="1147" y="1473"/>
                  </a:lnTo>
                  <a:lnTo>
                    <a:pt x="1114" y="1461"/>
                  </a:lnTo>
                  <a:lnTo>
                    <a:pt x="1088" y="1480"/>
                  </a:lnTo>
                  <a:lnTo>
                    <a:pt x="1086" y="1511"/>
                  </a:lnTo>
                  <a:lnTo>
                    <a:pt x="1065" y="1527"/>
                  </a:lnTo>
                  <a:lnTo>
                    <a:pt x="1053" y="1520"/>
                  </a:lnTo>
                  <a:lnTo>
                    <a:pt x="1032" y="1527"/>
                  </a:lnTo>
                  <a:lnTo>
                    <a:pt x="996" y="1513"/>
                  </a:lnTo>
                  <a:lnTo>
                    <a:pt x="996" y="1537"/>
                  </a:lnTo>
                  <a:lnTo>
                    <a:pt x="1005" y="1546"/>
                  </a:lnTo>
                  <a:lnTo>
                    <a:pt x="1003" y="1567"/>
                  </a:lnTo>
                  <a:lnTo>
                    <a:pt x="1050" y="1586"/>
                  </a:lnTo>
                  <a:lnTo>
                    <a:pt x="1081" y="1608"/>
                  </a:lnTo>
                  <a:lnTo>
                    <a:pt x="1095" y="1652"/>
                  </a:lnTo>
                  <a:lnTo>
                    <a:pt x="1091" y="1681"/>
                  </a:lnTo>
                  <a:lnTo>
                    <a:pt x="1095" y="1721"/>
                  </a:lnTo>
                  <a:lnTo>
                    <a:pt x="1079" y="1752"/>
                  </a:lnTo>
                  <a:lnTo>
                    <a:pt x="1095" y="1773"/>
                  </a:lnTo>
                  <a:lnTo>
                    <a:pt x="1124" y="1783"/>
                  </a:lnTo>
                  <a:lnTo>
                    <a:pt x="1095" y="1811"/>
                  </a:lnTo>
                  <a:lnTo>
                    <a:pt x="1060" y="1830"/>
                  </a:lnTo>
                  <a:lnTo>
                    <a:pt x="1058" y="1853"/>
                  </a:lnTo>
                  <a:lnTo>
                    <a:pt x="1036" y="1853"/>
                  </a:lnTo>
                  <a:lnTo>
                    <a:pt x="1017" y="1842"/>
                  </a:lnTo>
                  <a:lnTo>
                    <a:pt x="1001" y="1846"/>
                  </a:lnTo>
                  <a:lnTo>
                    <a:pt x="984" y="1839"/>
                  </a:lnTo>
                  <a:lnTo>
                    <a:pt x="984" y="1830"/>
                  </a:lnTo>
                  <a:lnTo>
                    <a:pt x="946" y="1858"/>
                  </a:lnTo>
                  <a:lnTo>
                    <a:pt x="927" y="1891"/>
                  </a:lnTo>
                  <a:lnTo>
                    <a:pt x="904" y="1889"/>
                  </a:lnTo>
                  <a:lnTo>
                    <a:pt x="871" y="1905"/>
                  </a:lnTo>
                  <a:lnTo>
                    <a:pt x="833" y="1894"/>
                  </a:lnTo>
                  <a:lnTo>
                    <a:pt x="802" y="1927"/>
                  </a:lnTo>
                  <a:lnTo>
                    <a:pt x="764" y="1913"/>
                  </a:lnTo>
                  <a:lnTo>
                    <a:pt x="743" y="1879"/>
                  </a:lnTo>
                  <a:lnTo>
                    <a:pt x="795" y="1849"/>
                  </a:lnTo>
                  <a:lnTo>
                    <a:pt x="819" y="1849"/>
                  </a:lnTo>
                  <a:lnTo>
                    <a:pt x="812" y="1813"/>
                  </a:lnTo>
                  <a:lnTo>
                    <a:pt x="814" y="1806"/>
                  </a:lnTo>
                  <a:lnTo>
                    <a:pt x="828" y="1804"/>
                  </a:lnTo>
                  <a:lnTo>
                    <a:pt x="816" y="1790"/>
                  </a:lnTo>
                  <a:lnTo>
                    <a:pt x="774" y="1790"/>
                  </a:lnTo>
                  <a:lnTo>
                    <a:pt x="757" y="1778"/>
                  </a:lnTo>
                  <a:lnTo>
                    <a:pt x="755" y="1761"/>
                  </a:lnTo>
                  <a:lnTo>
                    <a:pt x="769" y="1740"/>
                  </a:lnTo>
                  <a:lnTo>
                    <a:pt x="769" y="1704"/>
                  </a:lnTo>
                  <a:lnTo>
                    <a:pt x="788" y="1700"/>
                  </a:lnTo>
                  <a:lnTo>
                    <a:pt x="771" y="1683"/>
                  </a:lnTo>
                  <a:lnTo>
                    <a:pt x="771" y="1667"/>
                  </a:lnTo>
                  <a:lnTo>
                    <a:pt x="809" y="1660"/>
                  </a:lnTo>
                  <a:lnTo>
                    <a:pt x="783" y="1634"/>
                  </a:lnTo>
                  <a:lnTo>
                    <a:pt x="776" y="1605"/>
                  </a:lnTo>
                  <a:lnTo>
                    <a:pt x="748" y="1589"/>
                  </a:lnTo>
                  <a:lnTo>
                    <a:pt x="719" y="1600"/>
                  </a:lnTo>
                  <a:lnTo>
                    <a:pt x="698" y="1598"/>
                  </a:lnTo>
                  <a:lnTo>
                    <a:pt x="641" y="1570"/>
                  </a:lnTo>
                  <a:lnTo>
                    <a:pt x="625" y="1518"/>
                  </a:lnTo>
                  <a:lnTo>
                    <a:pt x="577" y="1496"/>
                  </a:lnTo>
                  <a:lnTo>
                    <a:pt x="551" y="1539"/>
                  </a:lnTo>
                  <a:lnTo>
                    <a:pt x="575" y="1548"/>
                  </a:lnTo>
                  <a:lnTo>
                    <a:pt x="556" y="1589"/>
                  </a:lnTo>
                  <a:lnTo>
                    <a:pt x="561" y="1593"/>
                  </a:lnTo>
                  <a:lnTo>
                    <a:pt x="525" y="1603"/>
                  </a:lnTo>
                  <a:lnTo>
                    <a:pt x="473" y="1636"/>
                  </a:lnTo>
                  <a:lnTo>
                    <a:pt x="466" y="1655"/>
                  </a:lnTo>
                  <a:lnTo>
                    <a:pt x="443" y="1660"/>
                  </a:lnTo>
                  <a:lnTo>
                    <a:pt x="428" y="1681"/>
                  </a:lnTo>
                  <a:lnTo>
                    <a:pt x="400" y="1688"/>
                  </a:lnTo>
                  <a:lnTo>
                    <a:pt x="388" y="1704"/>
                  </a:lnTo>
                  <a:lnTo>
                    <a:pt x="303" y="1702"/>
                  </a:lnTo>
                  <a:lnTo>
                    <a:pt x="284" y="1707"/>
                  </a:lnTo>
                  <a:lnTo>
                    <a:pt x="270" y="1723"/>
                  </a:lnTo>
                  <a:lnTo>
                    <a:pt x="249" y="1726"/>
                  </a:lnTo>
                  <a:lnTo>
                    <a:pt x="249" y="1726"/>
                  </a:lnTo>
                  <a:lnTo>
                    <a:pt x="227" y="1695"/>
                  </a:lnTo>
                  <a:lnTo>
                    <a:pt x="225" y="1678"/>
                  </a:lnTo>
                  <a:lnTo>
                    <a:pt x="253" y="1617"/>
                  </a:lnTo>
                  <a:lnTo>
                    <a:pt x="253" y="1596"/>
                  </a:lnTo>
                  <a:lnTo>
                    <a:pt x="244" y="1570"/>
                  </a:lnTo>
                  <a:lnTo>
                    <a:pt x="232" y="1570"/>
                  </a:lnTo>
                  <a:lnTo>
                    <a:pt x="216" y="1541"/>
                  </a:lnTo>
                  <a:lnTo>
                    <a:pt x="204" y="1503"/>
                  </a:lnTo>
                  <a:lnTo>
                    <a:pt x="175" y="1534"/>
                  </a:lnTo>
                  <a:lnTo>
                    <a:pt x="121" y="1522"/>
                  </a:lnTo>
                  <a:lnTo>
                    <a:pt x="121" y="1513"/>
                  </a:lnTo>
                  <a:lnTo>
                    <a:pt x="64" y="1508"/>
                  </a:lnTo>
                  <a:lnTo>
                    <a:pt x="26" y="1485"/>
                  </a:lnTo>
                  <a:lnTo>
                    <a:pt x="31" y="1451"/>
                  </a:lnTo>
                  <a:lnTo>
                    <a:pt x="17" y="1418"/>
                  </a:lnTo>
                  <a:lnTo>
                    <a:pt x="38" y="1423"/>
                  </a:lnTo>
                  <a:lnTo>
                    <a:pt x="43" y="1409"/>
                  </a:lnTo>
                  <a:lnTo>
                    <a:pt x="69" y="1409"/>
                  </a:lnTo>
                  <a:lnTo>
                    <a:pt x="41" y="1383"/>
                  </a:lnTo>
                  <a:lnTo>
                    <a:pt x="45" y="1357"/>
                  </a:lnTo>
                  <a:lnTo>
                    <a:pt x="36" y="1345"/>
                  </a:lnTo>
                  <a:lnTo>
                    <a:pt x="60" y="1324"/>
                  </a:lnTo>
                  <a:lnTo>
                    <a:pt x="133" y="1319"/>
                  </a:lnTo>
                  <a:lnTo>
                    <a:pt x="171" y="1336"/>
                  </a:lnTo>
                  <a:lnTo>
                    <a:pt x="194" y="1326"/>
                  </a:lnTo>
                  <a:lnTo>
                    <a:pt x="235" y="1340"/>
                  </a:lnTo>
                  <a:lnTo>
                    <a:pt x="242" y="1331"/>
                  </a:lnTo>
                  <a:lnTo>
                    <a:pt x="253" y="1165"/>
                  </a:lnTo>
                  <a:lnTo>
                    <a:pt x="265" y="1135"/>
                  </a:lnTo>
                  <a:lnTo>
                    <a:pt x="263" y="1125"/>
                  </a:lnTo>
                  <a:lnTo>
                    <a:pt x="320" y="1033"/>
                  </a:lnTo>
                  <a:lnTo>
                    <a:pt x="341" y="967"/>
                  </a:lnTo>
                  <a:lnTo>
                    <a:pt x="331" y="860"/>
                  </a:lnTo>
                  <a:lnTo>
                    <a:pt x="320" y="853"/>
                  </a:lnTo>
                  <a:lnTo>
                    <a:pt x="317" y="837"/>
                  </a:lnTo>
                  <a:lnTo>
                    <a:pt x="331" y="799"/>
                  </a:lnTo>
                  <a:lnTo>
                    <a:pt x="346" y="794"/>
                  </a:lnTo>
                  <a:lnTo>
                    <a:pt x="336" y="785"/>
                  </a:lnTo>
                  <a:lnTo>
                    <a:pt x="341" y="775"/>
                  </a:lnTo>
                  <a:lnTo>
                    <a:pt x="336" y="730"/>
                  </a:lnTo>
                  <a:lnTo>
                    <a:pt x="348" y="711"/>
                  </a:lnTo>
                  <a:lnTo>
                    <a:pt x="357" y="655"/>
                  </a:lnTo>
                  <a:lnTo>
                    <a:pt x="395" y="652"/>
                  </a:lnTo>
                  <a:lnTo>
                    <a:pt x="218" y="631"/>
                  </a:lnTo>
                  <a:lnTo>
                    <a:pt x="209" y="603"/>
                  </a:lnTo>
                  <a:lnTo>
                    <a:pt x="216" y="588"/>
                  </a:lnTo>
                  <a:lnTo>
                    <a:pt x="225" y="487"/>
                  </a:lnTo>
                  <a:lnTo>
                    <a:pt x="239" y="465"/>
                  </a:lnTo>
                  <a:lnTo>
                    <a:pt x="230" y="437"/>
                  </a:lnTo>
                  <a:lnTo>
                    <a:pt x="244" y="461"/>
                  </a:lnTo>
                  <a:lnTo>
                    <a:pt x="263" y="461"/>
                  </a:lnTo>
                  <a:lnTo>
                    <a:pt x="270" y="473"/>
                  </a:lnTo>
                  <a:lnTo>
                    <a:pt x="277" y="461"/>
                  </a:lnTo>
                  <a:lnTo>
                    <a:pt x="246" y="461"/>
                  </a:lnTo>
                  <a:lnTo>
                    <a:pt x="235" y="435"/>
                  </a:lnTo>
                  <a:lnTo>
                    <a:pt x="251" y="454"/>
                  </a:lnTo>
                  <a:lnTo>
                    <a:pt x="256" y="439"/>
                  </a:lnTo>
                  <a:lnTo>
                    <a:pt x="272" y="461"/>
                  </a:lnTo>
                  <a:lnTo>
                    <a:pt x="270" y="447"/>
                  </a:lnTo>
                  <a:lnTo>
                    <a:pt x="284" y="447"/>
                  </a:lnTo>
                  <a:lnTo>
                    <a:pt x="296" y="430"/>
                  </a:lnTo>
                  <a:lnTo>
                    <a:pt x="279" y="423"/>
                  </a:lnTo>
                  <a:lnTo>
                    <a:pt x="263" y="392"/>
                  </a:lnTo>
                  <a:lnTo>
                    <a:pt x="298" y="357"/>
                  </a:lnTo>
                  <a:lnTo>
                    <a:pt x="303" y="340"/>
                  </a:lnTo>
                  <a:lnTo>
                    <a:pt x="303" y="347"/>
                  </a:lnTo>
                  <a:lnTo>
                    <a:pt x="357" y="300"/>
                  </a:lnTo>
                  <a:lnTo>
                    <a:pt x="428" y="283"/>
                  </a:lnTo>
                  <a:lnTo>
                    <a:pt x="438" y="288"/>
                  </a:lnTo>
                  <a:lnTo>
                    <a:pt x="499" y="286"/>
                  </a:lnTo>
                  <a:lnTo>
                    <a:pt x="525" y="298"/>
                  </a:lnTo>
                  <a:lnTo>
                    <a:pt x="634" y="267"/>
                  </a:lnTo>
                  <a:lnTo>
                    <a:pt x="634" y="250"/>
                  </a:lnTo>
                  <a:lnTo>
                    <a:pt x="634" y="269"/>
                  </a:lnTo>
                  <a:lnTo>
                    <a:pt x="696" y="257"/>
                  </a:lnTo>
                  <a:lnTo>
                    <a:pt x="712" y="234"/>
                  </a:lnTo>
                  <a:lnTo>
                    <a:pt x="698" y="262"/>
                  </a:lnTo>
                  <a:lnTo>
                    <a:pt x="760" y="250"/>
                  </a:lnTo>
                  <a:lnTo>
                    <a:pt x="828" y="260"/>
                  </a:lnTo>
                  <a:lnTo>
                    <a:pt x="826" y="286"/>
                  </a:lnTo>
                  <a:lnTo>
                    <a:pt x="840" y="328"/>
                  </a:lnTo>
                  <a:lnTo>
                    <a:pt x="857" y="321"/>
                  </a:lnTo>
                  <a:lnTo>
                    <a:pt x="871" y="338"/>
                  </a:lnTo>
                  <a:lnTo>
                    <a:pt x="878" y="328"/>
                  </a:lnTo>
                  <a:lnTo>
                    <a:pt x="883" y="333"/>
                  </a:lnTo>
                  <a:lnTo>
                    <a:pt x="873" y="338"/>
                  </a:lnTo>
                  <a:lnTo>
                    <a:pt x="883" y="354"/>
                  </a:lnTo>
                  <a:lnTo>
                    <a:pt x="890" y="350"/>
                  </a:lnTo>
                  <a:lnTo>
                    <a:pt x="883" y="354"/>
                  </a:lnTo>
                  <a:lnTo>
                    <a:pt x="887" y="371"/>
                  </a:lnTo>
                  <a:lnTo>
                    <a:pt x="916" y="428"/>
                  </a:lnTo>
                  <a:lnTo>
                    <a:pt x="909" y="439"/>
                  </a:lnTo>
                  <a:lnTo>
                    <a:pt x="916" y="435"/>
                  </a:lnTo>
                  <a:lnTo>
                    <a:pt x="906" y="458"/>
                  </a:lnTo>
                  <a:lnTo>
                    <a:pt x="871" y="470"/>
                  </a:lnTo>
                  <a:lnTo>
                    <a:pt x="849" y="468"/>
                  </a:lnTo>
                  <a:lnTo>
                    <a:pt x="852" y="496"/>
                  </a:lnTo>
                  <a:lnTo>
                    <a:pt x="873" y="527"/>
                  </a:lnTo>
                  <a:lnTo>
                    <a:pt x="894" y="520"/>
                  </a:lnTo>
                  <a:lnTo>
                    <a:pt x="904" y="525"/>
                  </a:lnTo>
                  <a:lnTo>
                    <a:pt x="935" y="569"/>
                  </a:lnTo>
                  <a:lnTo>
                    <a:pt x="961" y="574"/>
                  </a:lnTo>
                  <a:lnTo>
                    <a:pt x="975" y="567"/>
                  </a:lnTo>
                  <a:lnTo>
                    <a:pt x="1001" y="515"/>
                  </a:lnTo>
                  <a:lnTo>
                    <a:pt x="1001" y="451"/>
                  </a:lnTo>
                  <a:lnTo>
                    <a:pt x="949" y="451"/>
                  </a:lnTo>
                  <a:lnTo>
                    <a:pt x="958" y="390"/>
                  </a:lnTo>
                  <a:lnTo>
                    <a:pt x="982" y="359"/>
                  </a:lnTo>
                  <a:lnTo>
                    <a:pt x="996" y="352"/>
                  </a:lnTo>
                  <a:lnTo>
                    <a:pt x="1015" y="359"/>
                  </a:lnTo>
                  <a:lnTo>
                    <a:pt x="1043" y="397"/>
                  </a:lnTo>
                  <a:lnTo>
                    <a:pt x="1093" y="418"/>
                  </a:lnTo>
                  <a:lnTo>
                    <a:pt x="1117" y="421"/>
                  </a:lnTo>
                  <a:lnTo>
                    <a:pt x="1126" y="413"/>
                  </a:lnTo>
                  <a:lnTo>
                    <a:pt x="1124" y="423"/>
                  </a:lnTo>
                  <a:lnTo>
                    <a:pt x="1145" y="432"/>
                  </a:lnTo>
                  <a:lnTo>
                    <a:pt x="1147" y="449"/>
                  </a:lnTo>
                  <a:lnTo>
                    <a:pt x="1147" y="449"/>
                  </a:lnTo>
                  <a:lnTo>
                    <a:pt x="1143" y="451"/>
                  </a:lnTo>
                  <a:lnTo>
                    <a:pt x="1159" y="487"/>
                  </a:lnTo>
                  <a:lnTo>
                    <a:pt x="1166" y="480"/>
                  </a:lnTo>
                  <a:lnTo>
                    <a:pt x="1178" y="489"/>
                  </a:lnTo>
                  <a:lnTo>
                    <a:pt x="1195" y="477"/>
                  </a:lnTo>
                  <a:lnTo>
                    <a:pt x="1204" y="458"/>
                  </a:lnTo>
                  <a:lnTo>
                    <a:pt x="1197" y="444"/>
                  </a:lnTo>
                  <a:lnTo>
                    <a:pt x="1202" y="416"/>
                  </a:lnTo>
                  <a:lnTo>
                    <a:pt x="1192" y="413"/>
                  </a:lnTo>
                  <a:lnTo>
                    <a:pt x="1185" y="397"/>
                  </a:lnTo>
                  <a:lnTo>
                    <a:pt x="1211" y="361"/>
                  </a:lnTo>
                  <a:lnTo>
                    <a:pt x="1199" y="361"/>
                  </a:lnTo>
                  <a:lnTo>
                    <a:pt x="1202" y="369"/>
                  </a:lnTo>
                  <a:lnTo>
                    <a:pt x="1183" y="366"/>
                  </a:lnTo>
                  <a:lnTo>
                    <a:pt x="1171" y="378"/>
                  </a:lnTo>
                  <a:lnTo>
                    <a:pt x="1126" y="364"/>
                  </a:lnTo>
                  <a:lnTo>
                    <a:pt x="1126" y="364"/>
                  </a:lnTo>
                  <a:lnTo>
                    <a:pt x="1105" y="314"/>
                  </a:lnTo>
                  <a:lnTo>
                    <a:pt x="1102" y="274"/>
                  </a:lnTo>
                  <a:lnTo>
                    <a:pt x="1140" y="179"/>
                  </a:lnTo>
                  <a:lnTo>
                    <a:pt x="1143" y="151"/>
                  </a:lnTo>
                  <a:lnTo>
                    <a:pt x="1181" y="85"/>
                  </a:lnTo>
                  <a:lnTo>
                    <a:pt x="1228" y="73"/>
                  </a:lnTo>
                  <a:close/>
                  <a:moveTo>
                    <a:pt x="1185" y="808"/>
                  </a:moveTo>
                  <a:lnTo>
                    <a:pt x="1192" y="837"/>
                  </a:lnTo>
                  <a:lnTo>
                    <a:pt x="1216" y="872"/>
                  </a:lnTo>
                  <a:lnTo>
                    <a:pt x="1214" y="884"/>
                  </a:lnTo>
                  <a:lnTo>
                    <a:pt x="1240" y="898"/>
                  </a:lnTo>
                  <a:lnTo>
                    <a:pt x="1237" y="919"/>
                  </a:lnTo>
                  <a:lnTo>
                    <a:pt x="1244" y="936"/>
                  </a:lnTo>
                  <a:lnTo>
                    <a:pt x="1268" y="936"/>
                  </a:lnTo>
                  <a:lnTo>
                    <a:pt x="1277" y="922"/>
                  </a:lnTo>
                  <a:lnTo>
                    <a:pt x="1280" y="936"/>
                  </a:lnTo>
                  <a:lnTo>
                    <a:pt x="1308" y="955"/>
                  </a:lnTo>
                  <a:lnTo>
                    <a:pt x="1334" y="953"/>
                  </a:lnTo>
                  <a:lnTo>
                    <a:pt x="1334" y="934"/>
                  </a:lnTo>
                  <a:lnTo>
                    <a:pt x="1351" y="960"/>
                  </a:lnTo>
                  <a:lnTo>
                    <a:pt x="1377" y="960"/>
                  </a:lnTo>
                  <a:lnTo>
                    <a:pt x="1377" y="950"/>
                  </a:lnTo>
                  <a:lnTo>
                    <a:pt x="1403" y="929"/>
                  </a:lnTo>
                  <a:lnTo>
                    <a:pt x="1393" y="915"/>
                  </a:lnTo>
                  <a:lnTo>
                    <a:pt x="1393" y="889"/>
                  </a:lnTo>
                  <a:lnTo>
                    <a:pt x="1408" y="877"/>
                  </a:lnTo>
                  <a:lnTo>
                    <a:pt x="1393" y="875"/>
                  </a:lnTo>
                  <a:lnTo>
                    <a:pt x="1384" y="858"/>
                  </a:lnTo>
                  <a:lnTo>
                    <a:pt x="1405" y="849"/>
                  </a:lnTo>
                  <a:lnTo>
                    <a:pt x="1382" y="823"/>
                  </a:lnTo>
                  <a:lnTo>
                    <a:pt x="1363" y="841"/>
                  </a:lnTo>
                  <a:lnTo>
                    <a:pt x="1332" y="844"/>
                  </a:lnTo>
                  <a:lnTo>
                    <a:pt x="1332" y="844"/>
                  </a:lnTo>
                  <a:lnTo>
                    <a:pt x="1332" y="839"/>
                  </a:lnTo>
                  <a:lnTo>
                    <a:pt x="1332" y="839"/>
                  </a:lnTo>
                  <a:lnTo>
                    <a:pt x="1320" y="825"/>
                  </a:lnTo>
                  <a:lnTo>
                    <a:pt x="1320" y="825"/>
                  </a:lnTo>
                  <a:lnTo>
                    <a:pt x="1318" y="818"/>
                  </a:lnTo>
                  <a:lnTo>
                    <a:pt x="1318" y="818"/>
                  </a:lnTo>
                  <a:lnTo>
                    <a:pt x="1313" y="811"/>
                  </a:lnTo>
                  <a:lnTo>
                    <a:pt x="1261" y="811"/>
                  </a:lnTo>
                  <a:lnTo>
                    <a:pt x="1251" y="794"/>
                  </a:lnTo>
                  <a:lnTo>
                    <a:pt x="1237" y="796"/>
                  </a:lnTo>
                  <a:lnTo>
                    <a:pt x="1235" y="789"/>
                  </a:lnTo>
                  <a:lnTo>
                    <a:pt x="1221" y="799"/>
                  </a:lnTo>
                  <a:lnTo>
                    <a:pt x="1188" y="801"/>
                  </a:lnTo>
                  <a:lnTo>
                    <a:pt x="1181" y="782"/>
                  </a:lnTo>
                  <a:lnTo>
                    <a:pt x="1162" y="782"/>
                  </a:lnTo>
                  <a:lnTo>
                    <a:pt x="1173" y="761"/>
                  </a:lnTo>
                  <a:lnTo>
                    <a:pt x="1162" y="756"/>
                  </a:lnTo>
                  <a:lnTo>
                    <a:pt x="1145" y="766"/>
                  </a:lnTo>
                  <a:lnTo>
                    <a:pt x="1114" y="747"/>
                  </a:lnTo>
                  <a:lnTo>
                    <a:pt x="1114" y="747"/>
                  </a:lnTo>
                  <a:lnTo>
                    <a:pt x="1107" y="747"/>
                  </a:lnTo>
                  <a:lnTo>
                    <a:pt x="1107" y="747"/>
                  </a:lnTo>
                  <a:lnTo>
                    <a:pt x="1102" y="749"/>
                  </a:lnTo>
                  <a:lnTo>
                    <a:pt x="1117" y="773"/>
                  </a:lnTo>
                  <a:lnTo>
                    <a:pt x="1117" y="773"/>
                  </a:lnTo>
                  <a:lnTo>
                    <a:pt x="1119" y="778"/>
                  </a:lnTo>
                  <a:lnTo>
                    <a:pt x="1185" y="808"/>
                  </a:lnTo>
                  <a:close/>
                  <a:moveTo>
                    <a:pt x="1114" y="37"/>
                  </a:moveTo>
                  <a:lnTo>
                    <a:pt x="1124" y="49"/>
                  </a:lnTo>
                  <a:lnTo>
                    <a:pt x="1105" y="52"/>
                  </a:lnTo>
                  <a:lnTo>
                    <a:pt x="1110" y="35"/>
                  </a:lnTo>
                  <a:lnTo>
                    <a:pt x="1114" y="37"/>
                  </a:lnTo>
                  <a:close/>
                  <a:moveTo>
                    <a:pt x="1086" y="2"/>
                  </a:moveTo>
                  <a:lnTo>
                    <a:pt x="1093" y="7"/>
                  </a:lnTo>
                  <a:lnTo>
                    <a:pt x="1069" y="23"/>
                  </a:lnTo>
                  <a:lnTo>
                    <a:pt x="1062" y="19"/>
                  </a:lnTo>
                  <a:lnTo>
                    <a:pt x="1074" y="0"/>
                  </a:lnTo>
                  <a:lnTo>
                    <a:pt x="1086" y="2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id="{455E0CF3-E178-85A7-0536-3C591E923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103" y="2952036"/>
              <a:ext cx="1609034" cy="1487489"/>
            </a:xfrm>
            <a:custGeom>
              <a:avLst/>
              <a:gdLst>
                <a:gd name="T0" fmla="*/ 918 w 2169"/>
                <a:gd name="T1" fmla="*/ 220 h 2132"/>
                <a:gd name="T2" fmla="*/ 1052 w 2169"/>
                <a:gd name="T3" fmla="*/ 56 h 2132"/>
                <a:gd name="T4" fmla="*/ 1282 w 2169"/>
                <a:gd name="T5" fmla="*/ 220 h 2132"/>
                <a:gd name="T6" fmla="*/ 1249 w 2169"/>
                <a:gd name="T7" fmla="*/ 350 h 2132"/>
                <a:gd name="T8" fmla="*/ 1239 w 2169"/>
                <a:gd name="T9" fmla="*/ 473 h 2132"/>
                <a:gd name="T10" fmla="*/ 1459 w 2169"/>
                <a:gd name="T11" fmla="*/ 399 h 2132"/>
                <a:gd name="T12" fmla="*/ 1570 w 2169"/>
                <a:gd name="T13" fmla="*/ 333 h 2132"/>
                <a:gd name="T14" fmla="*/ 1480 w 2169"/>
                <a:gd name="T15" fmla="*/ 106 h 2132"/>
                <a:gd name="T16" fmla="*/ 1589 w 2169"/>
                <a:gd name="T17" fmla="*/ 21 h 2132"/>
                <a:gd name="T18" fmla="*/ 1712 w 2169"/>
                <a:gd name="T19" fmla="*/ 111 h 2132"/>
                <a:gd name="T20" fmla="*/ 1852 w 2169"/>
                <a:gd name="T21" fmla="*/ 127 h 2132"/>
                <a:gd name="T22" fmla="*/ 1946 w 2169"/>
                <a:gd name="T23" fmla="*/ 87 h 2132"/>
                <a:gd name="T24" fmla="*/ 1906 w 2169"/>
                <a:gd name="T25" fmla="*/ 184 h 2132"/>
                <a:gd name="T26" fmla="*/ 1937 w 2169"/>
                <a:gd name="T27" fmla="*/ 295 h 2132"/>
                <a:gd name="T28" fmla="*/ 1904 w 2169"/>
                <a:gd name="T29" fmla="*/ 354 h 2132"/>
                <a:gd name="T30" fmla="*/ 1970 w 2169"/>
                <a:gd name="T31" fmla="*/ 430 h 2132"/>
                <a:gd name="T32" fmla="*/ 1996 w 2169"/>
                <a:gd name="T33" fmla="*/ 541 h 2132"/>
                <a:gd name="T34" fmla="*/ 2055 w 2169"/>
                <a:gd name="T35" fmla="*/ 588 h 2132"/>
                <a:gd name="T36" fmla="*/ 2157 w 2169"/>
                <a:gd name="T37" fmla="*/ 688 h 2132"/>
                <a:gd name="T38" fmla="*/ 2162 w 2169"/>
                <a:gd name="T39" fmla="*/ 867 h 2132"/>
                <a:gd name="T40" fmla="*/ 2050 w 2169"/>
                <a:gd name="T41" fmla="*/ 1009 h 2132"/>
                <a:gd name="T42" fmla="*/ 1946 w 2169"/>
                <a:gd name="T43" fmla="*/ 1012 h 2132"/>
                <a:gd name="T44" fmla="*/ 1852 w 2169"/>
                <a:gd name="T45" fmla="*/ 1116 h 2132"/>
                <a:gd name="T46" fmla="*/ 1698 w 2169"/>
                <a:gd name="T47" fmla="*/ 1144 h 2132"/>
                <a:gd name="T48" fmla="*/ 1722 w 2169"/>
                <a:gd name="T49" fmla="*/ 1227 h 2132"/>
                <a:gd name="T50" fmla="*/ 1708 w 2169"/>
                <a:gd name="T51" fmla="*/ 1371 h 2132"/>
                <a:gd name="T52" fmla="*/ 1606 w 2169"/>
                <a:gd name="T53" fmla="*/ 1395 h 2132"/>
                <a:gd name="T54" fmla="*/ 1563 w 2169"/>
                <a:gd name="T55" fmla="*/ 1520 h 2132"/>
                <a:gd name="T56" fmla="*/ 1372 w 2169"/>
                <a:gd name="T57" fmla="*/ 1688 h 2132"/>
                <a:gd name="T58" fmla="*/ 1334 w 2169"/>
                <a:gd name="T59" fmla="*/ 1768 h 2132"/>
                <a:gd name="T60" fmla="*/ 1237 w 2169"/>
                <a:gd name="T61" fmla="*/ 1636 h 2132"/>
                <a:gd name="T62" fmla="*/ 1138 w 2169"/>
                <a:gd name="T63" fmla="*/ 1615 h 2132"/>
                <a:gd name="T64" fmla="*/ 1045 w 2169"/>
                <a:gd name="T65" fmla="*/ 1712 h 2132"/>
                <a:gd name="T66" fmla="*/ 908 w 2169"/>
                <a:gd name="T67" fmla="*/ 1792 h 2132"/>
                <a:gd name="T68" fmla="*/ 778 w 2169"/>
                <a:gd name="T69" fmla="*/ 1856 h 2132"/>
                <a:gd name="T70" fmla="*/ 643 w 2169"/>
                <a:gd name="T71" fmla="*/ 1932 h 2132"/>
                <a:gd name="T72" fmla="*/ 563 w 2169"/>
                <a:gd name="T73" fmla="*/ 1972 h 2132"/>
                <a:gd name="T74" fmla="*/ 563 w 2169"/>
                <a:gd name="T75" fmla="*/ 2095 h 2132"/>
                <a:gd name="T76" fmla="*/ 445 w 2169"/>
                <a:gd name="T77" fmla="*/ 2071 h 2132"/>
                <a:gd name="T78" fmla="*/ 315 w 2169"/>
                <a:gd name="T79" fmla="*/ 2073 h 2132"/>
                <a:gd name="T80" fmla="*/ 322 w 2169"/>
                <a:gd name="T81" fmla="*/ 2111 h 2132"/>
                <a:gd name="T82" fmla="*/ 208 w 2169"/>
                <a:gd name="T83" fmla="*/ 1943 h 2132"/>
                <a:gd name="T84" fmla="*/ 201 w 2169"/>
                <a:gd name="T85" fmla="*/ 1837 h 2132"/>
                <a:gd name="T86" fmla="*/ 106 w 2169"/>
                <a:gd name="T87" fmla="*/ 1733 h 2132"/>
                <a:gd name="T88" fmla="*/ 116 w 2169"/>
                <a:gd name="T89" fmla="*/ 1626 h 2132"/>
                <a:gd name="T90" fmla="*/ 97 w 2169"/>
                <a:gd name="T91" fmla="*/ 1504 h 2132"/>
                <a:gd name="T92" fmla="*/ 43 w 2169"/>
                <a:gd name="T93" fmla="*/ 1454 h 2132"/>
                <a:gd name="T94" fmla="*/ 192 w 2169"/>
                <a:gd name="T95" fmla="*/ 1310 h 2132"/>
                <a:gd name="T96" fmla="*/ 182 w 2169"/>
                <a:gd name="T97" fmla="*/ 1170 h 2132"/>
                <a:gd name="T98" fmla="*/ 177 w 2169"/>
                <a:gd name="T99" fmla="*/ 948 h 2132"/>
                <a:gd name="T100" fmla="*/ 54 w 2169"/>
                <a:gd name="T101" fmla="*/ 766 h 2132"/>
                <a:gd name="T102" fmla="*/ 59 w 2169"/>
                <a:gd name="T103" fmla="*/ 681 h 2132"/>
                <a:gd name="T104" fmla="*/ 154 w 2169"/>
                <a:gd name="T105" fmla="*/ 619 h 2132"/>
                <a:gd name="T106" fmla="*/ 324 w 2169"/>
                <a:gd name="T107" fmla="*/ 690 h 2132"/>
                <a:gd name="T108" fmla="*/ 494 w 2169"/>
                <a:gd name="T109" fmla="*/ 603 h 2132"/>
                <a:gd name="T110" fmla="*/ 499 w 2169"/>
                <a:gd name="T111" fmla="*/ 454 h 2132"/>
                <a:gd name="T112" fmla="*/ 724 w 2169"/>
                <a:gd name="T113" fmla="*/ 286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9" h="2132">
                  <a:moveTo>
                    <a:pt x="724" y="286"/>
                  </a:moveTo>
                  <a:lnTo>
                    <a:pt x="745" y="283"/>
                  </a:lnTo>
                  <a:lnTo>
                    <a:pt x="759" y="267"/>
                  </a:lnTo>
                  <a:lnTo>
                    <a:pt x="778" y="262"/>
                  </a:lnTo>
                  <a:lnTo>
                    <a:pt x="863" y="264"/>
                  </a:lnTo>
                  <a:lnTo>
                    <a:pt x="875" y="248"/>
                  </a:lnTo>
                  <a:lnTo>
                    <a:pt x="903" y="241"/>
                  </a:lnTo>
                  <a:lnTo>
                    <a:pt x="918" y="220"/>
                  </a:lnTo>
                  <a:lnTo>
                    <a:pt x="941" y="215"/>
                  </a:lnTo>
                  <a:lnTo>
                    <a:pt x="948" y="196"/>
                  </a:lnTo>
                  <a:lnTo>
                    <a:pt x="1000" y="163"/>
                  </a:lnTo>
                  <a:lnTo>
                    <a:pt x="1036" y="153"/>
                  </a:lnTo>
                  <a:lnTo>
                    <a:pt x="1029" y="149"/>
                  </a:lnTo>
                  <a:lnTo>
                    <a:pt x="1048" y="108"/>
                  </a:lnTo>
                  <a:lnTo>
                    <a:pt x="1026" y="99"/>
                  </a:lnTo>
                  <a:lnTo>
                    <a:pt x="1052" y="56"/>
                  </a:lnTo>
                  <a:lnTo>
                    <a:pt x="1100" y="78"/>
                  </a:lnTo>
                  <a:lnTo>
                    <a:pt x="1114" y="130"/>
                  </a:lnTo>
                  <a:lnTo>
                    <a:pt x="1171" y="158"/>
                  </a:lnTo>
                  <a:lnTo>
                    <a:pt x="1194" y="160"/>
                  </a:lnTo>
                  <a:lnTo>
                    <a:pt x="1220" y="149"/>
                  </a:lnTo>
                  <a:lnTo>
                    <a:pt x="1249" y="165"/>
                  </a:lnTo>
                  <a:lnTo>
                    <a:pt x="1256" y="194"/>
                  </a:lnTo>
                  <a:lnTo>
                    <a:pt x="1282" y="220"/>
                  </a:lnTo>
                  <a:lnTo>
                    <a:pt x="1246" y="227"/>
                  </a:lnTo>
                  <a:lnTo>
                    <a:pt x="1246" y="243"/>
                  </a:lnTo>
                  <a:lnTo>
                    <a:pt x="1263" y="260"/>
                  </a:lnTo>
                  <a:lnTo>
                    <a:pt x="1242" y="264"/>
                  </a:lnTo>
                  <a:lnTo>
                    <a:pt x="1244" y="300"/>
                  </a:lnTo>
                  <a:lnTo>
                    <a:pt x="1227" y="321"/>
                  </a:lnTo>
                  <a:lnTo>
                    <a:pt x="1232" y="338"/>
                  </a:lnTo>
                  <a:lnTo>
                    <a:pt x="1249" y="350"/>
                  </a:lnTo>
                  <a:lnTo>
                    <a:pt x="1291" y="350"/>
                  </a:lnTo>
                  <a:lnTo>
                    <a:pt x="1303" y="364"/>
                  </a:lnTo>
                  <a:lnTo>
                    <a:pt x="1289" y="366"/>
                  </a:lnTo>
                  <a:lnTo>
                    <a:pt x="1287" y="373"/>
                  </a:lnTo>
                  <a:lnTo>
                    <a:pt x="1291" y="409"/>
                  </a:lnTo>
                  <a:lnTo>
                    <a:pt x="1270" y="409"/>
                  </a:lnTo>
                  <a:lnTo>
                    <a:pt x="1218" y="439"/>
                  </a:lnTo>
                  <a:lnTo>
                    <a:pt x="1239" y="473"/>
                  </a:lnTo>
                  <a:lnTo>
                    <a:pt x="1275" y="487"/>
                  </a:lnTo>
                  <a:lnTo>
                    <a:pt x="1305" y="454"/>
                  </a:lnTo>
                  <a:lnTo>
                    <a:pt x="1346" y="465"/>
                  </a:lnTo>
                  <a:lnTo>
                    <a:pt x="1379" y="449"/>
                  </a:lnTo>
                  <a:lnTo>
                    <a:pt x="1402" y="451"/>
                  </a:lnTo>
                  <a:lnTo>
                    <a:pt x="1421" y="418"/>
                  </a:lnTo>
                  <a:lnTo>
                    <a:pt x="1459" y="390"/>
                  </a:lnTo>
                  <a:lnTo>
                    <a:pt x="1459" y="399"/>
                  </a:lnTo>
                  <a:lnTo>
                    <a:pt x="1473" y="406"/>
                  </a:lnTo>
                  <a:lnTo>
                    <a:pt x="1492" y="402"/>
                  </a:lnTo>
                  <a:lnTo>
                    <a:pt x="1511" y="413"/>
                  </a:lnTo>
                  <a:lnTo>
                    <a:pt x="1533" y="413"/>
                  </a:lnTo>
                  <a:lnTo>
                    <a:pt x="1535" y="390"/>
                  </a:lnTo>
                  <a:lnTo>
                    <a:pt x="1570" y="371"/>
                  </a:lnTo>
                  <a:lnTo>
                    <a:pt x="1599" y="343"/>
                  </a:lnTo>
                  <a:lnTo>
                    <a:pt x="1570" y="333"/>
                  </a:lnTo>
                  <a:lnTo>
                    <a:pt x="1554" y="312"/>
                  </a:lnTo>
                  <a:lnTo>
                    <a:pt x="1570" y="281"/>
                  </a:lnTo>
                  <a:lnTo>
                    <a:pt x="1563" y="241"/>
                  </a:lnTo>
                  <a:lnTo>
                    <a:pt x="1570" y="212"/>
                  </a:lnTo>
                  <a:lnTo>
                    <a:pt x="1554" y="168"/>
                  </a:lnTo>
                  <a:lnTo>
                    <a:pt x="1525" y="146"/>
                  </a:lnTo>
                  <a:lnTo>
                    <a:pt x="1478" y="127"/>
                  </a:lnTo>
                  <a:lnTo>
                    <a:pt x="1480" y="106"/>
                  </a:lnTo>
                  <a:lnTo>
                    <a:pt x="1471" y="97"/>
                  </a:lnTo>
                  <a:lnTo>
                    <a:pt x="1469" y="73"/>
                  </a:lnTo>
                  <a:lnTo>
                    <a:pt x="1507" y="87"/>
                  </a:lnTo>
                  <a:lnTo>
                    <a:pt x="1528" y="80"/>
                  </a:lnTo>
                  <a:lnTo>
                    <a:pt x="1540" y="87"/>
                  </a:lnTo>
                  <a:lnTo>
                    <a:pt x="1561" y="71"/>
                  </a:lnTo>
                  <a:lnTo>
                    <a:pt x="1563" y="40"/>
                  </a:lnTo>
                  <a:lnTo>
                    <a:pt x="1589" y="21"/>
                  </a:lnTo>
                  <a:lnTo>
                    <a:pt x="1622" y="33"/>
                  </a:lnTo>
                  <a:lnTo>
                    <a:pt x="1679" y="0"/>
                  </a:lnTo>
                  <a:lnTo>
                    <a:pt x="1691" y="14"/>
                  </a:lnTo>
                  <a:lnTo>
                    <a:pt x="1703" y="11"/>
                  </a:lnTo>
                  <a:lnTo>
                    <a:pt x="1710" y="28"/>
                  </a:lnTo>
                  <a:lnTo>
                    <a:pt x="1712" y="87"/>
                  </a:lnTo>
                  <a:lnTo>
                    <a:pt x="1719" y="101"/>
                  </a:lnTo>
                  <a:lnTo>
                    <a:pt x="1712" y="111"/>
                  </a:lnTo>
                  <a:lnTo>
                    <a:pt x="1712" y="134"/>
                  </a:lnTo>
                  <a:lnTo>
                    <a:pt x="1724" y="130"/>
                  </a:lnTo>
                  <a:lnTo>
                    <a:pt x="1738" y="142"/>
                  </a:lnTo>
                  <a:lnTo>
                    <a:pt x="1764" y="132"/>
                  </a:lnTo>
                  <a:lnTo>
                    <a:pt x="1802" y="142"/>
                  </a:lnTo>
                  <a:lnTo>
                    <a:pt x="1821" y="134"/>
                  </a:lnTo>
                  <a:lnTo>
                    <a:pt x="1826" y="125"/>
                  </a:lnTo>
                  <a:lnTo>
                    <a:pt x="1852" y="127"/>
                  </a:lnTo>
                  <a:lnTo>
                    <a:pt x="1854" y="113"/>
                  </a:lnTo>
                  <a:lnTo>
                    <a:pt x="1883" y="99"/>
                  </a:lnTo>
                  <a:lnTo>
                    <a:pt x="1878" y="80"/>
                  </a:lnTo>
                  <a:lnTo>
                    <a:pt x="1899" y="73"/>
                  </a:lnTo>
                  <a:lnTo>
                    <a:pt x="1923" y="30"/>
                  </a:lnTo>
                  <a:lnTo>
                    <a:pt x="1951" y="33"/>
                  </a:lnTo>
                  <a:lnTo>
                    <a:pt x="1972" y="54"/>
                  </a:lnTo>
                  <a:lnTo>
                    <a:pt x="1946" y="87"/>
                  </a:lnTo>
                  <a:lnTo>
                    <a:pt x="1956" y="94"/>
                  </a:lnTo>
                  <a:lnTo>
                    <a:pt x="1956" y="108"/>
                  </a:lnTo>
                  <a:lnTo>
                    <a:pt x="1965" y="108"/>
                  </a:lnTo>
                  <a:lnTo>
                    <a:pt x="1965" y="125"/>
                  </a:lnTo>
                  <a:lnTo>
                    <a:pt x="1949" y="142"/>
                  </a:lnTo>
                  <a:lnTo>
                    <a:pt x="1949" y="158"/>
                  </a:lnTo>
                  <a:lnTo>
                    <a:pt x="1925" y="189"/>
                  </a:lnTo>
                  <a:lnTo>
                    <a:pt x="1906" y="184"/>
                  </a:lnTo>
                  <a:lnTo>
                    <a:pt x="1901" y="198"/>
                  </a:lnTo>
                  <a:lnTo>
                    <a:pt x="1890" y="203"/>
                  </a:lnTo>
                  <a:lnTo>
                    <a:pt x="1883" y="243"/>
                  </a:lnTo>
                  <a:lnTo>
                    <a:pt x="1871" y="248"/>
                  </a:lnTo>
                  <a:lnTo>
                    <a:pt x="1878" y="253"/>
                  </a:lnTo>
                  <a:lnTo>
                    <a:pt x="1873" y="264"/>
                  </a:lnTo>
                  <a:lnTo>
                    <a:pt x="1913" y="276"/>
                  </a:lnTo>
                  <a:lnTo>
                    <a:pt x="1937" y="295"/>
                  </a:lnTo>
                  <a:lnTo>
                    <a:pt x="1923" y="307"/>
                  </a:lnTo>
                  <a:lnTo>
                    <a:pt x="1911" y="302"/>
                  </a:lnTo>
                  <a:lnTo>
                    <a:pt x="1916" y="343"/>
                  </a:lnTo>
                  <a:lnTo>
                    <a:pt x="1904" y="343"/>
                  </a:lnTo>
                  <a:lnTo>
                    <a:pt x="1899" y="331"/>
                  </a:lnTo>
                  <a:lnTo>
                    <a:pt x="1894" y="338"/>
                  </a:lnTo>
                  <a:lnTo>
                    <a:pt x="1883" y="331"/>
                  </a:lnTo>
                  <a:lnTo>
                    <a:pt x="1904" y="354"/>
                  </a:lnTo>
                  <a:lnTo>
                    <a:pt x="1897" y="390"/>
                  </a:lnTo>
                  <a:lnTo>
                    <a:pt x="1932" y="378"/>
                  </a:lnTo>
                  <a:lnTo>
                    <a:pt x="1932" y="385"/>
                  </a:lnTo>
                  <a:lnTo>
                    <a:pt x="1944" y="390"/>
                  </a:lnTo>
                  <a:lnTo>
                    <a:pt x="1968" y="387"/>
                  </a:lnTo>
                  <a:lnTo>
                    <a:pt x="1984" y="397"/>
                  </a:lnTo>
                  <a:lnTo>
                    <a:pt x="1987" y="406"/>
                  </a:lnTo>
                  <a:lnTo>
                    <a:pt x="1970" y="430"/>
                  </a:lnTo>
                  <a:lnTo>
                    <a:pt x="1984" y="428"/>
                  </a:lnTo>
                  <a:lnTo>
                    <a:pt x="2008" y="454"/>
                  </a:lnTo>
                  <a:lnTo>
                    <a:pt x="1994" y="465"/>
                  </a:lnTo>
                  <a:lnTo>
                    <a:pt x="1996" y="489"/>
                  </a:lnTo>
                  <a:lnTo>
                    <a:pt x="2008" y="510"/>
                  </a:lnTo>
                  <a:lnTo>
                    <a:pt x="1998" y="520"/>
                  </a:lnTo>
                  <a:lnTo>
                    <a:pt x="2008" y="527"/>
                  </a:lnTo>
                  <a:lnTo>
                    <a:pt x="1996" y="541"/>
                  </a:lnTo>
                  <a:lnTo>
                    <a:pt x="2003" y="558"/>
                  </a:lnTo>
                  <a:lnTo>
                    <a:pt x="2015" y="562"/>
                  </a:lnTo>
                  <a:lnTo>
                    <a:pt x="2022" y="548"/>
                  </a:lnTo>
                  <a:lnTo>
                    <a:pt x="2055" y="551"/>
                  </a:lnTo>
                  <a:lnTo>
                    <a:pt x="2062" y="562"/>
                  </a:lnTo>
                  <a:lnTo>
                    <a:pt x="2048" y="574"/>
                  </a:lnTo>
                  <a:lnTo>
                    <a:pt x="2058" y="579"/>
                  </a:lnTo>
                  <a:lnTo>
                    <a:pt x="2055" y="588"/>
                  </a:lnTo>
                  <a:lnTo>
                    <a:pt x="2095" y="612"/>
                  </a:lnTo>
                  <a:lnTo>
                    <a:pt x="2098" y="638"/>
                  </a:lnTo>
                  <a:lnTo>
                    <a:pt x="2086" y="664"/>
                  </a:lnTo>
                  <a:lnTo>
                    <a:pt x="2110" y="655"/>
                  </a:lnTo>
                  <a:lnTo>
                    <a:pt x="2136" y="664"/>
                  </a:lnTo>
                  <a:lnTo>
                    <a:pt x="2169" y="659"/>
                  </a:lnTo>
                  <a:lnTo>
                    <a:pt x="2152" y="678"/>
                  </a:lnTo>
                  <a:lnTo>
                    <a:pt x="2157" y="688"/>
                  </a:lnTo>
                  <a:lnTo>
                    <a:pt x="2147" y="702"/>
                  </a:lnTo>
                  <a:lnTo>
                    <a:pt x="2159" y="723"/>
                  </a:lnTo>
                  <a:lnTo>
                    <a:pt x="2117" y="773"/>
                  </a:lnTo>
                  <a:lnTo>
                    <a:pt x="2128" y="782"/>
                  </a:lnTo>
                  <a:lnTo>
                    <a:pt x="2124" y="797"/>
                  </a:lnTo>
                  <a:lnTo>
                    <a:pt x="2133" y="813"/>
                  </a:lnTo>
                  <a:lnTo>
                    <a:pt x="2117" y="863"/>
                  </a:lnTo>
                  <a:lnTo>
                    <a:pt x="2162" y="867"/>
                  </a:lnTo>
                  <a:lnTo>
                    <a:pt x="2162" y="867"/>
                  </a:lnTo>
                  <a:lnTo>
                    <a:pt x="2145" y="882"/>
                  </a:lnTo>
                  <a:lnTo>
                    <a:pt x="2093" y="898"/>
                  </a:lnTo>
                  <a:lnTo>
                    <a:pt x="2114" y="919"/>
                  </a:lnTo>
                  <a:lnTo>
                    <a:pt x="2081" y="957"/>
                  </a:lnTo>
                  <a:lnTo>
                    <a:pt x="2076" y="995"/>
                  </a:lnTo>
                  <a:lnTo>
                    <a:pt x="2060" y="995"/>
                  </a:lnTo>
                  <a:lnTo>
                    <a:pt x="2050" y="1009"/>
                  </a:lnTo>
                  <a:lnTo>
                    <a:pt x="2024" y="1019"/>
                  </a:lnTo>
                  <a:lnTo>
                    <a:pt x="2020" y="1047"/>
                  </a:lnTo>
                  <a:lnTo>
                    <a:pt x="2001" y="1040"/>
                  </a:lnTo>
                  <a:lnTo>
                    <a:pt x="1987" y="1064"/>
                  </a:lnTo>
                  <a:lnTo>
                    <a:pt x="1972" y="1057"/>
                  </a:lnTo>
                  <a:lnTo>
                    <a:pt x="1949" y="1061"/>
                  </a:lnTo>
                  <a:lnTo>
                    <a:pt x="1937" y="1042"/>
                  </a:lnTo>
                  <a:lnTo>
                    <a:pt x="1946" y="1012"/>
                  </a:lnTo>
                  <a:lnTo>
                    <a:pt x="1937" y="1005"/>
                  </a:lnTo>
                  <a:lnTo>
                    <a:pt x="1913" y="1005"/>
                  </a:lnTo>
                  <a:lnTo>
                    <a:pt x="1901" y="990"/>
                  </a:lnTo>
                  <a:lnTo>
                    <a:pt x="1826" y="1026"/>
                  </a:lnTo>
                  <a:lnTo>
                    <a:pt x="1842" y="1059"/>
                  </a:lnTo>
                  <a:lnTo>
                    <a:pt x="1842" y="1076"/>
                  </a:lnTo>
                  <a:lnTo>
                    <a:pt x="1859" y="1078"/>
                  </a:lnTo>
                  <a:lnTo>
                    <a:pt x="1852" y="1116"/>
                  </a:lnTo>
                  <a:lnTo>
                    <a:pt x="1826" y="1111"/>
                  </a:lnTo>
                  <a:lnTo>
                    <a:pt x="1802" y="1125"/>
                  </a:lnTo>
                  <a:lnTo>
                    <a:pt x="1793" y="1116"/>
                  </a:lnTo>
                  <a:lnTo>
                    <a:pt x="1771" y="1113"/>
                  </a:lnTo>
                  <a:lnTo>
                    <a:pt x="1729" y="1132"/>
                  </a:lnTo>
                  <a:lnTo>
                    <a:pt x="1705" y="1128"/>
                  </a:lnTo>
                  <a:lnTo>
                    <a:pt x="1696" y="1132"/>
                  </a:lnTo>
                  <a:lnTo>
                    <a:pt x="1698" y="1144"/>
                  </a:lnTo>
                  <a:lnTo>
                    <a:pt x="1684" y="1149"/>
                  </a:lnTo>
                  <a:lnTo>
                    <a:pt x="1682" y="1163"/>
                  </a:lnTo>
                  <a:lnTo>
                    <a:pt x="1672" y="1158"/>
                  </a:lnTo>
                  <a:lnTo>
                    <a:pt x="1660" y="1165"/>
                  </a:lnTo>
                  <a:lnTo>
                    <a:pt x="1622" y="1222"/>
                  </a:lnTo>
                  <a:lnTo>
                    <a:pt x="1646" y="1253"/>
                  </a:lnTo>
                  <a:lnTo>
                    <a:pt x="1705" y="1225"/>
                  </a:lnTo>
                  <a:lnTo>
                    <a:pt x="1722" y="1227"/>
                  </a:lnTo>
                  <a:lnTo>
                    <a:pt x="1731" y="1236"/>
                  </a:lnTo>
                  <a:lnTo>
                    <a:pt x="1726" y="1248"/>
                  </a:lnTo>
                  <a:lnTo>
                    <a:pt x="1734" y="1279"/>
                  </a:lnTo>
                  <a:lnTo>
                    <a:pt x="1750" y="1288"/>
                  </a:lnTo>
                  <a:lnTo>
                    <a:pt x="1738" y="1298"/>
                  </a:lnTo>
                  <a:lnTo>
                    <a:pt x="1745" y="1319"/>
                  </a:lnTo>
                  <a:lnTo>
                    <a:pt x="1708" y="1357"/>
                  </a:lnTo>
                  <a:lnTo>
                    <a:pt x="1708" y="1371"/>
                  </a:lnTo>
                  <a:lnTo>
                    <a:pt x="1708" y="1371"/>
                  </a:lnTo>
                  <a:lnTo>
                    <a:pt x="1710" y="1371"/>
                  </a:lnTo>
                  <a:lnTo>
                    <a:pt x="1710" y="1371"/>
                  </a:lnTo>
                  <a:lnTo>
                    <a:pt x="1722" y="1383"/>
                  </a:lnTo>
                  <a:lnTo>
                    <a:pt x="1700" y="1385"/>
                  </a:lnTo>
                  <a:lnTo>
                    <a:pt x="1684" y="1397"/>
                  </a:lnTo>
                  <a:lnTo>
                    <a:pt x="1625" y="1390"/>
                  </a:lnTo>
                  <a:lnTo>
                    <a:pt x="1606" y="1395"/>
                  </a:lnTo>
                  <a:lnTo>
                    <a:pt x="1589" y="1411"/>
                  </a:lnTo>
                  <a:lnTo>
                    <a:pt x="1606" y="1428"/>
                  </a:lnTo>
                  <a:lnTo>
                    <a:pt x="1592" y="1449"/>
                  </a:lnTo>
                  <a:lnTo>
                    <a:pt x="1601" y="1447"/>
                  </a:lnTo>
                  <a:lnTo>
                    <a:pt x="1611" y="1470"/>
                  </a:lnTo>
                  <a:lnTo>
                    <a:pt x="1573" y="1511"/>
                  </a:lnTo>
                  <a:lnTo>
                    <a:pt x="1575" y="1518"/>
                  </a:lnTo>
                  <a:lnTo>
                    <a:pt x="1563" y="1520"/>
                  </a:lnTo>
                  <a:lnTo>
                    <a:pt x="1559" y="1544"/>
                  </a:lnTo>
                  <a:lnTo>
                    <a:pt x="1566" y="1565"/>
                  </a:lnTo>
                  <a:lnTo>
                    <a:pt x="1547" y="1567"/>
                  </a:lnTo>
                  <a:lnTo>
                    <a:pt x="1504" y="1622"/>
                  </a:lnTo>
                  <a:lnTo>
                    <a:pt x="1471" y="1622"/>
                  </a:lnTo>
                  <a:lnTo>
                    <a:pt x="1464" y="1600"/>
                  </a:lnTo>
                  <a:lnTo>
                    <a:pt x="1447" y="1603"/>
                  </a:lnTo>
                  <a:lnTo>
                    <a:pt x="1372" y="1688"/>
                  </a:lnTo>
                  <a:lnTo>
                    <a:pt x="1372" y="1688"/>
                  </a:lnTo>
                  <a:lnTo>
                    <a:pt x="1367" y="1690"/>
                  </a:lnTo>
                  <a:lnTo>
                    <a:pt x="1367" y="1690"/>
                  </a:lnTo>
                  <a:lnTo>
                    <a:pt x="1365" y="1700"/>
                  </a:lnTo>
                  <a:lnTo>
                    <a:pt x="1388" y="1742"/>
                  </a:lnTo>
                  <a:lnTo>
                    <a:pt x="1362" y="1787"/>
                  </a:lnTo>
                  <a:lnTo>
                    <a:pt x="1362" y="1787"/>
                  </a:lnTo>
                  <a:lnTo>
                    <a:pt x="1334" y="1768"/>
                  </a:lnTo>
                  <a:lnTo>
                    <a:pt x="1322" y="1778"/>
                  </a:lnTo>
                  <a:lnTo>
                    <a:pt x="1313" y="1778"/>
                  </a:lnTo>
                  <a:lnTo>
                    <a:pt x="1310" y="1747"/>
                  </a:lnTo>
                  <a:lnTo>
                    <a:pt x="1268" y="1702"/>
                  </a:lnTo>
                  <a:lnTo>
                    <a:pt x="1272" y="1655"/>
                  </a:lnTo>
                  <a:lnTo>
                    <a:pt x="1268" y="1636"/>
                  </a:lnTo>
                  <a:lnTo>
                    <a:pt x="1261" y="1629"/>
                  </a:lnTo>
                  <a:lnTo>
                    <a:pt x="1237" y="1636"/>
                  </a:lnTo>
                  <a:lnTo>
                    <a:pt x="1216" y="1608"/>
                  </a:lnTo>
                  <a:lnTo>
                    <a:pt x="1183" y="1600"/>
                  </a:lnTo>
                  <a:lnTo>
                    <a:pt x="1197" y="1558"/>
                  </a:lnTo>
                  <a:lnTo>
                    <a:pt x="1161" y="1544"/>
                  </a:lnTo>
                  <a:lnTo>
                    <a:pt x="1147" y="1560"/>
                  </a:lnTo>
                  <a:lnTo>
                    <a:pt x="1128" y="1567"/>
                  </a:lnTo>
                  <a:lnTo>
                    <a:pt x="1142" y="1584"/>
                  </a:lnTo>
                  <a:lnTo>
                    <a:pt x="1138" y="1615"/>
                  </a:lnTo>
                  <a:lnTo>
                    <a:pt x="1145" y="1636"/>
                  </a:lnTo>
                  <a:lnTo>
                    <a:pt x="1123" y="1631"/>
                  </a:lnTo>
                  <a:lnTo>
                    <a:pt x="1107" y="1652"/>
                  </a:lnTo>
                  <a:lnTo>
                    <a:pt x="1083" y="1660"/>
                  </a:lnTo>
                  <a:lnTo>
                    <a:pt x="1095" y="1671"/>
                  </a:lnTo>
                  <a:lnTo>
                    <a:pt x="1090" y="1697"/>
                  </a:lnTo>
                  <a:lnTo>
                    <a:pt x="1078" y="1709"/>
                  </a:lnTo>
                  <a:lnTo>
                    <a:pt x="1045" y="1712"/>
                  </a:lnTo>
                  <a:lnTo>
                    <a:pt x="1041" y="1738"/>
                  </a:lnTo>
                  <a:lnTo>
                    <a:pt x="1017" y="1731"/>
                  </a:lnTo>
                  <a:lnTo>
                    <a:pt x="998" y="1740"/>
                  </a:lnTo>
                  <a:lnTo>
                    <a:pt x="998" y="1747"/>
                  </a:lnTo>
                  <a:lnTo>
                    <a:pt x="946" y="1764"/>
                  </a:lnTo>
                  <a:lnTo>
                    <a:pt x="911" y="1757"/>
                  </a:lnTo>
                  <a:lnTo>
                    <a:pt x="899" y="1775"/>
                  </a:lnTo>
                  <a:lnTo>
                    <a:pt x="908" y="1792"/>
                  </a:lnTo>
                  <a:lnTo>
                    <a:pt x="899" y="1811"/>
                  </a:lnTo>
                  <a:lnTo>
                    <a:pt x="901" y="1820"/>
                  </a:lnTo>
                  <a:lnTo>
                    <a:pt x="887" y="1832"/>
                  </a:lnTo>
                  <a:lnTo>
                    <a:pt x="814" y="1846"/>
                  </a:lnTo>
                  <a:lnTo>
                    <a:pt x="806" y="1823"/>
                  </a:lnTo>
                  <a:lnTo>
                    <a:pt x="799" y="1846"/>
                  </a:lnTo>
                  <a:lnTo>
                    <a:pt x="788" y="1858"/>
                  </a:lnTo>
                  <a:lnTo>
                    <a:pt x="778" y="1856"/>
                  </a:lnTo>
                  <a:lnTo>
                    <a:pt x="773" y="1868"/>
                  </a:lnTo>
                  <a:lnTo>
                    <a:pt x="754" y="1858"/>
                  </a:lnTo>
                  <a:lnTo>
                    <a:pt x="738" y="1882"/>
                  </a:lnTo>
                  <a:lnTo>
                    <a:pt x="719" y="1863"/>
                  </a:lnTo>
                  <a:lnTo>
                    <a:pt x="684" y="1903"/>
                  </a:lnTo>
                  <a:lnTo>
                    <a:pt x="667" y="1910"/>
                  </a:lnTo>
                  <a:lnTo>
                    <a:pt x="641" y="1906"/>
                  </a:lnTo>
                  <a:lnTo>
                    <a:pt x="643" y="1932"/>
                  </a:lnTo>
                  <a:lnTo>
                    <a:pt x="613" y="1939"/>
                  </a:lnTo>
                  <a:lnTo>
                    <a:pt x="622" y="1946"/>
                  </a:lnTo>
                  <a:lnTo>
                    <a:pt x="617" y="1958"/>
                  </a:lnTo>
                  <a:lnTo>
                    <a:pt x="627" y="1960"/>
                  </a:lnTo>
                  <a:lnTo>
                    <a:pt x="624" y="1993"/>
                  </a:lnTo>
                  <a:lnTo>
                    <a:pt x="598" y="2007"/>
                  </a:lnTo>
                  <a:lnTo>
                    <a:pt x="572" y="1991"/>
                  </a:lnTo>
                  <a:lnTo>
                    <a:pt x="563" y="1972"/>
                  </a:lnTo>
                  <a:lnTo>
                    <a:pt x="530" y="1988"/>
                  </a:lnTo>
                  <a:lnTo>
                    <a:pt x="544" y="2002"/>
                  </a:lnTo>
                  <a:lnTo>
                    <a:pt x="530" y="2019"/>
                  </a:lnTo>
                  <a:lnTo>
                    <a:pt x="546" y="2024"/>
                  </a:lnTo>
                  <a:lnTo>
                    <a:pt x="553" y="2038"/>
                  </a:lnTo>
                  <a:lnTo>
                    <a:pt x="546" y="2064"/>
                  </a:lnTo>
                  <a:lnTo>
                    <a:pt x="565" y="2088"/>
                  </a:lnTo>
                  <a:lnTo>
                    <a:pt x="563" y="2095"/>
                  </a:lnTo>
                  <a:lnTo>
                    <a:pt x="551" y="2092"/>
                  </a:lnTo>
                  <a:lnTo>
                    <a:pt x="504" y="2118"/>
                  </a:lnTo>
                  <a:lnTo>
                    <a:pt x="485" y="2085"/>
                  </a:lnTo>
                  <a:lnTo>
                    <a:pt x="466" y="2111"/>
                  </a:lnTo>
                  <a:lnTo>
                    <a:pt x="456" y="2102"/>
                  </a:lnTo>
                  <a:lnTo>
                    <a:pt x="459" y="2083"/>
                  </a:lnTo>
                  <a:lnTo>
                    <a:pt x="445" y="2083"/>
                  </a:lnTo>
                  <a:lnTo>
                    <a:pt x="445" y="2071"/>
                  </a:lnTo>
                  <a:lnTo>
                    <a:pt x="388" y="2097"/>
                  </a:lnTo>
                  <a:lnTo>
                    <a:pt x="374" y="2116"/>
                  </a:lnTo>
                  <a:lnTo>
                    <a:pt x="355" y="2118"/>
                  </a:lnTo>
                  <a:lnTo>
                    <a:pt x="360" y="2095"/>
                  </a:lnTo>
                  <a:lnTo>
                    <a:pt x="350" y="2085"/>
                  </a:lnTo>
                  <a:lnTo>
                    <a:pt x="341" y="2095"/>
                  </a:lnTo>
                  <a:lnTo>
                    <a:pt x="331" y="2069"/>
                  </a:lnTo>
                  <a:lnTo>
                    <a:pt x="315" y="2073"/>
                  </a:lnTo>
                  <a:lnTo>
                    <a:pt x="319" y="2095"/>
                  </a:lnTo>
                  <a:lnTo>
                    <a:pt x="326" y="2092"/>
                  </a:lnTo>
                  <a:lnTo>
                    <a:pt x="326" y="2116"/>
                  </a:lnTo>
                  <a:lnTo>
                    <a:pt x="338" y="2121"/>
                  </a:lnTo>
                  <a:lnTo>
                    <a:pt x="338" y="2130"/>
                  </a:lnTo>
                  <a:lnTo>
                    <a:pt x="326" y="2132"/>
                  </a:lnTo>
                  <a:lnTo>
                    <a:pt x="326" y="2132"/>
                  </a:lnTo>
                  <a:lnTo>
                    <a:pt x="322" y="2111"/>
                  </a:lnTo>
                  <a:lnTo>
                    <a:pt x="289" y="2078"/>
                  </a:lnTo>
                  <a:lnTo>
                    <a:pt x="310" y="2024"/>
                  </a:lnTo>
                  <a:lnTo>
                    <a:pt x="305" y="2007"/>
                  </a:lnTo>
                  <a:lnTo>
                    <a:pt x="286" y="2000"/>
                  </a:lnTo>
                  <a:lnTo>
                    <a:pt x="293" y="1974"/>
                  </a:lnTo>
                  <a:lnTo>
                    <a:pt x="246" y="1958"/>
                  </a:lnTo>
                  <a:lnTo>
                    <a:pt x="218" y="1967"/>
                  </a:lnTo>
                  <a:lnTo>
                    <a:pt x="208" y="1943"/>
                  </a:lnTo>
                  <a:lnTo>
                    <a:pt x="196" y="1939"/>
                  </a:lnTo>
                  <a:lnTo>
                    <a:pt x="201" y="1929"/>
                  </a:lnTo>
                  <a:lnTo>
                    <a:pt x="189" y="1924"/>
                  </a:lnTo>
                  <a:lnTo>
                    <a:pt x="189" y="1910"/>
                  </a:lnTo>
                  <a:lnTo>
                    <a:pt x="218" y="1877"/>
                  </a:lnTo>
                  <a:lnTo>
                    <a:pt x="229" y="1879"/>
                  </a:lnTo>
                  <a:lnTo>
                    <a:pt x="244" y="1844"/>
                  </a:lnTo>
                  <a:lnTo>
                    <a:pt x="201" y="1837"/>
                  </a:lnTo>
                  <a:lnTo>
                    <a:pt x="189" y="1844"/>
                  </a:lnTo>
                  <a:lnTo>
                    <a:pt x="194" y="1839"/>
                  </a:lnTo>
                  <a:lnTo>
                    <a:pt x="184" y="1827"/>
                  </a:lnTo>
                  <a:lnTo>
                    <a:pt x="192" y="1820"/>
                  </a:lnTo>
                  <a:lnTo>
                    <a:pt x="156" y="1754"/>
                  </a:lnTo>
                  <a:lnTo>
                    <a:pt x="109" y="1747"/>
                  </a:lnTo>
                  <a:lnTo>
                    <a:pt x="106" y="1757"/>
                  </a:lnTo>
                  <a:lnTo>
                    <a:pt x="106" y="1733"/>
                  </a:lnTo>
                  <a:lnTo>
                    <a:pt x="92" y="1716"/>
                  </a:lnTo>
                  <a:lnTo>
                    <a:pt x="97" y="1705"/>
                  </a:lnTo>
                  <a:lnTo>
                    <a:pt x="66" y="1683"/>
                  </a:lnTo>
                  <a:lnTo>
                    <a:pt x="73" y="1669"/>
                  </a:lnTo>
                  <a:lnTo>
                    <a:pt x="85" y="1676"/>
                  </a:lnTo>
                  <a:lnTo>
                    <a:pt x="97" y="1664"/>
                  </a:lnTo>
                  <a:lnTo>
                    <a:pt x="92" y="1636"/>
                  </a:lnTo>
                  <a:lnTo>
                    <a:pt x="116" y="1626"/>
                  </a:lnTo>
                  <a:lnTo>
                    <a:pt x="125" y="1634"/>
                  </a:lnTo>
                  <a:lnTo>
                    <a:pt x="135" y="1610"/>
                  </a:lnTo>
                  <a:lnTo>
                    <a:pt x="128" y="1591"/>
                  </a:lnTo>
                  <a:lnTo>
                    <a:pt x="140" y="1563"/>
                  </a:lnTo>
                  <a:lnTo>
                    <a:pt x="114" y="1563"/>
                  </a:lnTo>
                  <a:lnTo>
                    <a:pt x="92" y="1551"/>
                  </a:lnTo>
                  <a:lnTo>
                    <a:pt x="85" y="1530"/>
                  </a:lnTo>
                  <a:lnTo>
                    <a:pt x="97" y="1504"/>
                  </a:lnTo>
                  <a:lnTo>
                    <a:pt x="62" y="1508"/>
                  </a:lnTo>
                  <a:lnTo>
                    <a:pt x="54" y="1499"/>
                  </a:lnTo>
                  <a:lnTo>
                    <a:pt x="19" y="1513"/>
                  </a:lnTo>
                  <a:lnTo>
                    <a:pt x="24" y="1487"/>
                  </a:lnTo>
                  <a:lnTo>
                    <a:pt x="9" y="1470"/>
                  </a:lnTo>
                  <a:lnTo>
                    <a:pt x="0" y="1442"/>
                  </a:lnTo>
                  <a:lnTo>
                    <a:pt x="28" y="1425"/>
                  </a:lnTo>
                  <a:lnTo>
                    <a:pt x="43" y="1454"/>
                  </a:lnTo>
                  <a:lnTo>
                    <a:pt x="57" y="1454"/>
                  </a:lnTo>
                  <a:lnTo>
                    <a:pt x="69" y="1418"/>
                  </a:lnTo>
                  <a:lnTo>
                    <a:pt x="88" y="1402"/>
                  </a:lnTo>
                  <a:lnTo>
                    <a:pt x="109" y="1392"/>
                  </a:lnTo>
                  <a:lnTo>
                    <a:pt x="137" y="1359"/>
                  </a:lnTo>
                  <a:lnTo>
                    <a:pt x="187" y="1338"/>
                  </a:lnTo>
                  <a:lnTo>
                    <a:pt x="166" y="1324"/>
                  </a:lnTo>
                  <a:lnTo>
                    <a:pt x="192" y="1310"/>
                  </a:lnTo>
                  <a:lnTo>
                    <a:pt x="182" y="1303"/>
                  </a:lnTo>
                  <a:lnTo>
                    <a:pt x="142" y="1326"/>
                  </a:lnTo>
                  <a:lnTo>
                    <a:pt x="130" y="1324"/>
                  </a:lnTo>
                  <a:lnTo>
                    <a:pt x="123" y="1279"/>
                  </a:lnTo>
                  <a:lnTo>
                    <a:pt x="132" y="1274"/>
                  </a:lnTo>
                  <a:lnTo>
                    <a:pt x="125" y="1258"/>
                  </a:lnTo>
                  <a:lnTo>
                    <a:pt x="156" y="1227"/>
                  </a:lnTo>
                  <a:lnTo>
                    <a:pt x="182" y="1170"/>
                  </a:lnTo>
                  <a:lnTo>
                    <a:pt x="199" y="1168"/>
                  </a:lnTo>
                  <a:lnTo>
                    <a:pt x="218" y="1142"/>
                  </a:lnTo>
                  <a:lnTo>
                    <a:pt x="211" y="1118"/>
                  </a:lnTo>
                  <a:lnTo>
                    <a:pt x="218" y="1104"/>
                  </a:lnTo>
                  <a:lnTo>
                    <a:pt x="206" y="1104"/>
                  </a:lnTo>
                  <a:lnTo>
                    <a:pt x="215" y="1035"/>
                  </a:lnTo>
                  <a:lnTo>
                    <a:pt x="211" y="995"/>
                  </a:lnTo>
                  <a:lnTo>
                    <a:pt x="177" y="948"/>
                  </a:lnTo>
                  <a:lnTo>
                    <a:pt x="137" y="905"/>
                  </a:lnTo>
                  <a:lnTo>
                    <a:pt x="151" y="856"/>
                  </a:lnTo>
                  <a:lnTo>
                    <a:pt x="102" y="839"/>
                  </a:lnTo>
                  <a:lnTo>
                    <a:pt x="97" y="806"/>
                  </a:lnTo>
                  <a:lnTo>
                    <a:pt x="109" y="799"/>
                  </a:lnTo>
                  <a:lnTo>
                    <a:pt x="78" y="778"/>
                  </a:lnTo>
                  <a:lnTo>
                    <a:pt x="54" y="778"/>
                  </a:lnTo>
                  <a:lnTo>
                    <a:pt x="54" y="766"/>
                  </a:lnTo>
                  <a:lnTo>
                    <a:pt x="76" y="749"/>
                  </a:lnTo>
                  <a:lnTo>
                    <a:pt x="76" y="733"/>
                  </a:lnTo>
                  <a:lnTo>
                    <a:pt x="66" y="730"/>
                  </a:lnTo>
                  <a:lnTo>
                    <a:pt x="69" y="718"/>
                  </a:lnTo>
                  <a:lnTo>
                    <a:pt x="50" y="704"/>
                  </a:lnTo>
                  <a:lnTo>
                    <a:pt x="57" y="700"/>
                  </a:lnTo>
                  <a:lnTo>
                    <a:pt x="50" y="695"/>
                  </a:lnTo>
                  <a:lnTo>
                    <a:pt x="59" y="681"/>
                  </a:lnTo>
                  <a:lnTo>
                    <a:pt x="90" y="683"/>
                  </a:lnTo>
                  <a:lnTo>
                    <a:pt x="121" y="655"/>
                  </a:lnTo>
                  <a:lnTo>
                    <a:pt x="142" y="669"/>
                  </a:lnTo>
                  <a:lnTo>
                    <a:pt x="182" y="678"/>
                  </a:lnTo>
                  <a:lnTo>
                    <a:pt x="180" y="657"/>
                  </a:lnTo>
                  <a:lnTo>
                    <a:pt x="166" y="633"/>
                  </a:lnTo>
                  <a:lnTo>
                    <a:pt x="144" y="626"/>
                  </a:lnTo>
                  <a:lnTo>
                    <a:pt x="154" y="619"/>
                  </a:lnTo>
                  <a:lnTo>
                    <a:pt x="184" y="619"/>
                  </a:lnTo>
                  <a:lnTo>
                    <a:pt x="211" y="650"/>
                  </a:lnTo>
                  <a:lnTo>
                    <a:pt x="251" y="645"/>
                  </a:lnTo>
                  <a:lnTo>
                    <a:pt x="263" y="650"/>
                  </a:lnTo>
                  <a:lnTo>
                    <a:pt x="265" y="669"/>
                  </a:lnTo>
                  <a:lnTo>
                    <a:pt x="296" y="669"/>
                  </a:lnTo>
                  <a:lnTo>
                    <a:pt x="300" y="683"/>
                  </a:lnTo>
                  <a:lnTo>
                    <a:pt x="324" y="690"/>
                  </a:lnTo>
                  <a:lnTo>
                    <a:pt x="329" y="666"/>
                  </a:lnTo>
                  <a:lnTo>
                    <a:pt x="315" y="657"/>
                  </a:lnTo>
                  <a:lnTo>
                    <a:pt x="317" y="645"/>
                  </a:lnTo>
                  <a:lnTo>
                    <a:pt x="343" y="659"/>
                  </a:lnTo>
                  <a:lnTo>
                    <a:pt x="352" y="655"/>
                  </a:lnTo>
                  <a:lnTo>
                    <a:pt x="364" y="666"/>
                  </a:lnTo>
                  <a:lnTo>
                    <a:pt x="409" y="636"/>
                  </a:lnTo>
                  <a:lnTo>
                    <a:pt x="494" y="603"/>
                  </a:lnTo>
                  <a:lnTo>
                    <a:pt x="523" y="622"/>
                  </a:lnTo>
                  <a:lnTo>
                    <a:pt x="556" y="591"/>
                  </a:lnTo>
                  <a:lnTo>
                    <a:pt x="563" y="562"/>
                  </a:lnTo>
                  <a:lnTo>
                    <a:pt x="579" y="558"/>
                  </a:lnTo>
                  <a:lnTo>
                    <a:pt x="582" y="536"/>
                  </a:lnTo>
                  <a:lnTo>
                    <a:pt x="535" y="494"/>
                  </a:lnTo>
                  <a:lnTo>
                    <a:pt x="497" y="484"/>
                  </a:lnTo>
                  <a:lnTo>
                    <a:pt x="499" y="454"/>
                  </a:lnTo>
                  <a:lnTo>
                    <a:pt x="525" y="449"/>
                  </a:lnTo>
                  <a:lnTo>
                    <a:pt x="539" y="406"/>
                  </a:lnTo>
                  <a:lnTo>
                    <a:pt x="596" y="404"/>
                  </a:lnTo>
                  <a:lnTo>
                    <a:pt x="629" y="350"/>
                  </a:lnTo>
                  <a:lnTo>
                    <a:pt x="655" y="345"/>
                  </a:lnTo>
                  <a:lnTo>
                    <a:pt x="674" y="302"/>
                  </a:lnTo>
                  <a:lnTo>
                    <a:pt x="707" y="300"/>
                  </a:lnTo>
                  <a:lnTo>
                    <a:pt x="724" y="286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id="{D7397B26-AFAF-C437-F58B-CF7F776B5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636" y="4029279"/>
              <a:ext cx="1071947" cy="1287948"/>
            </a:xfrm>
            <a:custGeom>
              <a:avLst/>
              <a:gdLst>
                <a:gd name="T0" fmla="*/ 170 w 1445"/>
                <a:gd name="T1" fmla="*/ 551 h 1846"/>
                <a:gd name="T2" fmla="*/ 206 w 1445"/>
                <a:gd name="T3" fmla="*/ 574 h 1846"/>
                <a:gd name="T4" fmla="*/ 307 w 1445"/>
                <a:gd name="T5" fmla="*/ 558 h 1846"/>
                <a:gd name="T6" fmla="*/ 416 w 1445"/>
                <a:gd name="T7" fmla="*/ 544 h 1846"/>
                <a:gd name="T8" fmla="*/ 381 w 1445"/>
                <a:gd name="T9" fmla="*/ 444 h 1846"/>
                <a:gd name="T10" fmla="*/ 468 w 1445"/>
                <a:gd name="T11" fmla="*/ 414 h 1846"/>
                <a:gd name="T12" fmla="*/ 535 w 1445"/>
                <a:gd name="T13" fmla="*/ 359 h 1846"/>
                <a:gd name="T14" fmla="*/ 639 w 1445"/>
                <a:gd name="T15" fmla="*/ 314 h 1846"/>
                <a:gd name="T16" fmla="*/ 750 w 1445"/>
                <a:gd name="T17" fmla="*/ 267 h 1846"/>
                <a:gd name="T18" fmla="*/ 849 w 1445"/>
                <a:gd name="T19" fmla="*/ 196 h 1846"/>
                <a:gd name="T20" fmla="*/ 946 w 1445"/>
                <a:gd name="T21" fmla="*/ 127 h 1846"/>
                <a:gd name="T22" fmla="*/ 993 w 1445"/>
                <a:gd name="T23" fmla="*/ 40 h 1846"/>
                <a:gd name="T24" fmla="*/ 1067 w 1445"/>
                <a:gd name="T25" fmla="*/ 64 h 1846"/>
                <a:gd name="T26" fmla="*/ 1161 w 1445"/>
                <a:gd name="T27" fmla="*/ 203 h 1846"/>
                <a:gd name="T28" fmla="*/ 1204 w 1445"/>
                <a:gd name="T29" fmla="*/ 269 h 1846"/>
                <a:gd name="T30" fmla="*/ 1180 w 1445"/>
                <a:gd name="T31" fmla="*/ 383 h 1846"/>
                <a:gd name="T32" fmla="*/ 1130 w 1445"/>
                <a:gd name="T33" fmla="*/ 482 h 1846"/>
                <a:gd name="T34" fmla="*/ 1164 w 1445"/>
                <a:gd name="T35" fmla="*/ 527 h 1846"/>
                <a:gd name="T36" fmla="*/ 1201 w 1445"/>
                <a:gd name="T37" fmla="*/ 600 h 1846"/>
                <a:gd name="T38" fmla="*/ 1152 w 1445"/>
                <a:gd name="T39" fmla="*/ 648 h 1846"/>
                <a:gd name="T40" fmla="*/ 1145 w 1445"/>
                <a:gd name="T41" fmla="*/ 685 h 1846"/>
                <a:gd name="T42" fmla="*/ 1083 w 1445"/>
                <a:gd name="T43" fmla="*/ 709 h 1846"/>
                <a:gd name="T44" fmla="*/ 1078 w 1445"/>
                <a:gd name="T45" fmla="*/ 775 h 1846"/>
                <a:gd name="T46" fmla="*/ 1003 w 1445"/>
                <a:gd name="T47" fmla="*/ 837 h 1846"/>
                <a:gd name="T48" fmla="*/ 1249 w 1445"/>
                <a:gd name="T49" fmla="*/ 858 h 1846"/>
                <a:gd name="T50" fmla="*/ 1367 w 1445"/>
                <a:gd name="T51" fmla="*/ 1054 h 1846"/>
                <a:gd name="T52" fmla="*/ 1369 w 1445"/>
                <a:gd name="T53" fmla="*/ 1239 h 1846"/>
                <a:gd name="T54" fmla="*/ 1445 w 1445"/>
                <a:gd name="T55" fmla="*/ 1416 h 1846"/>
                <a:gd name="T56" fmla="*/ 1410 w 1445"/>
                <a:gd name="T57" fmla="*/ 1518 h 1846"/>
                <a:gd name="T58" fmla="*/ 1355 w 1445"/>
                <a:gd name="T59" fmla="*/ 1723 h 1846"/>
                <a:gd name="T60" fmla="*/ 1279 w 1445"/>
                <a:gd name="T61" fmla="*/ 1846 h 1846"/>
                <a:gd name="T62" fmla="*/ 1194 w 1445"/>
                <a:gd name="T63" fmla="*/ 1825 h 1846"/>
                <a:gd name="T64" fmla="*/ 1057 w 1445"/>
                <a:gd name="T65" fmla="*/ 1785 h 1846"/>
                <a:gd name="T66" fmla="*/ 953 w 1445"/>
                <a:gd name="T67" fmla="*/ 1761 h 1846"/>
                <a:gd name="T68" fmla="*/ 875 w 1445"/>
                <a:gd name="T69" fmla="*/ 1742 h 1846"/>
                <a:gd name="T70" fmla="*/ 754 w 1445"/>
                <a:gd name="T71" fmla="*/ 1660 h 1846"/>
                <a:gd name="T72" fmla="*/ 721 w 1445"/>
                <a:gd name="T73" fmla="*/ 1579 h 1846"/>
                <a:gd name="T74" fmla="*/ 769 w 1445"/>
                <a:gd name="T75" fmla="*/ 1546 h 1846"/>
                <a:gd name="T76" fmla="*/ 686 w 1445"/>
                <a:gd name="T77" fmla="*/ 1416 h 1846"/>
                <a:gd name="T78" fmla="*/ 721 w 1445"/>
                <a:gd name="T79" fmla="*/ 1333 h 1846"/>
                <a:gd name="T80" fmla="*/ 648 w 1445"/>
                <a:gd name="T81" fmla="*/ 1284 h 1846"/>
                <a:gd name="T82" fmla="*/ 572 w 1445"/>
                <a:gd name="T83" fmla="*/ 1234 h 1846"/>
                <a:gd name="T84" fmla="*/ 492 w 1445"/>
                <a:gd name="T85" fmla="*/ 1251 h 1846"/>
                <a:gd name="T86" fmla="*/ 383 w 1445"/>
                <a:gd name="T87" fmla="*/ 1303 h 1846"/>
                <a:gd name="T88" fmla="*/ 322 w 1445"/>
                <a:gd name="T89" fmla="*/ 1319 h 1846"/>
                <a:gd name="T90" fmla="*/ 244 w 1445"/>
                <a:gd name="T91" fmla="*/ 1329 h 1846"/>
                <a:gd name="T92" fmla="*/ 161 w 1445"/>
                <a:gd name="T93" fmla="*/ 1307 h 1846"/>
                <a:gd name="T94" fmla="*/ 192 w 1445"/>
                <a:gd name="T95" fmla="*/ 1199 h 1846"/>
                <a:gd name="T96" fmla="*/ 237 w 1445"/>
                <a:gd name="T97" fmla="*/ 1085 h 1846"/>
                <a:gd name="T98" fmla="*/ 151 w 1445"/>
                <a:gd name="T99" fmla="*/ 1028 h 1846"/>
                <a:gd name="T100" fmla="*/ 64 w 1445"/>
                <a:gd name="T101" fmla="*/ 962 h 1846"/>
                <a:gd name="T102" fmla="*/ 33 w 1445"/>
                <a:gd name="T103" fmla="*/ 903 h 1846"/>
                <a:gd name="T104" fmla="*/ 9 w 1445"/>
                <a:gd name="T105" fmla="*/ 834 h 1846"/>
                <a:gd name="T106" fmla="*/ 9 w 1445"/>
                <a:gd name="T107" fmla="*/ 778 h 1846"/>
                <a:gd name="T108" fmla="*/ 47 w 1445"/>
                <a:gd name="T109" fmla="*/ 719 h 1846"/>
                <a:gd name="T110" fmla="*/ 109 w 1445"/>
                <a:gd name="T111" fmla="*/ 629 h 1846"/>
                <a:gd name="T112" fmla="*/ 177 w 1445"/>
                <a:gd name="T113" fmla="*/ 588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5" h="1846">
                  <a:moveTo>
                    <a:pt x="177" y="588"/>
                  </a:moveTo>
                  <a:lnTo>
                    <a:pt x="189" y="586"/>
                  </a:lnTo>
                  <a:lnTo>
                    <a:pt x="189" y="577"/>
                  </a:lnTo>
                  <a:lnTo>
                    <a:pt x="177" y="572"/>
                  </a:lnTo>
                  <a:lnTo>
                    <a:pt x="177" y="548"/>
                  </a:lnTo>
                  <a:lnTo>
                    <a:pt x="170" y="551"/>
                  </a:lnTo>
                  <a:lnTo>
                    <a:pt x="166" y="529"/>
                  </a:lnTo>
                  <a:lnTo>
                    <a:pt x="182" y="525"/>
                  </a:lnTo>
                  <a:lnTo>
                    <a:pt x="192" y="551"/>
                  </a:lnTo>
                  <a:lnTo>
                    <a:pt x="201" y="541"/>
                  </a:lnTo>
                  <a:lnTo>
                    <a:pt x="211" y="551"/>
                  </a:lnTo>
                  <a:lnTo>
                    <a:pt x="206" y="574"/>
                  </a:lnTo>
                  <a:lnTo>
                    <a:pt x="225" y="572"/>
                  </a:lnTo>
                  <a:lnTo>
                    <a:pt x="239" y="553"/>
                  </a:lnTo>
                  <a:lnTo>
                    <a:pt x="296" y="527"/>
                  </a:lnTo>
                  <a:lnTo>
                    <a:pt x="296" y="539"/>
                  </a:lnTo>
                  <a:lnTo>
                    <a:pt x="310" y="539"/>
                  </a:lnTo>
                  <a:lnTo>
                    <a:pt x="307" y="558"/>
                  </a:lnTo>
                  <a:lnTo>
                    <a:pt x="317" y="567"/>
                  </a:lnTo>
                  <a:lnTo>
                    <a:pt x="336" y="541"/>
                  </a:lnTo>
                  <a:lnTo>
                    <a:pt x="355" y="574"/>
                  </a:lnTo>
                  <a:lnTo>
                    <a:pt x="402" y="548"/>
                  </a:lnTo>
                  <a:lnTo>
                    <a:pt x="414" y="551"/>
                  </a:lnTo>
                  <a:lnTo>
                    <a:pt x="416" y="544"/>
                  </a:lnTo>
                  <a:lnTo>
                    <a:pt x="397" y="520"/>
                  </a:lnTo>
                  <a:lnTo>
                    <a:pt x="404" y="494"/>
                  </a:lnTo>
                  <a:lnTo>
                    <a:pt x="397" y="480"/>
                  </a:lnTo>
                  <a:lnTo>
                    <a:pt x="381" y="475"/>
                  </a:lnTo>
                  <a:lnTo>
                    <a:pt x="395" y="458"/>
                  </a:lnTo>
                  <a:lnTo>
                    <a:pt x="381" y="444"/>
                  </a:lnTo>
                  <a:lnTo>
                    <a:pt x="414" y="428"/>
                  </a:lnTo>
                  <a:lnTo>
                    <a:pt x="423" y="447"/>
                  </a:lnTo>
                  <a:lnTo>
                    <a:pt x="449" y="463"/>
                  </a:lnTo>
                  <a:lnTo>
                    <a:pt x="475" y="449"/>
                  </a:lnTo>
                  <a:lnTo>
                    <a:pt x="478" y="416"/>
                  </a:lnTo>
                  <a:lnTo>
                    <a:pt x="468" y="414"/>
                  </a:lnTo>
                  <a:lnTo>
                    <a:pt x="473" y="402"/>
                  </a:lnTo>
                  <a:lnTo>
                    <a:pt x="464" y="395"/>
                  </a:lnTo>
                  <a:lnTo>
                    <a:pt x="494" y="388"/>
                  </a:lnTo>
                  <a:lnTo>
                    <a:pt x="492" y="362"/>
                  </a:lnTo>
                  <a:lnTo>
                    <a:pt x="518" y="366"/>
                  </a:lnTo>
                  <a:lnTo>
                    <a:pt x="535" y="359"/>
                  </a:lnTo>
                  <a:lnTo>
                    <a:pt x="570" y="319"/>
                  </a:lnTo>
                  <a:lnTo>
                    <a:pt x="589" y="338"/>
                  </a:lnTo>
                  <a:lnTo>
                    <a:pt x="605" y="314"/>
                  </a:lnTo>
                  <a:lnTo>
                    <a:pt x="624" y="324"/>
                  </a:lnTo>
                  <a:lnTo>
                    <a:pt x="629" y="312"/>
                  </a:lnTo>
                  <a:lnTo>
                    <a:pt x="639" y="314"/>
                  </a:lnTo>
                  <a:lnTo>
                    <a:pt x="650" y="302"/>
                  </a:lnTo>
                  <a:lnTo>
                    <a:pt x="657" y="279"/>
                  </a:lnTo>
                  <a:lnTo>
                    <a:pt x="665" y="302"/>
                  </a:lnTo>
                  <a:lnTo>
                    <a:pt x="738" y="288"/>
                  </a:lnTo>
                  <a:lnTo>
                    <a:pt x="752" y="276"/>
                  </a:lnTo>
                  <a:lnTo>
                    <a:pt x="750" y="267"/>
                  </a:lnTo>
                  <a:lnTo>
                    <a:pt x="759" y="248"/>
                  </a:lnTo>
                  <a:lnTo>
                    <a:pt x="750" y="231"/>
                  </a:lnTo>
                  <a:lnTo>
                    <a:pt x="762" y="213"/>
                  </a:lnTo>
                  <a:lnTo>
                    <a:pt x="797" y="220"/>
                  </a:lnTo>
                  <a:lnTo>
                    <a:pt x="849" y="203"/>
                  </a:lnTo>
                  <a:lnTo>
                    <a:pt x="849" y="196"/>
                  </a:lnTo>
                  <a:lnTo>
                    <a:pt x="868" y="187"/>
                  </a:lnTo>
                  <a:lnTo>
                    <a:pt x="892" y="194"/>
                  </a:lnTo>
                  <a:lnTo>
                    <a:pt x="896" y="168"/>
                  </a:lnTo>
                  <a:lnTo>
                    <a:pt x="929" y="165"/>
                  </a:lnTo>
                  <a:lnTo>
                    <a:pt x="941" y="153"/>
                  </a:lnTo>
                  <a:lnTo>
                    <a:pt x="946" y="127"/>
                  </a:lnTo>
                  <a:lnTo>
                    <a:pt x="934" y="116"/>
                  </a:lnTo>
                  <a:lnTo>
                    <a:pt x="958" y="108"/>
                  </a:lnTo>
                  <a:lnTo>
                    <a:pt x="974" y="87"/>
                  </a:lnTo>
                  <a:lnTo>
                    <a:pt x="996" y="92"/>
                  </a:lnTo>
                  <a:lnTo>
                    <a:pt x="989" y="71"/>
                  </a:lnTo>
                  <a:lnTo>
                    <a:pt x="993" y="40"/>
                  </a:lnTo>
                  <a:lnTo>
                    <a:pt x="979" y="23"/>
                  </a:lnTo>
                  <a:lnTo>
                    <a:pt x="998" y="16"/>
                  </a:lnTo>
                  <a:lnTo>
                    <a:pt x="1012" y="0"/>
                  </a:lnTo>
                  <a:lnTo>
                    <a:pt x="1048" y="14"/>
                  </a:lnTo>
                  <a:lnTo>
                    <a:pt x="1034" y="56"/>
                  </a:lnTo>
                  <a:lnTo>
                    <a:pt x="1067" y="64"/>
                  </a:lnTo>
                  <a:lnTo>
                    <a:pt x="1088" y="92"/>
                  </a:lnTo>
                  <a:lnTo>
                    <a:pt x="1112" y="85"/>
                  </a:lnTo>
                  <a:lnTo>
                    <a:pt x="1119" y="92"/>
                  </a:lnTo>
                  <a:lnTo>
                    <a:pt x="1123" y="111"/>
                  </a:lnTo>
                  <a:lnTo>
                    <a:pt x="1119" y="158"/>
                  </a:lnTo>
                  <a:lnTo>
                    <a:pt x="1161" y="203"/>
                  </a:lnTo>
                  <a:lnTo>
                    <a:pt x="1164" y="234"/>
                  </a:lnTo>
                  <a:lnTo>
                    <a:pt x="1173" y="234"/>
                  </a:lnTo>
                  <a:lnTo>
                    <a:pt x="1185" y="224"/>
                  </a:lnTo>
                  <a:lnTo>
                    <a:pt x="1213" y="243"/>
                  </a:lnTo>
                  <a:lnTo>
                    <a:pt x="1213" y="243"/>
                  </a:lnTo>
                  <a:lnTo>
                    <a:pt x="1204" y="269"/>
                  </a:lnTo>
                  <a:lnTo>
                    <a:pt x="1223" y="295"/>
                  </a:lnTo>
                  <a:lnTo>
                    <a:pt x="1213" y="317"/>
                  </a:lnTo>
                  <a:lnTo>
                    <a:pt x="1230" y="326"/>
                  </a:lnTo>
                  <a:lnTo>
                    <a:pt x="1220" y="371"/>
                  </a:lnTo>
                  <a:lnTo>
                    <a:pt x="1201" y="388"/>
                  </a:lnTo>
                  <a:lnTo>
                    <a:pt x="1180" y="383"/>
                  </a:lnTo>
                  <a:lnTo>
                    <a:pt x="1164" y="366"/>
                  </a:lnTo>
                  <a:lnTo>
                    <a:pt x="1135" y="397"/>
                  </a:lnTo>
                  <a:lnTo>
                    <a:pt x="1126" y="432"/>
                  </a:lnTo>
                  <a:lnTo>
                    <a:pt x="1145" y="463"/>
                  </a:lnTo>
                  <a:lnTo>
                    <a:pt x="1123" y="477"/>
                  </a:lnTo>
                  <a:lnTo>
                    <a:pt x="1130" y="482"/>
                  </a:lnTo>
                  <a:lnTo>
                    <a:pt x="1130" y="494"/>
                  </a:lnTo>
                  <a:lnTo>
                    <a:pt x="1116" y="503"/>
                  </a:lnTo>
                  <a:lnTo>
                    <a:pt x="1130" y="515"/>
                  </a:lnTo>
                  <a:lnTo>
                    <a:pt x="1152" y="513"/>
                  </a:lnTo>
                  <a:lnTo>
                    <a:pt x="1147" y="529"/>
                  </a:lnTo>
                  <a:lnTo>
                    <a:pt x="1164" y="527"/>
                  </a:lnTo>
                  <a:lnTo>
                    <a:pt x="1166" y="539"/>
                  </a:lnTo>
                  <a:lnTo>
                    <a:pt x="1175" y="539"/>
                  </a:lnTo>
                  <a:lnTo>
                    <a:pt x="1185" y="562"/>
                  </a:lnTo>
                  <a:lnTo>
                    <a:pt x="1183" y="579"/>
                  </a:lnTo>
                  <a:lnTo>
                    <a:pt x="1199" y="584"/>
                  </a:lnTo>
                  <a:lnTo>
                    <a:pt x="1201" y="600"/>
                  </a:lnTo>
                  <a:lnTo>
                    <a:pt x="1211" y="610"/>
                  </a:lnTo>
                  <a:lnTo>
                    <a:pt x="1204" y="645"/>
                  </a:lnTo>
                  <a:lnTo>
                    <a:pt x="1187" y="645"/>
                  </a:lnTo>
                  <a:lnTo>
                    <a:pt x="1183" y="633"/>
                  </a:lnTo>
                  <a:lnTo>
                    <a:pt x="1161" y="636"/>
                  </a:lnTo>
                  <a:lnTo>
                    <a:pt x="1152" y="648"/>
                  </a:lnTo>
                  <a:lnTo>
                    <a:pt x="1168" y="664"/>
                  </a:lnTo>
                  <a:lnTo>
                    <a:pt x="1168" y="664"/>
                  </a:lnTo>
                  <a:lnTo>
                    <a:pt x="1171" y="667"/>
                  </a:lnTo>
                  <a:lnTo>
                    <a:pt x="1171" y="667"/>
                  </a:lnTo>
                  <a:lnTo>
                    <a:pt x="1159" y="688"/>
                  </a:lnTo>
                  <a:lnTo>
                    <a:pt x="1145" y="685"/>
                  </a:lnTo>
                  <a:lnTo>
                    <a:pt x="1130" y="667"/>
                  </a:lnTo>
                  <a:lnTo>
                    <a:pt x="1130" y="676"/>
                  </a:lnTo>
                  <a:lnTo>
                    <a:pt x="1109" y="683"/>
                  </a:lnTo>
                  <a:lnTo>
                    <a:pt x="1107" y="693"/>
                  </a:lnTo>
                  <a:lnTo>
                    <a:pt x="1083" y="700"/>
                  </a:lnTo>
                  <a:lnTo>
                    <a:pt x="1083" y="709"/>
                  </a:lnTo>
                  <a:lnTo>
                    <a:pt x="1069" y="719"/>
                  </a:lnTo>
                  <a:lnTo>
                    <a:pt x="1069" y="733"/>
                  </a:lnTo>
                  <a:lnTo>
                    <a:pt x="1097" y="754"/>
                  </a:lnTo>
                  <a:lnTo>
                    <a:pt x="1090" y="763"/>
                  </a:lnTo>
                  <a:lnTo>
                    <a:pt x="1095" y="794"/>
                  </a:lnTo>
                  <a:lnTo>
                    <a:pt x="1078" y="775"/>
                  </a:lnTo>
                  <a:lnTo>
                    <a:pt x="1069" y="782"/>
                  </a:lnTo>
                  <a:lnTo>
                    <a:pt x="1050" y="771"/>
                  </a:lnTo>
                  <a:lnTo>
                    <a:pt x="1036" y="799"/>
                  </a:lnTo>
                  <a:lnTo>
                    <a:pt x="1041" y="811"/>
                  </a:lnTo>
                  <a:lnTo>
                    <a:pt x="1019" y="811"/>
                  </a:lnTo>
                  <a:lnTo>
                    <a:pt x="1003" y="837"/>
                  </a:lnTo>
                  <a:lnTo>
                    <a:pt x="1050" y="877"/>
                  </a:lnTo>
                  <a:lnTo>
                    <a:pt x="1060" y="908"/>
                  </a:lnTo>
                  <a:lnTo>
                    <a:pt x="1069" y="917"/>
                  </a:lnTo>
                  <a:lnTo>
                    <a:pt x="1119" y="910"/>
                  </a:lnTo>
                  <a:lnTo>
                    <a:pt x="1164" y="886"/>
                  </a:lnTo>
                  <a:lnTo>
                    <a:pt x="1249" y="858"/>
                  </a:lnTo>
                  <a:lnTo>
                    <a:pt x="1287" y="865"/>
                  </a:lnTo>
                  <a:lnTo>
                    <a:pt x="1331" y="912"/>
                  </a:lnTo>
                  <a:lnTo>
                    <a:pt x="1353" y="967"/>
                  </a:lnTo>
                  <a:lnTo>
                    <a:pt x="1346" y="1005"/>
                  </a:lnTo>
                  <a:lnTo>
                    <a:pt x="1369" y="1024"/>
                  </a:lnTo>
                  <a:lnTo>
                    <a:pt x="1367" y="1054"/>
                  </a:lnTo>
                  <a:lnTo>
                    <a:pt x="1393" y="1106"/>
                  </a:lnTo>
                  <a:lnTo>
                    <a:pt x="1424" y="1106"/>
                  </a:lnTo>
                  <a:lnTo>
                    <a:pt x="1426" y="1111"/>
                  </a:lnTo>
                  <a:lnTo>
                    <a:pt x="1402" y="1149"/>
                  </a:lnTo>
                  <a:lnTo>
                    <a:pt x="1355" y="1177"/>
                  </a:lnTo>
                  <a:lnTo>
                    <a:pt x="1369" y="1239"/>
                  </a:lnTo>
                  <a:lnTo>
                    <a:pt x="1393" y="1277"/>
                  </a:lnTo>
                  <a:lnTo>
                    <a:pt x="1393" y="1277"/>
                  </a:lnTo>
                  <a:lnTo>
                    <a:pt x="1388" y="1305"/>
                  </a:lnTo>
                  <a:lnTo>
                    <a:pt x="1417" y="1383"/>
                  </a:lnTo>
                  <a:lnTo>
                    <a:pt x="1405" y="1402"/>
                  </a:lnTo>
                  <a:lnTo>
                    <a:pt x="1445" y="1416"/>
                  </a:lnTo>
                  <a:lnTo>
                    <a:pt x="1436" y="1447"/>
                  </a:lnTo>
                  <a:lnTo>
                    <a:pt x="1417" y="1466"/>
                  </a:lnTo>
                  <a:lnTo>
                    <a:pt x="1424" y="1473"/>
                  </a:lnTo>
                  <a:lnTo>
                    <a:pt x="1440" y="1459"/>
                  </a:lnTo>
                  <a:lnTo>
                    <a:pt x="1438" y="1478"/>
                  </a:lnTo>
                  <a:lnTo>
                    <a:pt x="1410" y="1518"/>
                  </a:lnTo>
                  <a:lnTo>
                    <a:pt x="1433" y="1544"/>
                  </a:lnTo>
                  <a:lnTo>
                    <a:pt x="1374" y="1601"/>
                  </a:lnTo>
                  <a:lnTo>
                    <a:pt x="1369" y="1615"/>
                  </a:lnTo>
                  <a:lnTo>
                    <a:pt x="1381" y="1615"/>
                  </a:lnTo>
                  <a:lnTo>
                    <a:pt x="1360" y="1660"/>
                  </a:lnTo>
                  <a:lnTo>
                    <a:pt x="1355" y="1723"/>
                  </a:lnTo>
                  <a:lnTo>
                    <a:pt x="1327" y="1766"/>
                  </a:lnTo>
                  <a:lnTo>
                    <a:pt x="1317" y="1802"/>
                  </a:lnTo>
                  <a:lnTo>
                    <a:pt x="1317" y="1802"/>
                  </a:lnTo>
                  <a:lnTo>
                    <a:pt x="1310" y="1820"/>
                  </a:lnTo>
                  <a:lnTo>
                    <a:pt x="1310" y="1820"/>
                  </a:lnTo>
                  <a:lnTo>
                    <a:pt x="1279" y="1846"/>
                  </a:lnTo>
                  <a:lnTo>
                    <a:pt x="1279" y="1846"/>
                  </a:lnTo>
                  <a:lnTo>
                    <a:pt x="1275" y="1837"/>
                  </a:lnTo>
                  <a:lnTo>
                    <a:pt x="1258" y="1844"/>
                  </a:lnTo>
                  <a:lnTo>
                    <a:pt x="1256" y="1835"/>
                  </a:lnTo>
                  <a:lnTo>
                    <a:pt x="1235" y="1837"/>
                  </a:lnTo>
                  <a:lnTo>
                    <a:pt x="1194" y="1825"/>
                  </a:lnTo>
                  <a:lnTo>
                    <a:pt x="1168" y="1802"/>
                  </a:lnTo>
                  <a:lnTo>
                    <a:pt x="1123" y="1790"/>
                  </a:lnTo>
                  <a:lnTo>
                    <a:pt x="1097" y="1761"/>
                  </a:lnTo>
                  <a:lnTo>
                    <a:pt x="1090" y="1778"/>
                  </a:lnTo>
                  <a:lnTo>
                    <a:pt x="1071" y="1771"/>
                  </a:lnTo>
                  <a:lnTo>
                    <a:pt x="1057" y="1785"/>
                  </a:lnTo>
                  <a:lnTo>
                    <a:pt x="1015" y="1754"/>
                  </a:lnTo>
                  <a:lnTo>
                    <a:pt x="998" y="1773"/>
                  </a:lnTo>
                  <a:lnTo>
                    <a:pt x="979" y="1776"/>
                  </a:lnTo>
                  <a:lnTo>
                    <a:pt x="977" y="1764"/>
                  </a:lnTo>
                  <a:lnTo>
                    <a:pt x="970" y="1768"/>
                  </a:lnTo>
                  <a:lnTo>
                    <a:pt x="953" y="1761"/>
                  </a:lnTo>
                  <a:lnTo>
                    <a:pt x="955" y="1771"/>
                  </a:lnTo>
                  <a:lnTo>
                    <a:pt x="941" y="1776"/>
                  </a:lnTo>
                  <a:lnTo>
                    <a:pt x="918" y="1766"/>
                  </a:lnTo>
                  <a:lnTo>
                    <a:pt x="915" y="1750"/>
                  </a:lnTo>
                  <a:lnTo>
                    <a:pt x="896" y="1740"/>
                  </a:lnTo>
                  <a:lnTo>
                    <a:pt x="875" y="1742"/>
                  </a:lnTo>
                  <a:lnTo>
                    <a:pt x="854" y="1726"/>
                  </a:lnTo>
                  <a:lnTo>
                    <a:pt x="837" y="1695"/>
                  </a:lnTo>
                  <a:lnTo>
                    <a:pt x="832" y="1660"/>
                  </a:lnTo>
                  <a:lnTo>
                    <a:pt x="797" y="1664"/>
                  </a:lnTo>
                  <a:lnTo>
                    <a:pt x="802" y="1648"/>
                  </a:lnTo>
                  <a:lnTo>
                    <a:pt x="754" y="1660"/>
                  </a:lnTo>
                  <a:lnTo>
                    <a:pt x="754" y="1671"/>
                  </a:lnTo>
                  <a:lnTo>
                    <a:pt x="754" y="1671"/>
                  </a:lnTo>
                  <a:lnTo>
                    <a:pt x="714" y="1627"/>
                  </a:lnTo>
                  <a:lnTo>
                    <a:pt x="719" y="1610"/>
                  </a:lnTo>
                  <a:lnTo>
                    <a:pt x="710" y="1596"/>
                  </a:lnTo>
                  <a:lnTo>
                    <a:pt x="721" y="1579"/>
                  </a:lnTo>
                  <a:lnTo>
                    <a:pt x="731" y="1589"/>
                  </a:lnTo>
                  <a:lnTo>
                    <a:pt x="731" y="1577"/>
                  </a:lnTo>
                  <a:lnTo>
                    <a:pt x="743" y="1567"/>
                  </a:lnTo>
                  <a:lnTo>
                    <a:pt x="738" y="1560"/>
                  </a:lnTo>
                  <a:lnTo>
                    <a:pt x="754" y="1560"/>
                  </a:lnTo>
                  <a:lnTo>
                    <a:pt x="769" y="1546"/>
                  </a:lnTo>
                  <a:lnTo>
                    <a:pt x="778" y="1475"/>
                  </a:lnTo>
                  <a:lnTo>
                    <a:pt x="757" y="1480"/>
                  </a:lnTo>
                  <a:lnTo>
                    <a:pt x="750" y="1466"/>
                  </a:lnTo>
                  <a:lnTo>
                    <a:pt x="710" y="1459"/>
                  </a:lnTo>
                  <a:lnTo>
                    <a:pt x="710" y="1433"/>
                  </a:lnTo>
                  <a:lnTo>
                    <a:pt x="686" y="1416"/>
                  </a:lnTo>
                  <a:lnTo>
                    <a:pt x="683" y="1404"/>
                  </a:lnTo>
                  <a:lnTo>
                    <a:pt x="707" y="1395"/>
                  </a:lnTo>
                  <a:lnTo>
                    <a:pt x="719" y="1378"/>
                  </a:lnTo>
                  <a:lnTo>
                    <a:pt x="705" y="1369"/>
                  </a:lnTo>
                  <a:lnTo>
                    <a:pt x="710" y="1338"/>
                  </a:lnTo>
                  <a:lnTo>
                    <a:pt x="721" y="1333"/>
                  </a:lnTo>
                  <a:lnTo>
                    <a:pt x="719" y="1324"/>
                  </a:lnTo>
                  <a:lnTo>
                    <a:pt x="700" y="1322"/>
                  </a:lnTo>
                  <a:lnTo>
                    <a:pt x="698" y="1277"/>
                  </a:lnTo>
                  <a:lnTo>
                    <a:pt x="665" y="1293"/>
                  </a:lnTo>
                  <a:lnTo>
                    <a:pt x="665" y="1284"/>
                  </a:lnTo>
                  <a:lnTo>
                    <a:pt x="648" y="1284"/>
                  </a:lnTo>
                  <a:lnTo>
                    <a:pt x="641" y="1277"/>
                  </a:lnTo>
                  <a:lnTo>
                    <a:pt x="639" y="1265"/>
                  </a:lnTo>
                  <a:lnTo>
                    <a:pt x="610" y="1267"/>
                  </a:lnTo>
                  <a:lnTo>
                    <a:pt x="596" y="1258"/>
                  </a:lnTo>
                  <a:lnTo>
                    <a:pt x="589" y="1262"/>
                  </a:lnTo>
                  <a:lnTo>
                    <a:pt x="572" y="1234"/>
                  </a:lnTo>
                  <a:lnTo>
                    <a:pt x="553" y="1225"/>
                  </a:lnTo>
                  <a:lnTo>
                    <a:pt x="527" y="1243"/>
                  </a:lnTo>
                  <a:lnTo>
                    <a:pt x="530" y="1229"/>
                  </a:lnTo>
                  <a:lnTo>
                    <a:pt x="506" y="1239"/>
                  </a:lnTo>
                  <a:lnTo>
                    <a:pt x="499" y="1229"/>
                  </a:lnTo>
                  <a:lnTo>
                    <a:pt x="492" y="1251"/>
                  </a:lnTo>
                  <a:lnTo>
                    <a:pt x="473" y="1246"/>
                  </a:lnTo>
                  <a:lnTo>
                    <a:pt x="461" y="1260"/>
                  </a:lnTo>
                  <a:lnTo>
                    <a:pt x="454" y="1255"/>
                  </a:lnTo>
                  <a:lnTo>
                    <a:pt x="435" y="1277"/>
                  </a:lnTo>
                  <a:lnTo>
                    <a:pt x="421" y="1269"/>
                  </a:lnTo>
                  <a:lnTo>
                    <a:pt x="383" y="1303"/>
                  </a:lnTo>
                  <a:lnTo>
                    <a:pt x="359" y="1305"/>
                  </a:lnTo>
                  <a:lnTo>
                    <a:pt x="348" y="1322"/>
                  </a:lnTo>
                  <a:lnTo>
                    <a:pt x="345" y="1310"/>
                  </a:lnTo>
                  <a:lnTo>
                    <a:pt x="331" y="1314"/>
                  </a:lnTo>
                  <a:lnTo>
                    <a:pt x="324" y="1307"/>
                  </a:lnTo>
                  <a:lnTo>
                    <a:pt x="322" y="1319"/>
                  </a:lnTo>
                  <a:lnTo>
                    <a:pt x="312" y="1317"/>
                  </a:lnTo>
                  <a:lnTo>
                    <a:pt x="298" y="1329"/>
                  </a:lnTo>
                  <a:lnTo>
                    <a:pt x="298" y="1338"/>
                  </a:lnTo>
                  <a:lnTo>
                    <a:pt x="284" y="1336"/>
                  </a:lnTo>
                  <a:lnTo>
                    <a:pt x="272" y="1317"/>
                  </a:lnTo>
                  <a:lnTo>
                    <a:pt x="244" y="1329"/>
                  </a:lnTo>
                  <a:lnTo>
                    <a:pt x="218" y="1314"/>
                  </a:lnTo>
                  <a:lnTo>
                    <a:pt x="206" y="1319"/>
                  </a:lnTo>
                  <a:lnTo>
                    <a:pt x="192" y="1310"/>
                  </a:lnTo>
                  <a:lnTo>
                    <a:pt x="184" y="1314"/>
                  </a:lnTo>
                  <a:lnTo>
                    <a:pt x="161" y="1307"/>
                  </a:lnTo>
                  <a:lnTo>
                    <a:pt x="161" y="1307"/>
                  </a:lnTo>
                  <a:lnTo>
                    <a:pt x="147" y="1288"/>
                  </a:lnTo>
                  <a:lnTo>
                    <a:pt x="163" y="1284"/>
                  </a:lnTo>
                  <a:lnTo>
                    <a:pt x="158" y="1267"/>
                  </a:lnTo>
                  <a:lnTo>
                    <a:pt x="187" y="1243"/>
                  </a:lnTo>
                  <a:lnTo>
                    <a:pt x="199" y="1210"/>
                  </a:lnTo>
                  <a:lnTo>
                    <a:pt x="192" y="1199"/>
                  </a:lnTo>
                  <a:lnTo>
                    <a:pt x="239" y="1156"/>
                  </a:lnTo>
                  <a:lnTo>
                    <a:pt x="232" y="1144"/>
                  </a:lnTo>
                  <a:lnTo>
                    <a:pt x="244" y="1149"/>
                  </a:lnTo>
                  <a:lnTo>
                    <a:pt x="234" y="1123"/>
                  </a:lnTo>
                  <a:lnTo>
                    <a:pt x="244" y="1111"/>
                  </a:lnTo>
                  <a:lnTo>
                    <a:pt x="237" y="1085"/>
                  </a:lnTo>
                  <a:lnTo>
                    <a:pt x="251" y="1066"/>
                  </a:lnTo>
                  <a:lnTo>
                    <a:pt x="241" y="1076"/>
                  </a:lnTo>
                  <a:lnTo>
                    <a:pt x="218" y="1054"/>
                  </a:lnTo>
                  <a:lnTo>
                    <a:pt x="192" y="1066"/>
                  </a:lnTo>
                  <a:lnTo>
                    <a:pt x="173" y="1057"/>
                  </a:lnTo>
                  <a:lnTo>
                    <a:pt x="151" y="1028"/>
                  </a:lnTo>
                  <a:lnTo>
                    <a:pt x="128" y="1040"/>
                  </a:lnTo>
                  <a:lnTo>
                    <a:pt x="121" y="1012"/>
                  </a:lnTo>
                  <a:lnTo>
                    <a:pt x="111" y="1014"/>
                  </a:lnTo>
                  <a:lnTo>
                    <a:pt x="73" y="983"/>
                  </a:lnTo>
                  <a:lnTo>
                    <a:pt x="71" y="967"/>
                  </a:lnTo>
                  <a:lnTo>
                    <a:pt x="64" y="962"/>
                  </a:lnTo>
                  <a:lnTo>
                    <a:pt x="66" y="936"/>
                  </a:lnTo>
                  <a:lnTo>
                    <a:pt x="57" y="931"/>
                  </a:lnTo>
                  <a:lnTo>
                    <a:pt x="52" y="938"/>
                  </a:lnTo>
                  <a:lnTo>
                    <a:pt x="47" y="920"/>
                  </a:lnTo>
                  <a:lnTo>
                    <a:pt x="40" y="934"/>
                  </a:lnTo>
                  <a:lnTo>
                    <a:pt x="33" y="903"/>
                  </a:lnTo>
                  <a:lnTo>
                    <a:pt x="17" y="891"/>
                  </a:lnTo>
                  <a:lnTo>
                    <a:pt x="24" y="882"/>
                  </a:lnTo>
                  <a:lnTo>
                    <a:pt x="17" y="877"/>
                  </a:lnTo>
                  <a:lnTo>
                    <a:pt x="21" y="868"/>
                  </a:lnTo>
                  <a:lnTo>
                    <a:pt x="12" y="863"/>
                  </a:lnTo>
                  <a:lnTo>
                    <a:pt x="9" y="834"/>
                  </a:lnTo>
                  <a:lnTo>
                    <a:pt x="0" y="834"/>
                  </a:lnTo>
                  <a:lnTo>
                    <a:pt x="12" y="823"/>
                  </a:lnTo>
                  <a:lnTo>
                    <a:pt x="2" y="820"/>
                  </a:lnTo>
                  <a:lnTo>
                    <a:pt x="5" y="804"/>
                  </a:lnTo>
                  <a:lnTo>
                    <a:pt x="14" y="804"/>
                  </a:lnTo>
                  <a:lnTo>
                    <a:pt x="9" y="778"/>
                  </a:lnTo>
                  <a:lnTo>
                    <a:pt x="26" y="756"/>
                  </a:lnTo>
                  <a:lnTo>
                    <a:pt x="12" y="745"/>
                  </a:lnTo>
                  <a:lnTo>
                    <a:pt x="19" y="733"/>
                  </a:lnTo>
                  <a:lnTo>
                    <a:pt x="21" y="723"/>
                  </a:lnTo>
                  <a:lnTo>
                    <a:pt x="28" y="728"/>
                  </a:lnTo>
                  <a:lnTo>
                    <a:pt x="47" y="719"/>
                  </a:lnTo>
                  <a:lnTo>
                    <a:pt x="33" y="683"/>
                  </a:lnTo>
                  <a:lnTo>
                    <a:pt x="40" y="669"/>
                  </a:lnTo>
                  <a:lnTo>
                    <a:pt x="52" y="667"/>
                  </a:lnTo>
                  <a:lnTo>
                    <a:pt x="62" y="648"/>
                  </a:lnTo>
                  <a:lnTo>
                    <a:pt x="102" y="638"/>
                  </a:lnTo>
                  <a:lnTo>
                    <a:pt x="109" y="629"/>
                  </a:lnTo>
                  <a:lnTo>
                    <a:pt x="104" y="615"/>
                  </a:lnTo>
                  <a:lnTo>
                    <a:pt x="121" y="588"/>
                  </a:lnTo>
                  <a:lnTo>
                    <a:pt x="135" y="588"/>
                  </a:lnTo>
                  <a:lnTo>
                    <a:pt x="151" y="605"/>
                  </a:lnTo>
                  <a:lnTo>
                    <a:pt x="151" y="596"/>
                  </a:lnTo>
                  <a:lnTo>
                    <a:pt x="177" y="588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37">
              <a:extLst>
                <a:ext uri="{FF2B5EF4-FFF2-40B4-BE49-F238E27FC236}">
                  <a16:creationId xmlns:a16="http://schemas.microsoft.com/office/drawing/2014/main" id="{84039631-68B1-1FE0-26E3-E394290BD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685" y="4883957"/>
              <a:ext cx="468096" cy="339778"/>
            </a:xfrm>
            <a:custGeom>
              <a:avLst/>
              <a:gdLst>
                <a:gd name="T0" fmla="*/ 37 w 631"/>
                <a:gd name="T1" fmla="*/ 89 h 487"/>
                <a:gd name="T2" fmla="*/ 59 w 631"/>
                <a:gd name="T3" fmla="*/ 94 h 487"/>
                <a:gd name="T4" fmla="*/ 97 w 631"/>
                <a:gd name="T5" fmla="*/ 104 h 487"/>
                <a:gd name="T6" fmla="*/ 137 w 631"/>
                <a:gd name="T7" fmla="*/ 111 h 487"/>
                <a:gd name="T8" fmla="*/ 151 w 631"/>
                <a:gd name="T9" fmla="*/ 104 h 487"/>
                <a:gd name="T10" fmla="*/ 175 w 631"/>
                <a:gd name="T11" fmla="*/ 94 h 487"/>
                <a:gd name="T12" fmla="*/ 184 w 631"/>
                <a:gd name="T13" fmla="*/ 89 h 487"/>
                <a:gd name="T14" fmla="*/ 201 w 631"/>
                <a:gd name="T15" fmla="*/ 97 h 487"/>
                <a:gd name="T16" fmla="*/ 236 w 631"/>
                <a:gd name="T17" fmla="*/ 78 h 487"/>
                <a:gd name="T18" fmla="*/ 288 w 631"/>
                <a:gd name="T19" fmla="*/ 52 h 487"/>
                <a:gd name="T20" fmla="*/ 314 w 631"/>
                <a:gd name="T21" fmla="*/ 35 h 487"/>
                <a:gd name="T22" fmla="*/ 345 w 631"/>
                <a:gd name="T23" fmla="*/ 26 h 487"/>
                <a:gd name="T24" fmla="*/ 359 w 631"/>
                <a:gd name="T25" fmla="*/ 14 h 487"/>
                <a:gd name="T26" fmla="*/ 380 w 631"/>
                <a:gd name="T27" fmla="*/ 18 h 487"/>
                <a:gd name="T28" fmla="*/ 425 w 631"/>
                <a:gd name="T29" fmla="*/ 9 h 487"/>
                <a:gd name="T30" fmla="*/ 449 w 631"/>
                <a:gd name="T31" fmla="*/ 33 h 487"/>
                <a:gd name="T32" fmla="*/ 492 w 631"/>
                <a:gd name="T33" fmla="*/ 40 h 487"/>
                <a:gd name="T34" fmla="*/ 501 w 631"/>
                <a:gd name="T35" fmla="*/ 59 h 487"/>
                <a:gd name="T36" fmla="*/ 518 w 631"/>
                <a:gd name="T37" fmla="*/ 68 h 487"/>
                <a:gd name="T38" fmla="*/ 553 w 631"/>
                <a:gd name="T39" fmla="*/ 97 h 487"/>
                <a:gd name="T40" fmla="*/ 574 w 631"/>
                <a:gd name="T41" fmla="*/ 108 h 487"/>
                <a:gd name="T42" fmla="*/ 558 w 631"/>
                <a:gd name="T43" fmla="*/ 144 h 487"/>
                <a:gd name="T44" fmla="*/ 560 w 631"/>
                <a:gd name="T45" fmla="*/ 170 h 487"/>
                <a:gd name="T46" fmla="*/ 539 w 631"/>
                <a:gd name="T47" fmla="*/ 191 h 487"/>
                <a:gd name="T48" fmla="*/ 563 w 631"/>
                <a:gd name="T49" fmla="*/ 234 h 487"/>
                <a:gd name="T50" fmla="*/ 610 w 631"/>
                <a:gd name="T51" fmla="*/ 255 h 487"/>
                <a:gd name="T52" fmla="*/ 622 w 631"/>
                <a:gd name="T53" fmla="*/ 321 h 487"/>
                <a:gd name="T54" fmla="*/ 591 w 631"/>
                <a:gd name="T55" fmla="*/ 335 h 487"/>
                <a:gd name="T56" fmla="*/ 584 w 631"/>
                <a:gd name="T57" fmla="*/ 352 h 487"/>
                <a:gd name="T58" fmla="*/ 574 w 631"/>
                <a:gd name="T59" fmla="*/ 354 h 487"/>
                <a:gd name="T60" fmla="*/ 572 w 631"/>
                <a:gd name="T61" fmla="*/ 385 h 487"/>
                <a:gd name="T62" fmla="*/ 607 w 631"/>
                <a:gd name="T63" fmla="*/ 446 h 487"/>
                <a:gd name="T64" fmla="*/ 607 w 631"/>
                <a:gd name="T65" fmla="*/ 458 h 487"/>
                <a:gd name="T66" fmla="*/ 565 w 631"/>
                <a:gd name="T67" fmla="*/ 484 h 487"/>
                <a:gd name="T68" fmla="*/ 508 w 631"/>
                <a:gd name="T69" fmla="*/ 484 h 487"/>
                <a:gd name="T70" fmla="*/ 482 w 631"/>
                <a:gd name="T71" fmla="*/ 480 h 487"/>
                <a:gd name="T72" fmla="*/ 451 w 631"/>
                <a:gd name="T73" fmla="*/ 463 h 487"/>
                <a:gd name="T74" fmla="*/ 447 w 631"/>
                <a:gd name="T75" fmla="*/ 449 h 487"/>
                <a:gd name="T76" fmla="*/ 442 w 631"/>
                <a:gd name="T77" fmla="*/ 470 h 487"/>
                <a:gd name="T78" fmla="*/ 404 w 631"/>
                <a:gd name="T79" fmla="*/ 435 h 487"/>
                <a:gd name="T80" fmla="*/ 395 w 631"/>
                <a:gd name="T81" fmla="*/ 418 h 487"/>
                <a:gd name="T82" fmla="*/ 364 w 631"/>
                <a:gd name="T83" fmla="*/ 404 h 487"/>
                <a:gd name="T84" fmla="*/ 324 w 631"/>
                <a:gd name="T85" fmla="*/ 399 h 487"/>
                <a:gd name="T86" fmla="*/ 291 w 631"/>
                <a:gd name="T87" fmla="*/ 394 h 487"/>
                <a:gd name="T88" fmla="*/ 288 w 631"/>
                <a:gd name="T89" fmla="*/ 449 h 487"/>
                <a:gd name="T90" fmla="*/ 231 w 631"/>
                <a:gd name="T91" fmla="*/ 439 h 487"/>
                <a:gd name="T92" fmla="*/ 227 w 631"/>
                <a:gd name="T93" fmla="*/ 402 h 487"/>
                <a:gd name="T94" fmla="*/ 205 w 631"/>
                <a:gd name="T95" fmla="*/ 392 h 487"/>
                <a:gd name="T96" fmla="*/ 184 w 631"/>
                <a:gd name="T97" fmla="*/ 352 h 487"/>
                <a:gd name="T98" fmla="*/ 156 w 631"/>
                <a:gd name="T99" fmla="*/ 314 h 487"/>
                <a:gd name="T100" fmla="*/ 142 w 631"/>
                <a:gd name="T101" fmla="*/ 281 h 487"/>
                <a:gd name="T102" fmla="*/ 125 w 631"/>
                <a:gd name="T103" fmla="*/ 262 h 487"/>
                <a:gd name="T104" fmla="*/ 146 w 631"/>
                <a:gd name="T105" fmla="*/ 255 h 487"/>
                <a:gd name="T106" fmla="*/ 139 w 631"/>
                <a:gd name="T107" fmla="*/ 236 h 487"/>
                <a:gd name="T108" fmla="*/ 118 w 631"/>
                <a:gd name="T109" fmla="*/ 198 h 487"/>
                <a:gd name="T110" fmla="*/ 23 w 631"/>
                <a:gd name="T111" fmla="*/ 163 h 487"/>
                <a:gd name="T112" fmla="*/ 0 w 631"/>
                <a:gd name="T113" fmla="*/ 101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1" h="487">
                  <a:moveTo>
                    <a:pt x="14" y="82"/>
                  </a:moveTo>
                  <a:lnTo>
                    <a:pt x="37" y="89"/>
                  </a:lnTo>
                  <a:lnTo>
                    <a:pt x="45" y="85"/>
                  </a:lnTo>
                  <a:lnTo>
                    <a:pt x="59" y="94"/>
                  </a:lnTo>
                  <a:lnTo>
                    <a:pt x="71" y="89"/>
                  </a:lnTo>
                  <a:lnTo>
                    <a:pt x="97" y="104"/>
                  </a:lnTo>
                  <a:lnTo>
                    <a:pt x="125" y="92"/>
                  </a:lnTo>
                  <a:lnTo>
                    <a:pt x="137" y="111"/>
                  </a:lnTo>
                  <a:lnTo>
                    <a:pt x="151" y="113"/>
                  </a:lnTo>
                  <a:lnTo>
                    <a:pt x="151" y="104"/>
                  </a:lnTo>
                  <a:lnTo>
                    <a:pt x="165" y="92"/>
                  </a:lnTo>
                  <a:lnTo>
                    <a:pt x="175" y="94"/>
                  </a:lnTo>
                  <a:lnTo>
                    <a:pt x="177" y="82"/>
                  </a:lnTo>
                  <a:lnTo>
                    <a:pt x="184" y="89"/>
                  </a:lnTo>
                  <a:lnTo>
                    <a:pt x="198" y="85"/>
                  </a:lnTo>
                  <a:lnTo>
                    <a:pt x="201" y="97"/>
                  </a:lnTo>
                  <a:lnTo>
                    <a:pt x="212" y="80"/>
                  </a:lnTo>
                  <a:lnTo>
                    <a:pt x="236" y="78"/>
                  </a:lnTo>
                  <a:lnTo>
                    <a:pt x="274" y="44"/>
                  </a:lnTo>
                  <a:lnTo>
                    <a:pt x="288" y="52"/>
                  </a:lnTo>
                  <a:lnTo>
                    <a:pt x="307" y="30"/>
                  </a:lnTo>
                  <a:lnTo>
                    <a:pt x="314" y="35"/>
                  </a:lnTo>
                  <a:lnTo>
                    <a:pt x="326" y="21"/>
                  </a:lnTo>
                  <a:lnTo>
                    <a:pt x="345" y="26"/>
                  </a:lnTo>
                  <a:lnTo>
                    <a:pt x="352" y="4"/>
                  </a:lnTo>
                  <a:lnTo>
                    <a:pt x="359" y="14"/>
                  </a:lnTo>
                  <a:lnTo>
                    <a:pt x="383" y="4"/>
                  </a:lnTo>
                  <a:lnTo>
                    <a:pt x="380" y="18"/>
                  </a:lnTo>
                  <a:lnTo>
                    <a:pt x="406" y="0"/>
                  </a:lnTo>
                  <a:lnTo>
                    <a:pt x="425" y="9"/>
                  </a:lnTo>
                  <a:lnTo>
                    <a:pt x="442" y="37"/>
                  </a:lnTo>
                  <a:lnTo>
                    <a:pt x="449" y="33"/>
                  </a:lnTo>
                  <a:lnTo>
                    <a:pt x="463" y="42"/>
                  </a:lnTo>
                  <a:lnTo>
                    <a:pt x="492" y="40"/>
                  </a:lnTo>
                  <a:lnTo>
                    <a:pt x="494" y="52"/>
                  </a:lnTo>
                  <a:lnTo>
                    <a:pt x="501" y="59"/>
                  </a:lnTo>
                  <a:lnTo>
                    <a:pt x="518" y="59"/>
                  </a:lnTo>
                  <a:lnTo>
                    <a:pt x="518" y="68"/>
                  </a:lnTo>
                  <a:lnTo>
                    <a:pt x="551" y="52"/>
                  </a:lnTo>
                  <a:lnTo>
                    <a:pt x="553" y="97"/>
                  </a:lnTo>
                  <a:lnTo>
                    <a:pt x="572" y="99"/>
                  </a:lnTo>
                  <a:lnTo>
                    <a:pt x="574" y="108"/>
                  </a:lnTo>
                  <a:lnTo>
                    <a:pt x="563" y="113"/>
                  </a:lnTo>
                  <a:lnTo>
                    <a:pt x="558" y="144"/>
                  </a:lnTo>
                  <a:lnTo>
                    <a:pt x="572" y="153"/>
                  </a:lnTo>
                  <a:lnTo>
                    <a:pt x="560" y="170"/>
                  </a:lnTo>
                  <a:lnTo>
                    <a:pt x="536" y="179"/>
                  </a:lnTo>
                  <a:lnTo>
                    <a:pt x="539" y="191"/>
                  </a:lnTo>
                  <a:lnTo>
                    <a:pt x="563" y="208"/>
                  </a:lnTo>
                  <a:lnTo>
                    <a:pt x="563" y="234"/>
                  </a:lnTo>
                  <a:lnTo>
                    <a:pt x="603" y="241"/>
                  </a:lnTo>
                  <a:lnTo>
                    <a:pt x="610" y="255"/>
                  </a:lnTo>
                  <a:lnTo>
                    <a:pt x="631" y="250"/>
                  </a:lnTo>
                  <a:lnTo>
                    <a:pt x="622" y="321"/>
                  </a:lnTo>
                  <a:lnTo>
                    <a:pt x="607" y="335"/>
                  </a:lnTo>
                  <a:lnTo>
                    <a:pt x="591" y="335"/>
                  </a:lnTo>
                  <a:lnTo>
                    <a:pt x="596" y="342"/>
                  </a:lnTo>
                  <a:lnTo>
                    <a:pt x="584" y="352"/>
                  </a:lnTo>
                  <a:lnTo>
                    <a:pt x="584" y="364"/>
                  </a:lnTo>
                  <a:lnTo>
                    <a:pt x="574" y="354"/>
                  </a:lnTo>
                  <a:lnTo>
                    <a:pt x="563" y="371"/>
                  </a:lnTo>
                  <a:lnTo>
                    <a:pt x="572" y="385"/>
                  </a:lnTo>
                  <a:lnTo>
                    <a:pt x="567" y="402"/>
                  </a:lnTo>
                  <a:lnTo>
                    <a:pt x="607" y="446"/>
                  </a:lnTo>
                  <a:lnTo>
                    <a:pt x="607" y="446"/>
                  </a:lnTo>
                  <a:lnTo>
                    <a:pt x="607" y="458"/>
                  </a:lnTo>
                  <a:lnTo>
                    <a:pt x="584" y="458"/>
                  </a:lnTo>
                  <a:lnTo>
                    <a:pt x="565" y="484"/>
                  </a:lnTo>
                  <a:lnTo>
                    <a:pt x="536" y="472"/>
                  </a:lnTo>
                  <a:lnTo>
                    <a:pt x="508" y="484"/>
                  </a:lnTo>
                  <a:lnTo>
                    <a:pt x="499" y="470"/>
                  </a:lnTo>
                  <a:lnTo>
                    <a:pt x="482" y="480"/>
                  </a:lnTo>
                  <a:lnTo>
                    <a:pt x="463" y="461"/>
                  </a:lnTo>
                  <a:lnTo>
                    <a:pt x="451" y="463"/>
                  </a:lnTo>
                  <a:lnTo>
                    <a:pt x="456" y="451"/>
                  </a:lnTo>
                  <a:lnTo>
                    <a:pt x="447" y="449"/>
                  </a:lnTo>
                  <a:lnTo>
                    <a:pt x="437" y="454"/>
                  </a:lnTo>
                  <a:lnTo>
                    <a:pt x="442" y="470"/>
                  </a:lnTo>
                  <a:lnTo>
                    <a:pt x="421" y="487"/>
                  </a:lnTo>
                  <a:lnTo>
                    <a:pt x="404" y="435"/>
                  </a:lnTo>
                  <a:lnTo>
                    <a:pt x="409" y="416"/>
                  </a:lnTo>
                  <a:lnTo>
                    <a:pt x="395" y="418"/>
                  </a:lnTo>
                  <a:lnTo>
                    <a:pt x="371" y="397"/>
                  </a:lnTo>
                  <a:lnTo>
                    <a:pt x="364" y="404"/>
                  </a:lnTo>
                  <a:lnTo>
                    <a:pt x="343" y="385"/>
                  </a:lnTo>
                  <a:lnTo>
                    <a:pt x="324" y="399"/>
                  </a:lnTo>
                  <a:lnTo>
                    <a:pt x="305" y="385"/>
                  </a:lnTo>
                  <a:lnTo>
                    <a:pt x="291" y="394"/>
                  </a:lnTo>
                  <a:lnTo>
                    <a:pt x="305" y="425"/>
                  </a:lnTo>
                  <a:lnTo>
                    <a:pt x="288" y="449"/>
                  </a:lnTo>
                  <a:lnTo>
                    <a:pt x="255" y="435"/>
                  </a:lnTo>
                  <a:lnTo>
                    <a:pt x="231" y="439"/>
                  </a:lnTo>
                  <a:lnTo>
                    <a:pt x="215" y="418"/>
                  </a:lnTo>
                  <a:lnTo>
                    <a:pt x="227" y="402"/>
                  </a:lnTo>
                  <a:lnTo>
                    <a:pt x="222" y="390"/>
                  </a:lnTo>
                  <a:lnTo>
                    <a:pt x="205" y="392"/>
                  </a:lnTo>
                  <a:lnTo>
                    <a:pt x="201" y="361"/>
                  </a:lnTo>
                  <a:lnTo>
                    <a:pt x="184" y="352"/>
                  </a:lnTo>
                  <a:lnTo>
                    <a:pt x="189" y="333"/>
                  </a:lnTo>
                  <a:lnTo>
                    <a:pt x="156" y="314"/>
                  </a:lnTo>
                  <a:lnTo>
                    <a:pt x="139" y="295"/>
                  </a:lnTo>
                  <a:lnTo>
                    <a:pt x="142" y="281"/>
                  </a:lnTo>
                  <a:lnTo>
                    <a:pt x="127" y="271"/>
                  </a:lnTo>
                  <a:lnTo>
                    <a:pt x="125" y="262"/>
                  </a:lnTo>
                  <a:lnTo>
                    <a:pt x="139" y="269"/>
                  </a:lnTo>
                  <a:lnTo>
                    <a:pt x="146" y="255"/>
                  </a:lnTo>
                  <a:lnTo>
                    <a:pt x="137" y="250"/>
                  </a:lnTo>
                  <a:lnTo>
                    <a:pt x="139" y="236"/>
                  </a:lnTo>
                  <a:lnTo>
                    <a:pt x="111" y="219"/>
                  </a:lnTo>
                  <a:lnTo>
                    <a:pt x="118" y="198"/>
                  </a:lnTo>
                  <a:lnTo>
                    <a:pt x="45" y="151"/>
                  </a:lnTo>
                  <a:lnTo>
                    <a:pt x="23" y="163"/>
                  </a:lnTo>
                  <a:lnTo>
                    <a:pt x="7" y="158"/>
                  </a:lnTo>
                  <a:lnTo>
                    <a:pt x="0" y="101"/>
                  </a:lnTo>
                  <a:lnTo>
                    <a:pt x="14" y="82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38">
              <a:extLst>
                <a:ext uri="{FF2B5EF4-FFF2-40B4-BE49-F238E27FC236}">
                  <a16:creationId xmlns:a16="http://schemas.microsoft.com/office/drawing/2014/main" id="{453B3D24-EE00-4F38-BEF8-3CAC71E14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1277" y="3531124"/>
              <a:ext cx="1419125" cy="1006078"/>
            </a:xfrm>
            <a:custGeom>
              <a:avLst/>
              <a:gdLst>
                <a:gd name="T0" fmla="*/ 196 w 1913"/>
                <a:gd name="T1" fmla="*/ 522 h 1442"/>
                <a:gd name="T2" fmla="*/ 194 w 1913"/>
                <a:gd name="T3" fmla="*/ 411 h 1442"/>
                <a:gd name="T4" fmla="*/ 191 w 1913"/>
                <a:gd name="T5" fmla="*/ 286 h 1442"/>
                <a:gd name="T6" fmla="*/ 184 w 1913"/>
                <a:gd name="T7" fmla="*/ 196 h 1442"/>
                <a:gd name="T8" fmla="*/ 281 w 1913"/>
                <a:gd name="T9" fmla="*/ 94 h 1442"/>
                <a:gd name="T10" fmla="*/ 402 w 1913"/>
                <a:gd name="T11" fmla="*/ 80 h 1442"/>
                <a:gd name="T12" fmla="*/ 544 w 1913"/>
                <a:gd name="T13" fmla="*/ 35 h 1442"/>
                <a:gd name="T14" fmla="*/ 645 w 1913"/>
                <a:gd name="T15" fmla="*/ 45 h 1442"/>
                <a:gd name="T16" fmla="*/ 669 w 1913"/>
                <a:gd name="T17" fmla="*/ 21 h 1442"/>
                <a:gd name="T18" fmla="*/ 754 w 1913"/>
                <a:gd name="T19" fmla="*/ 61 h 1442"/>
                <a:gd name="T20" fmla="*/ 792 w 1913"/>
                <a:gd name="T21" fmla="*/ 203 h 1442"/>
                <a:gd name="T22" fmla="*/ 839 w 1913"/>
                <a:gd name="T23" fmla="*/ 274 h 1442"/>
                <a:gd name="T24" fmla="*/ 922 w 1913"/>
                <a:gd name="T25" fmla="*/ 222 h 1442"/>
                <a:gd name="T26" fmla="*/ 995 w 1913"/>
                <a:gd name="T27" fmla="*/ 290 h 1442"/>
                <a:gd name="T28" fmla="*/ 1083 w 1913"/>
                <a:gd name="T29" fmla="*/ 298 h 1442"/>
                <a:gd name="T30" fmla="*/ 1227 w 1913"/>
                <a:gd name="T31" fmla="*/ 293 h 1442"/>
                <a:gd name="T32" fmla="*/ 1293 w 1913"/>
                <a:gd name="T33" fmla="*/ 269 h 1442"/>
                <a:gd name="T34" fmla="*/ 1341 w 1913"/>
                <a:gd name="T35" fmla="*/ 179 h 1442"/>
                <a:gd name="T36" fmla="*/ 1447 w 1913"/>
                <a:gd name="T37" fmla="*/ 146 h 1442"/>
                <a:gd name="T38" fmla="*/ 1518 w 1913"/>
                <a:gd name="T39" fmla="*/ 137 h 1442"/>
                <a:gd name="T40" fmla="*/ 1655 w 1913"/>
                <a:gd name="T41" fmla="*/ 130 h 1442"/>
                <a:gd name="T42" fmla="*/ 1729 w 1913"/>
                <a:gd name="T43" fmla="*/ 153 h 1442"/>
                <a:gd name="T44" fmla="*/ 1868 w 1913"/>
                <a:gd name="T45" fmla="*/ 293 h 1442"/>
                <a:gd name="T46" fmla="*/ 1873 w 1913"/>
                <a:gd name="T47" fmla="*/ 586 h 1442"/>
                <a:gd name="T48" fmla="*/ 1781 w 1913"/>
                <a:gd name="T49" fmla="*/ 785 h 1442"/>
                <a:gd name="T50" fmla="*/ 1658 w 1913"/>
                <a:gd name="T51" fmla="*/ 794 h 1442"/>
                <a:gd name="T52" fmla="*/ 1625 w 1913"/>
                <a:gd name="T53" fmla="*/ 650 h 1442"/>
                <a:gd name="T54" fmla="*/ 1532 w 1913"/>
                <a:gd name="T55" fmla="*/ 640 h 1442"/>
                <a:gd name="T56" fmla="*/ 1450 w 1913"/>
                <a:gd name="T57" fmla="*/ 622 h 1442"/>
                <a:gd name="T58" fmla="*/ 1483 w 1913"/>
                <a:gd name="T59" fmla="*/ 683 h 1442"/>
                <a:gd name="T60" fmla="*/ 1494 w 1913"/>
                <a:gd name="T61" fmla="*/ 761 h 1442"/>
                <a:gd name="T62" fmla="*/ 1303 w 1913"/>
                <a:gd name="T63" fmla="*/ 846 h 1442"/>
                <a:gd name="T64" fmla="*/ 1201 w 1913"/>
                <a:gd name="T65" fmla="*/ 903 h 1442"/>
                <a:gd name="T66" fmla="*/ 1045 w 1913"/>
                <a:gd name="T67" fmla="*/ 934 h 1442"/>
                <a:gd name="T68" fmla="*/ 962 w 1913"/>
                <a:gd name="T69" fmla="*/ 1035 h 1442"/>
                <a:gd name="T70" fmla="*/ 856 w 1913"/>
                <a:gd name="T71" fmla="*/ 1064 h 1442"/>
                <a:gd name="T72" fmla="*/ 700 w 1913"/>
                <a:gd name="T73" fmla="*/ 1125 h 1442"/>
                <a:gd name="T74" fmla="*/ 558 w 1913"/>
                <a:gd name="T75" fmla="*/ 1182 h 1442"/>
                <a:gd name="T76" fmla="*/ 362 w 1913"/>
                <a:gd name="T77" fmla="*/ 1272 h 1442"/>
                <a:gd name="T78" fmla="*/ 295 w 1913"/>
                <a:gd name="T79" fmla="*/ 1378 h 1442"/>
                <a:gd name="T80" fmla="*/ 253 w 1913"/>
                <a:gd name="T81" fmla="*/ 1437 h 1442"/>
                <a:gd name="T82" fmla="*/ 198 w 1913"/>
                <a:gd name="T83" fmla="*/ 1347 h 1442"/>
                <a:gd name="T84" fmla="*/ 106 w 1913"/>
                <a:gd name="T85" fmla="*/ 1298 h 1442"/>
                <a:gd name="T86" fmla="*/ 33 w 1913"/>
                <a:gd name="T87" fmla="*/ 1206 h 1442"/>
                <a:gd name="T88" fmla="*/ 42 w 1913"/>
                <a:gd name="T89" fmla="*/ 1161 h 1442"/>
                <a:gd name="T90" fmla="*/ 35 w 1913"/>
                <a:gd name="T91" fmla="*/ 1080 h 1442"/>
                <a:gd name="T92" fmla="*/ 101 w 1913"/>
                <a:gd name="T93" fmla="*/ 1045 h 1442"/>
                <a:gd name="T94" fmla="*/ 154 w 1913"/>
                <a:gd name="T95" fmla="*/ 1071 h 1442"/>
                <a:gd name="T96" fmla="*/ 236 w 1913"/>
                <a:gd name="T97" fmla="*/ 1012 h 1442"/>
                <a:gd name="T98" fmla="*/ 239 w 1913"/>
                <a:gd name="T99" fmla="*/ 908 h 1442"/>
                <a:gd name="T100" fmla="*/ 229 w 1913"/>
                <a:gd name="T101" fmla="*/ 830 h 1442"/>
                <a:gd name="T102" fmla="*/ 288 w 1913"/>
                <a:gd name="T103" fmla="*/ 813 h 1442"/>
                <a:gd name="T104" fmla="*/ 369 w 1913"/>
                <a:gd name="T105" fmla="*/ 759 h 1442"/>
                <a:gd name="T106" fmla="*/ 473 w 1913"/>
                <a:gd name="T107" fmla="*/ 735 h 1442"/>
                <a:gd name="T108" fmla="*/ 388 w 1913"/>
                <a:gd name="T109" fmla="*/ 633 h 1442"/>
                <a:gd name="T110" fmla="*/ 355 w 1913"/>
                <a:gd name="T111" fmla="*/ 579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13" h="1442">
                  <a:moveTo>
                    <a:pt x="248" y="572"/>
                  </a:moveTo>
                  <a:lnTo>
                    <a:pt x="243" y="562"/>
                  </a:lnTo>
                  <a:lnTo>
                    <a:pt x="217" y="560"/>
                  </a:lnTo>
                  <a:lnTo>
                    <a:pt x="210" y="541"/>
                  </a:lnTo>
                  <a:lnTo>
                    <a:pt x="222" y="541"/>
                  </a:lnTo>
                  <a:lnTo>
                    <a:pt x="222" y="532"/>
                  </a:lnTo>
                  <a:lnTo>
                    <a:pt x="196" y="522"/>
                  </a:lnTo>
                  <a:lnTo>
                    <a:pt x="206" y="484"/>
                  </a:lnTo>
                  <a:lnTo>
                    <a:pt x="184" y="484"/>
                  </a:lnTo>
                  <a:lnTo>
                    <a:pt x="182" y="477"/>
                  </a:lnTo>
                  <a:lnTo>
                    <a:pt x="191" y="477"/>
                  </a:lnTo>
                  <a:lnTo>
                    <a:pt x="201" y="454"/>
                  </a:lnTo>
                  <a:lnTo>
                    <a:pt x="198" y="430"/>
                  </a:lnTo>
                  <a:lnTo>
                    <a:pt x="194" y="411"/>
                  </a:lnTo>
                  <a:lnTo>
                    <a:pt x="177" y="404"/>
                  </a:lnTo>
                  <a:lnTo>
                    <a:pt x="182" y="385"/>
                  </a:lnTo>
                  <a:lnTo>
                    <a:pt x="168" y="350"/>
                  </a:lnTo>
                  <a:lnTo>
                    <a:pt x="196" y="342"/>
                  </a:lnTo>
                  <a:lnTo>
                    <a:pt x="196" y="302"/>
                  </a:lnTo>
                  <a:lnTo>
                    <a:pt x="182" y="290"/>
                  </a:lnTo>
                  <a:lnTo>
                    <a:pt x="191" y="286"/>
                  </a:lnTo>
                  <a:lnTo>
                    <a:pt x="184" y="264"/>
                  </a:lnTo>
                  <a:lnTo>
                    <a:pt x="194" y="253"/>
                  </a:lnTo>
                  <a:lnTo>
                    <a:pt x="189" y="243"/>
                  </a:lnTo>
                  <a:lnTo>
                    <a:pt x="172" y="243"/>
                  </a:lnTo>
                  <a:lnTo>
                    <a:pt x="168" y="215"/>
                  </a:lnTo>
                  <a:lnTo>
                    <a:pt x="182" y="210"/>
                  </a:lnTo>
                  <a:lnTo>
                    <a:pt x="184" y="196"/>
                  </a:lnTo>
                  <a:lnTo>
                    <a:pt x="203" y="186"/>
                  </a:lnTo>
                  <a:lnTo>
                    <a:pt x="194" y="156"/>
                  </a:lnTo>
                  <a:lnTo>
                    <a:pt x="220" y="127"/>
                  </a:lnTo>
                  <a:lnTo>
                    <a:pt x="217" y="115"/>
                  </a:lnTo>
                  <a:lnTo>
                    <a:pt x="253" y="118"/>
                  </a:lnTo>
                  <a:lnTo>
                    <a:pt x="284" y="101"/>
                  </a:lnTo>
                  <a:lnTo>
                    <a:pt x="281" y="94"/>
                  </a:lnTo>
                  <a:lnTo>
                    <a:pt x="333" y="99"/>
                  </a:lnTo>
                  <a:lnTo>
                    <a:pt x="345" y="73"/>
                  </a:lnTo>
                  <a:lnTo>
                    <a:pt x="355" y="80"/>
                  </a:lnTo>
                  <a:lnTo>
                    <a:pt x="369" y="75"/>
                  </a:lnTo>
                  <a:lnTo>
                    <a:pt x="371" y="87"/>
                  </a:lnTo>
                  <a:lnTo>
                    <a:pt x="383" y="73"/>
                  </a:lnTo>
                  <a:lnTo>
                    <a:pt x="402" y="80"/>
                  </a:lnTo>
                  <a:lnTo>
                    <a:pt x="428" y="56"/>
                  </a:lnTo>
                  <a:lnTo>
                    <a:pt x="435" y="63"/>
                  </a:lnTo>
                  <a:lnTo>
                    <a:pt x="456" y="56"/>
                  </a:lnTo>
                  <a:lnTo>
                    <a:pt x="444" y="71"/>
                  </a:lnTo>
                  <a:lnTo>
                    <a:pt x="478" y="52"/>
                  </a:lnTo>
                  <a:lnTo>
                    <a:pt x="494" y="19"/>
                  </a:lnTo>
                  <a:lnTo>
                    <a:pt x="544" y="35"/>
                  </a:lnTo>
                  <a:lnTo>
                    <a:pt x="586" y="0"/>
                  </a:lnTo>
                  <a:lnTo>
                    <a:pt x="598" y="9"/>
                  </a:lnTo>
                  <a:lnTo>
                    <a:pt x="600" y="26"/>
                  </a:lnTo>
                  <a:lnTo>
                    <a:pt x="615" y="16"/>
                  </a:lnTo>
                  <a:lnTo>
                    <a:pt x="619" y="35"/>
                  </a:lnTo>
                  <a:lnTo>
                    <a:pt x="638" y="33"/>
                  </a:lnTo>
                  <a:lnTo>
                    <a:pt x="645" y="45"/>
                  </a:lnTo>
                  <a:lnTo>
                    <a:pt x="650" y="33"/>
                  </a:lnTo>
                  <a:lnTo>
                    <a:pt x="662" y="33"/>
                  </a:lnTo>
                  <a:lnTo>
                    <a:pt x="660" y="19"/>
                  </a:lnTo>
                  <a:lnTo>
                    <a:pt x="664" y="21"/>
                  </a:lnTo>
                  <a:lnTo>
                    <a:pt x="664" y="21"/>
                  </a:lnTo>
                  <a:lnTo>
                    <a:pt x="669" y="21"/>
                  </a:lnTo>
                  <a:lnTo>
                    <a:pt x="669" y="21"/>
                  </a:lnTo>
                  <a:lnTo>
                    <a:pt x="669" y="14"/>
                  </a:lnTo>
                  <a:lnTo>
                    <a:pt x="688" y="19"/>
                  </a:lnTo>
                  <a:lnTo>
                    <a:pt x="695" y="45"/>
                  </a:lnTo>
                  <a:lnTo>
                    <a:pt x="714" y="35"/>
                  </a:lnTo>
                  <a:lnTo>
                    <a:pt x="714" y="35"/>
                  </a:lnTo>
                  <a:lnTo>
                    <a:pt x="733" y="73"/>
                  </a:lnTo>
                  <a:lnTo>
                    <a:pt x="754" y="61"/>
                  </a:lnTo>
                  <a:lnTo>
                    <a:pt x="778" y="87"/>
                  </a:lnTo>
                  <a:lnTo>
                    <a:pt x="768" y="111"/>
                  </a:lnTo>
                  <a:lnTo>
                    <a:pt x="792" y="123"/>
                  </a:lnTo>
                  <a:lnTo>
                    <a:pt x="806" y="156"/>
                  </a:lnTo>
                  <a:lnTo>
                    <a:pt x="802" y="184"/>
                  </a:lnTo>
                  <a:lnTo>
                    <a:pt x="792" y="186"/>
                  </a:lnTo>
                  <a:lnTo>
                    <a:pt x="792" y="203"/>
                  </a:lnTo>
                  <a:lnTo>
                    <a:pt x="804" y="227"/>
                  </a:lnTo>
                  <a:lnTo>
                    <a:pt x="787" y="248"/>
                  </a:lnTo>
                  <a:lnTo>
                    <a:pt x="794" y="250"/>
                  </a:lnTo>
                  <a:lnTo>
                    <a:pt x="797" y="238"/>
                  </a:lnTo>
                  <a:lnTo>
                    <a:pt x="811" y="279"/>
                  </a:lnTo>
                  <a:lnTo>
                    <a:pt x="842" y="288"/>
                  </a:lnTo>
                  <a:lnTo>
                    <a:pt x="839" y="274"/>
                  </a:lnTo>
                  <a:lnTo>
                    <a:pt x="854" y="276"/>
                  </a:lnTo>
                  <a:lnTo>
                    <a:pt x="854" y="264"/>
                  </a:lnTo>
                  <a:lnTo>
                    <a:pt x="880" y="250"/>
                  </a:lnTo>
                  <a:lnTo>
                    <a:pt x="877" y="238"/>
                  </a:lnTo>
                  <a:lnTo>
                    <a:pt x="910" y="250"/>
                  </a:lnTo>
                  <a:lnTo>
                    <a:pt x="908" y="238"/>
                  </a:lnTo>
                  <a:lnTo>
                    <a:pt x="922" y="222"/>
                  </a:lnTo>
                  <a:lnTo>
                    <a:pt x="939" y="241"/>
                  </a:lnTo>
                  <a:lnTo>
                    <a:pt x="934" y="253"/>
                  </a:lnTo>
                  <a:lnTo>
                    <a:pt x="950" y="243"/>
                  </a:lnTo>
                  <a:lnTo>
                    <a:pt x="967" y="255"/>
                  </a:lnTo>
                  <a:lnTo>
                    <a:pt x="960" y="262"/>
                  </a:lnTo>
                  <a:lnTo>
                    <a:pt x="995" y="272"/>
                  </a:lnTo>
                  <a:lnTo>
                    <a:pt x="995" y="290"/>
                  </a:lnTo>
                  <a:lnTo>
                    <a:pt x="1005" y="290"/>
                  </a:lnTo>
                  <a:lnTo>
                    <a:pt x="1010" y="302"/>
                  </a:lnTo>
                  <a:lnTo>
                    <a:pt x="1024" y="288"/>
                  </a:lnTo>
                  <a:lnTo>
                    <a:pt x="1036" y="290"/>
                  </a:lnTo>
                  <a:lnTo>
                    <a:pt x="1040" y="305"/>
                  </a:lnTo>
                  <a:lnTo>
                    <a:pt x="1078" y="302"/>
                  </a:lnTo>
                  <a:lnTo>
                    <a:pt x="1083" y="298"/>
                  </a:lnTo>
                  <a:lnTo>
                    <a:pt x="1128" y="312"/>
                  </a:lnTo>
                  <a:lnTo>
                    <a:pt x="1144" y="302"/>
                  </a:lnTo>
                  <a:lnTo>
                    <a:pt x="1147" y="309"/>
                  </a:lnTo>
                  <a:lnTo>
                    <a:pt x="1154" y="302"/>
                  </a:lnTo>
                  <a:lnTo>
                    <a:pt x="1175" y="302"/>
                  </a:lnTo>
                  <a:lnTo>
                    <a:pt x="1185" y="288"/>
                  </a:lnTo>
                  <a:lnTo>
                    <a:pt x="1227" y="293"/>
                  </a:lnTo>
                  <a:lnTo>
                    <a:pt x="1260" y="276"/>
                  </a:lnTo>
                  <a:lnTo>
                    <a:pt x="1267" y="281"/>
                  </a:lnTo>
                  <a:lnTo>
                    <a:pt x="1267" y="298"/>
                  </a:lnTo>
                  <a:lnTo>
                    <a:pt x="1284" y="300"/>
                  </a:lnTo>
                  <a:lnTo>
                    <a:pt x="1286" y="279"/>
                  </a:lnTo>
                  <a:lnTo>
                    <a:pt x="1301" y="279"/>
                  </a:lnTo>
                  <a:lnTo>
                    <a:pt x="1293" y="269"/>
                  </a:lnTo>
                  <a:lnTo>
                    <a:pt x="1312" y="257"/>
                  </a:lnTo>
                  <a:lnTo>
                    <a:pt x="1308" y="241"/>
                  </a:lnTo>
                  <a:lnTo>
                    <a:pt x="1322" y="231"/>
                  </a:lnTo>
                  <a:lnTo>
                    <a:pt x="1305" y="201"/>
                  </a:lnTo>
                  <a:lnTo>
                    <a:pt x="1338" y="201"/>
                  </a:lnTo>
                  <a:lnTo>
                    <a:pt x="1329" y="184"/>
                  </a:lnTo>
                  <a:lnTo>
                    <a:pt x="1341" y="179"/>
                  </a:lnTo>
                  <a:lnTo>
                    <a:pt x="1348" y="158"/>
                  </a:lnTo>
                  <a:lnTo>
                    <a:pt x="1369" y="156"/>
                  </a:lnTo>
                  <a:lnTo>
                    <a:pt x="1362" y="146"/>
                  </a:lnTo>
                  <a:lnTo>
                    <a:pt x="1367" y="137"/>
                  </a:lnTo>
                  <a:lnTo>
                    <a:pt x="1414" y="139"/>
                  </a:lnTo>
                  <a:lnTo>
                    <a:pt x="1433" y="151"/>
                  </a:lnTo>
                  <a:lnTo>
                    <a:pt x="1447" y="146"/>
                  </a:lnTo>
                  <a:lnTo>
                    <a:pt x="1480" y="163"/>
                  </a:lnTo>
                  <a:lnTo>
                    <a:pt x="1480" y="163"/>
                  </a:lnTo>
                  <a:lnTo>
                    <a:pt x="1480" y="168"/>
                  </a:lnTo>
                  <a:lnTo>
                    <a:pt x="1480" y="168"/>
                  </a:lnTo>
                  <a:lnTo>
                    <a:pt x="1485" y="175"/>
                  </a:lnTo>
                  <a:lnTo>
                    <a:pt x="1490" y="160"/>
                  </a:lnTo>
                  <a:lnTo>
                    <a:pt x="1518" y="137"/>
                  </a:lnTo>
                  <a:lnTo>
                    <a:pt x="1554" y="137"/>
                  </a:lnTo>
                  <a:lnTo>
                    <a:pt x="1558" y="123"/>
                  </a:lnTo>
                  <a:lnTo>
                    <a:pt x="1608" y="120"/>
                  </a:lnTo>
                  <a:lnTo>
                    <a:pt x="1613" y="108"/>
                  </a:lnTo>
                  <a:lnTo>
                    <a:pt x="1627" y="101"/>
                  </a:lnTo>
                  <a:lnTo>
                    <a:pt x="1643" y="108"/>
                  </a:lnTo>
                  <a:lnTo>
                    <a:pt x="1655" y="130"/>
                  </a:lnTo>
                  <a:lnTo>
                    <a:pt x="1693" y="127"/>
                  </a:lnTo>
                  <a:lnTo>
                    <a:pt x="1710" y="101"/>
                  </a:lnTo>
                  <a:lnTo>
                    <a:pt x="1705" y="82"/>
                  </a:lnTo>
                  <a:lnTo>
                    <a:pt x="1724" y="99"/>
                  </a:lnTo>
                  <a:lnTo>
                    <a:pt x="1724" y="99"/>
                  </a:lnTo>
                  <a:lnTo>
                    <a:pt x="1714" y="118"/>
                  </a:lnTo>
                  <a:lnTo>
                    <a:pt x="1729" y="153"/>
                  </a:lnTo>
                  <a:lnTo>
                    <a:pt x="1764" y="160"/>
                  </a:lnTo>
                  <a:lnTo>
                    <a:pt x="1797" y="186"/>
                  </a:lnTo>
                  <a:lnTo>
                    <a:pt x="1837" y="194"/>
                  </a:lnTo>
                  <a:lnTo>
                    <a:pt x="1859" y="208"/>
                  </a:lnTo>
                  <a:lnTo>
                    <a:pt x="1870" y="234"/>
                  </a:lnTo>
                  <a:lnTo>
                    <a:pt x="1863" y="264"/>
                  </a:lnTo>
                  <a:lnTo>
                    <a:pt x="1868" y="293"/>
                  </a:lnTo>
                  <a:lnTo>
                    <a:pt x="1878" y="300"/>
                  </a:lnTo>
                  <a:lnTo>
                    <a:pt x="1873" y="331"/>
                  </a:lnTo>
                  <a:lnTo>
                    <a:pt x="1913" y="397"/>
                  </a:lnTo>
                  <a:lnTo>
                    <a:pt x="1882" y="503"/>
                  </a:lnTo>
                  <a:lnTo>
                    <a:pt x="1885" y="541"/>
                  </a:lnTo>
                  <a:lnTo>
                    <a:pt x="1875" y="546"/>
                  </a:lnTo>
                  <a:lnTo>
                    <a:pt x="1873" y="586"/>
                  </a:lnTo>
                  <a:lnTo>
                    <a:pt x="1844" y="659"/>
                  </a:lnTo>
                  <a:lnTo>
                    <a:pt x="1837" y="664"/>
                  </a:lnTo>
                  <a:lnTo>
                    <a:pt x="1837" y="683"/>
                  </a:lnTo>
                  <a:lnTo>
                    <a:pt x="1830" y="685"/>
                  </a:lnTo>
                  <a:lnTo>
                    <a:pt x="1823" y="716"/>
                  </a:lnTo>
                  <a:lnTo>
                    <a:pt x="1776" y="770"/>
                  </a:lnTo>
                  <a:lnTo>
                    <a:pt x="1781" y="785"/>
                  </a:lnTo>
                  <a:lnTo>
                    <a:pt x="1764" y="830"/>
                  </a:lnTo>
                  <a:lnTo>
                    <a:pt x="1747" y="832"/>
                  </a:lnTo>
                  <a:lnTo>
                    <a:pt x="1733" y="822"/>
                  </a:lnTo>
                  <a:lnTo>
                    <a:pt x="1719" y="827"/>
                  </a:lnTo>
                  <a:lnTo>
                    <a:pt x="1710" y="811"/>
                  </a:lnTo>
                  <a:lnTo>
                    <a:pt x="1700" y="813"/>
                  </a:lnTo>
                  <a:lnTo>
                    <a:pt x="1658" y="794"/>
                  </a:lnTo>
                  <a:lnTo>
                    <a:pt x="1667" y="756"/>
                  </a:lnTo>
                  <a:lnTo>
                    <a:pt x="1677" y="749"/>
                  </a:lnTo>
                  <a:lnTo>
                    <a:pt x="1677" y="723"/>
                  </a:lnTo>
                  <a:lnTo>
                    <a:pt x="1636" y="742"/>
                  </a:lnTo>
                  <a:lnTo>
                    <a:pt x="1625" y="737"/>
                  </a:lnTo>
                  <a:lnTo>
                    <a:pt x="1646" y="671"/>
                  </a:lnTo>
                  <a:lnTo>
                    <a:pt x="1625" y="650"/>
                  </a:lnTo>
                  <a:lnTo>
                    <a:pt x="1606" y="655"/>
                  </a:lnTo>
                  <a:lnTo>
                    <a:pt x="1606" y="643"/>
                  </a:lnTo>
                  <a:lnTo>
                    <a:pt x="1584" y="638"/>
                  </a:lnTo>
                  <a:lnTo>
                    <a:pt x="1587" y="614"/>
                  </a:lnTo>
                  <a:lnTo>
                    <a:pt x="1582" y="636"/>
                  </a:lnTo>
                  <a:lnTo>
                    <a:pt x="1558" y="624"/>
                  </a:lnTo>
                  <a:lnTo>
                    <a:pt x="1532" y="640"/>
                  </a:lnTo>
                  <a:lnTo>
                    <a:pt x="1516" y="633"/>
                  </a:lnTo>
                  <a:lnTo>
                    <a:pt x="1513" y="622"/>
                  </a:lnTo>
                  <a:lnTo>
                    <a:pt x="1502" y="614"/>
                  </a:lnTo>
                  <a:lnTo>
                    <a:pt x="1487" y="622"/>
                  </a:lnTo>
                  <a:lnTo>
                    <a:pt x="1466" y="605"/>
                  </a:lnTo>
                  <a:lnTo>
                    <a:pt x="1459" y="622"/>
                  </a:lnTo>
                  <a:lnTo>
                    <a:pt x="1450" y="622"/>
                  </a:lnTo>
                  <a:lnTo>
                    <a:pt x="1457" y="633"/>
                  </a:lnTo>
                  <a:lnTo>
                    <a:pt x="1454" y="645"/>
                  </a:lnTo>
                  <a:lnTo>
                    <a:pt x="1442" y="650"/>
                  </a:lnTo>
                  <a:lnTo>
                    <a:pt x="1440" y="671"/>
                  </a:lnTo>
                  <a:lnTo>
                    <a:pt x="1457" y="681"/>
                  </a:lnTo>
                  <a:lnTo>
                    <a:pt x="1480" y="674"/>
                  </a:lnTo>
                  <a:lnTo>
                    <a:pt x="1483" y="683"/>
                  </a:lnTo>
                  <a:lnTo>
                    <a:pt x="1466" y="692"/>
                  </a:lnTo>
                  <a:lnTo>
                    <a:pt x="1476" y="697"/>
                  </a:lnTo>
                  <a:lnTo>
                    <a:pt x="1471" y="702"/>
                  </a:lnTo>
                  <a:lnTo>
                    <a:pt x="1523" y="718"/>
                  </a:lnTo>
                  <a:lnTo>
                    <a:pt x="1518" y="756"/>
                  </a:lnTo>
                  <a:lnTo>
                    <a:pt x="1494" y="752"/>
                  </a:lnTo>
                  <a:lnTo>
                    <a:pt x="1494" y="761"/>
                  </a:lnTo>
                  <a:lnTo>
                    <a:pt x="1468" y="770"/>
                  </a:lnTo>
                  <a:lnTo>
                    <a:pt x="1445" y="759"/>
                  </a:lnTo>
                  <a:lnTo>
                    <a:pt x="1426" y="766"/>
                  </a:lnTo>
                  <a:lnTo>
                    <a:pt x="1419" y="792"/>
                  </a:lnTo>
                  <a:lnTo>
                    <a:pt x="1338" y="825"/>
                  </a:lnTo>
                  <a:lnTo>
                    <a:pt x="1331" y="837"/>
                  </a:lnTo>
                  <a:lnTo>
                    <a:pt x="1303" y="846"/>
                  </a:lnTo>
                  <a:lnTo>
                    <a:pt x="1277" y="830"/>
                  </a:lnTo>
                  <a:lnTo>
                    <a:pt x="1256" y="841"/>
                  </a:lnTo>
                  <a:lnTo>
                    <a:pt x="1246" y="858"/>
                  </a:lnTo>
                  <a:lnTo>
                    <a:pt x="1225" y="856"/>
                  </a:lnTo>
                  <a:lnTo>
                    <a:pt x="1215" y="879"/>
                  </a:lnTo>
                  <a:lnTo>
                    <a:pt x="1222" y="903"/>
                  </a:lnTo>
                  <a:lnTo>
                    <a:pt x="1201" y="903"/>
                  </a:lnTo>
                  <a:lnTo>
                    <a:pt x="1199" y="917"/>
                  </a:lnTo>
                  <a:lnTo>
                    <a:pt x="1149" y="910"/>
                  </a:lnTo>
                  <a:lnTo>
                    <a:pt x="1128" y="919"/>
                  </a:lnTo>
                  <a:lnTo>
                    <a:pt x="1121" y="912"/>
                  </a:lnTo>
                  <a:lnTo>
                    <a:pt x="1109" y="929"/>
                  </a:lnTo>
                  <a:lnTo>
                    <a:pt x="1083" y="915"/>
                  </a:lnTo>
                  <a:lnTo>
                    <a:pt x="1045" y="934"/>
                  </a:lnTo>
                  <a:lnTo>
                    <a:pt x="1019" y="931"/>
                  </a:lnTo>
                  <a:lnTo>
                    <a:pt x="998" y="938"/>
                  </a:lnTo>
                  <a:lnTo>
                    <a:pt x="1010" y="967"/>
                  </a:lnTo>
                  <a:lnTo>
                    <a:pt x="991" y="988"/>
                  </a:lnTo>
                  <a:lnTo>
                    <a:pt x="998" y="1002"/>
                  </a:lnTo>
                  <a:lnTo>
                    <a:pt x="981" y="1009"/>
                  </a:lnTo>
                  <a:lnTo>
                    <a:pt x="962" y="1035"/>
                  </a:lnTo>
                  <a:lnTo>
                    <a:pt x="932" y="1023"/>
                  </a:lnTo>
                  <a:lnTo>
                    <a:pt x="917" y="995"/>
                  </a:lnTo>
                  <a:lnTo>
                    <a:pt x="906" y="993"/>
                  </a:lnTo>
                  <a:lnTo>
                    <a:pt x="908" y="1014"/>
                  </a:lnTo>
                  <a:lnTo>
                    <a:pt x="877" y="1033"/>
                  </a:lnTo>
                  <a:lnTo>
                    <a:pt x="875" y="1059"/>
                  </a:lnTo>
                  <a:lnTo>
                    <a:pt x="856" y="1064"/>
                  </a:lnTo>
                  <a:lnTo>
                    <a:pt x="849" y="1047"/>
                  </a:lnTo>
                  <a:lnTo>
                    <a:pt x="830" y="1047"/>
                  </a:lnTo>
                  <a:lnTo>
                    <a:pt x="799" y="1130"/>
                  </a:lnTo>
                  <a:lnTo>
                    <a:pt x="764" y="1128"/>
                  </a:lnTo>
                  <a:lnTo>
                    <a:pt x="761" y="1116"/>
                  </a:lnTo>
                  <a:lnTo>
                    <a:pt x="733" y="1135"/>
                  </a:lnTo>
                  <a:lnTo>
                    <a:pt x="700" y="1125"/>
                  </a:lnTo>
                  <a:lnTo>
                    <a:pt x="693" y="1182"/>
                  </a:lnTo>
                  <a:lnTo>
                    <a:pt x="669" y="1210"/>
                  </a:lnTo>
                  <a:lnTo>
                    <a:pt x="645" y="1217"/>
                  </a:lnTo>
                  <a:lnTo>
                    <a:pt x="650" y="1224"/>
                  </a:lnTo>
                  <a:lnTo>
                    <a:pt x="572" y="1172"/>
                  </a:lnTo>
                  <a:lnTo>
                    <a:pt x="567" y="1198"/>
                  </a:lnTo>
                  <a:lnTo>
                    <a:pt x="558" y="1182"/>
                  </a:lnTo>
                  <a:lnTo>
                    <a:pt x="522" y="1198"/>
                  </a:lnTo>
                  <a:lnTo>
                    <a:pt x="504" y="1232"/>
                  </a:lnTo>
                  <a:lnTo>
                    <a:pt x="485" y="1213"/>
                  </a:lnTo>
                  <a:lnTo>
                    <a:pt x="388" y="1232"/>
                  </a:lnTo>
                  <a:lnTo>
                    <a:pt x="371" y="1255"/>
                  </a:lnTo>
                  <a:lnTo>
                    <a:pt x="373" y="1276"/>
                  </a:lnTo>
                  <a:lnTo>
                    <a:pt x="362" y="1272"/>
                  </a:lnTo>
                  <a:lnTo>
                    <a:pt x="345" y="1284"/>
                  </a:lnTo>
                  <a:lnTo>
                    <a:pt x="338" y="1300"/>
                  </a:lnTo>
                  <a:lnTo>
                    <a:pt x="319" y="1302"/>
                  </a:lnTo>
                  <a:lnTo>
                    <a:pt x="319" y="1329"/>
                  </a:lnTo>
                  <a:lnTo>
                    <a:pt x="302" y="1336"/>
                  </a:lnTo>
                  <a:lnTo>
                    <a:pt x="291" y="1357"/>
                  </a:lnTo>
                  <a:lnTo>
                    <a:pt x="295" y="1378"/>
                  </a:lnTo>
                  <a:lnTo>
                    <a:pt x="276" y="1378"/>
                  </a:lnTo>
                  <a:lnTo>
                    <a:pt x="281" y="1399"/>
                  </a:lnTo>
                  <a:lnTo>
                    <a:pt x="274" y="1409"/>
                  </a:lnTo>
                  <a:lnTo>
                    <a:pt x="281" y="1423"/>
                  </a:lnTo>
                  <a:lnTo>
                    <a:pt x="274" y="1435"/>
                  </a:lnTo>
                  <a:lnTo>
                    <a:pt x="281" y="1442"/>
                  </a:lnTo>
                  <a:lnTo>
                    <a:pt x="253" y="1437"/>
                  </a:lnTo>
                  <a:lnTo>
                    <a:pt x="243" y="1421"/>
                  </a:lnTo>
                  <a:lnTo>
                    <a:pt x="255" y="1397"/>
                  </a:lnTo>
                  <a:lnTo>
                    <a:pt x="222" y="1373"/>
                  </a:lnTo>
                  <a:lnTo>
                    <a:pt x="227" y="1362"/>
                  </a:lnTo>
                  <a:lnTo>
                    <a:pt x="239" y="1369"/>
                  </a:lnTo>
                  <a:lnTo>
                    <a:pt x="232" y="1350"/>
                  </a:lnTo>
                  <a:lnTo>
                    <a:pt x="198" y="1347"/>
                  </a:lnTo>
                  <a:lnTo>
                    <a:pt x="198" y="1317"/>
                  </a:lnTo>
                  <a:lnTo>
                    <a:pt x="189" y="1302"/>
                  </a:lnTo>
                  <a:lnTo>
                    <a:pt x="139" y="1305"/>
                  </a:lnTo>
                  <a:lnTo>
                    <a:pt x="139" y="1305"/>
                  </a:lnTo>
                  <a:lnTo>
                    <a:pt x="135" y="1291"/>
                  </a:lnTo>
                  <a:lnTo>
                    <a:pt x="106" y="1293"/>
                  </a:lnTo>
                  <a:lnTo>
                    <a:pt x="106" y="1298"/>
                  </a:lnTo>
                  <a:lnTo>
                    <a:pt x="75" y="1272"/>
                  </a:lnTo>
                  <a:lnTo>
                    <a:pt x="64" y="1274"/>
                  </a:lnTo>
                  <a:lnTo>
                    <a:pt x="68" y="1239"/>
                  </a:lnTo>
                  <a:lnTo>
                    <a:pt x="57" y="1229"/>
                  </a:lnTo>
                  <a:lnTo>
                    <a:pt x="47" y="1232"/>
                  </a:lnTo>
                  <a:lnTo>
                    <a:pt x="49" y="1220"/>
                  </a:lnTo>
                  <a:lnTo>
                    <a:pt x="33" y="1206"/>
                  </a:lnTo>
                  <a:lnTo>
                    <a:pt x="33" y="1206"/>
                  </a:lnTo>
                  <a:lnTo>
                    <a:pt x="35" y="1198"/>
                  </a:lnTo>
                  <a:lnTo>
                    <a:pt x="19" y="1194"/>
                  </a:lnTo>
                  <a:lnTo>
                    <a:pt x="14" y="1182"/>
                  </a:lnTo>
                  <a:lnTo>
                    <a:pt x="38" y="1170"/>
                  </a:lnTo>
                  <a:lnTo>
                    <a:pt x="47" y="1177"/>
                  </a:lnTo>
                  <a:lnTo>
                    <a:pt x="42" y="1161"/>
                  </a:lnTo>
                  <a:lnTo>
                    <a:pt x="57" y="1146"/>
                  </a:lnTo>
                  <a:lnTo>
                    <a:pt x="38" y="1125"/>
                  </a:lnTo>
                  <a:lnTo>
                    <a:pt x="38" y="1111"/>
                  </a:lnTo>
                  <a:lnTo>
                    <a:pt x="12" y="1118"/>
                  </a:lnTo>
                  <a:lnTo>
                    <a:pt x="0" y="1097"/>
                  </a:lnTo>
                  <a:lnTo>
                    <a:pt x="9" y="1085"/>
                  </a:lnTo>
                  <a:lnTo>
                    <a:pt x="35" y="1080"/>
                  </a:lnTo>
                  <a:lnTo>
                    <a:pt x="33" y="1054"/>
                  </a:lnTo>
                  <a:lnTo>
                    <a:pt x="71" y="1031"/>
                  </a:lnTo>
                  <a:lnTo>
                    <a:pt x="68" y="1019"/>
                  </a:lnTo>
                  <a:lnTo>
                    <a:pt x="80" y="1007"/>
                  </a:lnTo>
                  <a:lnTo>
                    <a:pt x="90" y="1016"/>
                  </a:lnTo>
                  <a:lnTo>
                    <a:pt x="80" y="1026"/>
                  </a:lnTo>
                  <a:lnTo>
                    <a:pt x="101" y="1045"/>
                  </a:lnTo>
                  <a:lnTo>
                    <a:pt x="90" y="1071"/>
                  </a:lnTo>
                  <a:lnTo>
                    <a:pt x="97" y="1085"/>
                  </a:lnTo>
                  <a:lnTo>
                    <a:pt x="113" y="1085"/>
                  </a:lnTo>
                  <a:lnTo>
                    <a:pt x="125" y="1080"/>
                  </a:lnTo>
                  <a:lnTo>
                    <a:pt x="127" y="1061"/>
                  </a:lnTo>
                  <a:lnTo>
                    <a:pt x="139" y="1059"/>
                  </a:lnTo>
                  <a:lnTo>
                    <a:pt x="154" y="1071"/>
                  </a:lnTo>
                  <a:lnTo>
                    <a:pt x="177" y="1061"/>
                  </a:lnTo>
                  <a:lnTo>
                    <a:pt x="175" y="1054"/>
                  </a:lnTo>
                  <a:lnTo>
                    <a:pt x="161" y="1054"/>
                  </a:lnTo>
                  <a:lnTo>
                    <a:pt x="168" y="1012"/>
                  </a:lnTo>
                  <a:lnTo>
                    <a:pt x="194" y="1026"/>
                  </a:lnTo>
                  <a:lnTo>
                    <a:pt x="198" y="1002"/>
                  </a:lnTo>
                  <a:lnTo>
                    <a:pt x="236" y="1012"/>
                  </a:lnTo>
                  <a:lnTo>
                    <a:pt x="239" y="997"/>
                  </a:lnTo>
                  <a:lnTo>
                    <a:pt x="269" y="979"/>
                  </a:lnTo>
                  <a:lnTo>
                    <a:pt x="272" y="960"/>
                  </a:lnTo>
                  <a:lnTo>
                    <a:pt x="236" y="950"/>
                  </a:lnTo>
                  <a:lnTo>
                    <a:pt x="232" y="929"/>
                  </a:lnTo>
                  <a:lnTo>
                    <a:pt x="243" y="917"/>
                  </a:lnTo>
                  <a:lnTo>
                    <a:pt x="239" y="908"/>
                  </a:lnTo>
                  <a:lnTo>
                    <a:pt x="215" y="908"/>
                  </a:lnTo>
                  <a:lnTo>
                    <a:pt x="222" y="882"/>
                  </a:lnTo>
                  <a:lnTo>
                    <a:pt x="239" y="886"/>
                  </a:lnTo>
                  <a:lnTo>
                    <a:pt x="253" y="865"/>
                  </a:lnTo>
                  <a:lnTo>
                    <a:pt x="250" y="858"/>
                  </a:lnTo>
                  <a:lnTo>
                    <a:pt x="232" y="860"/>
                  </a:lnTo>
                  <a:lnTo>
                    <a:pt x="229" y="830"/>
                  </a:lnTo>
                  <a:lnTo>
                    <a:pt x="246" y="839"/>
                  </a:lnTo>
                  <a:lnTo>
                    <a:pt x="253" y="825"/>
                  </a:lnTo>
                  <a:lnTo>
                    <a:pt x="260" y="834"/>
                  </a:lnTo>
                  <a:lnTo>
                    <a:pt x="258" y="820"/>
                  </a:lnTo>
                  <a:lnTo>
                    <a:pt x="262" y="830"/>
                  </a:lnTo>
                  <a:lnTo>
                    <a:pt x="288" y="827"/>
                  </a:lnTo>
                  <a:lnTo>
                    <a:pt x="288" y="813"/>
                  </a:lnTo>
                  <a:lnTo>
                    <a:pt x="302" y="799"/>
                  </a:lnTo>
                  <a:lnTo>
                    <a:pt x="321" y="804"/>
                  </a:lnTo>
                  <a:lnTo>
                    <a:pt x="329" y="794"/>
                  </a:lnTo>
                  <a:lnTo>
                    <a:pt x="331" y="811"/>
                  </a:lnTo>
                  <a:lnTo>
                    <a:pt x="343" y="808"/>
                  </a:lnTo>
                  <a:lnTo>
                    <a:pt x="345" y="787"/>
                  </a:lnTo>
                  <a:lnTo>
                    <a:pt x="369" y="759"/>
                  </a:lnTo>
                  <a:lnTo>
                    <a:pt x="385" y="761"/>
                  </a:lnTo>
                  <a:lnTo>
                    <a:pt x="383" y="752"/>
                  </a:lnTo>
                  <a:lnTo>
                    <a:pt x="392" y="747"/>
                  </a:lnTo>
                  <a:lnTo>
                    <a:pt x="402" y="754"/>
                  </a:lnTo>
                  <a:lnTo>
                    <a:pt x="451" y="744"/>
                  </a:lnTo>
                  <a:lnTo>
                    <a:pt x="463" y="752"/>
                  </a:lnTo>
                  <a:lnTo>
                    <a:pt x="473" y="735"/>
                  </a:lnTo>
                  <a:lnTo>
                    <a:pt x="454" y="716"/>
                  </a:lnTo>
                  <a:lnTo>
                    <a:pt x="444" y="662"/>
                  </a:lnTo>
                  <a:lnTo>
                    <a:pt x="425" y="671"/>
                  </a:lnTo>
                  <a:lnTo>
                    <a:pt x="395" y="659"/>
                  </a:lnTo>
                  <a:lnTo>
                    <a:pt x="404" y="652"/>
                  </a:lnTo>
                  <a:lnTo>
                    <a:pt x="404" y="636"/>
                  </a:lnTo>
                  <a:lnTo>
                    <a:pt x="388" y="633"/>
                  </a:lnTo>
                  <a:lnTo>
                    <a:pt x="383" y="643"/>
                  </a:lnTo>
                  <a:lnTo>
                    <a:pt x="381" y="598"/>
                  </a:lnTo>
                  <a:lnTo>
                    <a:pt x="371" y="595"/>
                  </a:lnTo>
                  <a:lnTo>
                    <a:pt x="371" y="595"/>
                  </a:lnTo>
                  <a:lnTo>
                    <a:pt x="362" y="595"/>
                  </a:lnTo>
                  <a:lnTo>
                    <a:pt x="362" y="595"/>
                  </a:lnTo>
                  <a:lnTo>
                    <a:pt x="355" y="579"/>
                  </a:lnTo>
                  <a:lnTo>
                    <a:pt x="326" y="588"/>
                  </a:lnTo>
                  <a:lnTo>
                    <a:pt x="314" y="579"/>
                  </a:lnTo>
                  <a:lnTo>
                    <a:pt x="295" y="581"/>
                  </a:lnTo>
                  <a:lnTo>
                    <a:pt x="293" y="567"/>
                  </a:lnTo>
                  <a:lnTo>
                    <a:pt x="281" y="560"/>
                  </a:lnTo>
                  <a:lnTo>
                    <a:pt x="248" y="572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C32FECED-F7DC-DE6A-20EC-2EF1B5700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713" y="2600397"/>
              <a:ext cx="1173578" cy="1430278"/>
            </a:xfrm>
            <a:custGeom>
              <a:avLst/>
              <a:gdLst>
                <a:gd name="T0" fmla="*/ 736 w 1582"/>
                <a:gd name="T1" fmla="*/ 78 h 2050"/>
                <a:gd name="T2" fmla="*/ 854 w 1582"/>
                <a:gd name="T3" fmla="*/ 163 h 2050"/>
                <a:gd name="T4" fmla="*/ 1008 w 1582"/>
                <a:gd name="T5" fmla="*/ 175 h 2050"/>
                <a:gd name="T6" fmla="*/ 994 w 1582"/>
                <a:gd name="T7" fmla="*/ 317 h 2050"/>
                <a:gd name="T8" fmla="*/ 1005 w 1582"/>
                <a:gd name="T9" fmla="*/ 407 h 2050"/>
                <a:gd name="T10" fmla="*/ 982 w 1582"/>
                <a:gd name="T11" fmla="*/ 501 h 2050"/>
                <a:gd name="T12" fmla="*/ 1029 w 1582"/>
                <a:gd name="T13" fmla="*/ 549 h 2050"/>
                <a:gd name="T14" fmla="*/ 1048 w 1582"/>
                <a:gd name="T15" fmla="*/ 627 h 2050"/>
                <a:gd name="T16" fmla="*/ 1031 w 1582"/>
                <a:gd name="T17" fmla="*/ 792 h 2050"/>
                <a:gd name="T18" fmla="*/ 1024 w 1582"/>
                <a:gd name="T19" fmla="*/ 896 h 2050"/>
                <a:gd name="T20" fmla="*/ 1145 w 1582"/>
                <a:gd name="T21" fmla="*/ 993 h 2050"/>
                <a:gd name="T22" fmla="*/ 1256 w 1582"/>
                <a:gd name="T23" fmla="*/ 1031 h 2050"/>
                <a:gd name="T24" fmla="*/ 1400 w 1582"/>
                <a:gd name="T25" fmla="*/ 1090 h 2050"/>
                <a:gd name="T26" fmla="*/ 1497 w 1582"/>
                <a:gd name="T27" fmla="*/ 1123 h 2050"/>
                <a:gd name="T28" fmla="*/ 1561 w 1582"/>
                <a:gd name="T29" fmla="*/ 1161 h 2050"/>
                <a:gd name="T30" fmla="*/ 1561 w 1582"/>
                <a:gd name="T31" fmla="*/ 1308 h 2050"/>
                <a:gd name="T32" fmla="*/ 1457 w 1582"/>
                <a:gd name="T33" fmla="*/ 1348 h 2050"/>
                <a:gd name="T34" fmla="*/ 1438 w 1582"/>
                <a:gd name="T35" fmla="*/ 1367 h 2050"/>
                <a:gd name="T36" fmla="*/ 1374 w 1582"/>
                <a:gd name="T37" fmla="*/ 1334 h 2050"/>
                <a:gd name="T38" fmla="*/ 1216 w 1582"/>
                <a:gd name="T39" fmla="*/ 1390 h 2050"/>
                <a:gd name="T40" fmla="*/ 1121 w 1582"/>
                <a:gd name="T41" fmla="*/ 1433 h 2050"/>
                <a:gd name="T42" fmla="*/ 991 w 1582"/>
                <a:gd name="T43" fmla="*/ 1520 h 2050"/>
                <a:gd name="T44" fmla="*/ 972 w 1582"/>
                <a:gd name="T45" fmla="*/ 1598 h 2050"/>
                <a:gd name="T46" fmla="*/ 965 w 1582"/>
                <a:gd name="T47" fmla="*/ 1738 h 2050"/>
                <a:gd name="T48" fmla="*/ 994 w 1582"/>
                <a:gd name="T49" fmla="*/ 1818 h 2050"/>
                <a:gd name="T50" fmla="*/ 1036 w 1582"/>
                <a:gd name="T51" fmla="*/ 1906 h 2050"/>
                <a:gd name="T52" fmla="*/ 1010 w 1582"/>
                <a:gd name="T53" fmla="*/ 2036 h 2050"/>
                <a:gd name="T54" fmla="*/ 878 w 1582"/>
                <a:gd name="T55" fmla="*/ 2024 h 2050"/>
                <a:gd name="T56" fmla="*/ 745 w 1582"/>
                <a:gd name="T57" fmla="*/ 1948 h 2050"/>
                <a:gd name="T58" fmla="*/ 648 w 1582"/>
                <a:gd name="T59" fmla="*/ 1887 h 2050"/>
                <a:gd name="T60" fmla="*/ 544 w 1582"/>
                <a:gd name="T61" fmla="*/ 1870 h 2050"/>
                <a:gd name="T62" fmla="*/ 532 w 1582"/>
                <a:gd name="T63" fmla="*/ 1792 h 2050"/>
                <a:gd name="T64" fmla="*/ 539 w 1582"/>
                <a:gd name="T65" fmla="*/ 1714 h 2050"/>
                <a:gd name="T66" fmla="*/ 457 w 1582"/>
                <a:gd name="T67" fmla="*/ 1598 h 2050"/>
                <a:gd name="T68" fmla="*/ 294 w 1582"/>
                <a:gd name="T69" fmla="*/ 1589 h 2050"/>
                <a:gd name="T70" fmla="*/ 239 w 1582"/>
                <a:gd name="T71" fmla="*/ 1544 h 2050"/>
                <a:gd name="T72" fmla="*/ 201 w 1582"/>
                <a:gd name="T73" fmla="*/ 1454 h 2050"/>
                <a:gd name="T74" fmla="*/ 220 w 1582"/>
                <a:gd name="T75" fmla="*/ 1423 h 2050"/>
                <a:gd name="T76" fmla="*/ 149 w 1582"/>
                <a:gd name="T77" fmla="*/ 1376 h 2050"/>
                <a:gd name="T78" fmla="*/ 43 w 1582"/>
                <a:gd name="T79" fmla="*/ 1284 h 2050"/>
                <a:gd name="T80" fmla="*/ 43 w 1582"/>
                <a:gd name="T81" fmla="*/ 1152 h 2050"/>
                <a:gd name="T82" fmla="*/ 26 w 1582"/>
                <a:gd name="T83" fmla="*/ 1048 h 2050"/>
                <a:gd name="T84" fmla="*/ 52 w 1582"/>
                <a:gd name="T85" fmla="*/ 986 h 2050"/>
                <a:gd name="T86" fmla="*/ 230 w 1582"/>
                <a:gd name="T87" fmla="*/ 925 h 2050"/>
                <a:gd name="T88" fmla="*/ 275 w 1582"/>
                <a:gd name="T89" fmla="*/ 851 h 2050"/>
                <a:gd name="T90" fmla="*/ 298 w 1582"/>
                <a:gd name="T91" fmla="*/ 790 h 2050"/>
                <a:gd name="T92" fmla="*/ 284 w 1582"/>
                <a:gd name="T93" fmla="*/ 728 h 2050"/>
                <a:gd name="T94" fmla="*/ 284 w 1582"/>
                <a:gd name="T95" fmla="*/ 648 h 2050"/>
                <a:gd name="T96" fmla="*/ 249 w 1582"/>
                <a:gd name="T97" fmla="*/ 534 h 2050"/>
                <a:gd name="T98" fmla="*/ 246 w 1582"/>
                <a:gd name="T99" fmla="*/ 433 h 2050"/>
                <a:gd name="T100" fmla="*/ 161 w 1582"/>
                <a:gd name="T101" fmla="*/ 322 h 2050"/>
                <a:gd name="T102" fmla="*/ 201 w 1582"/>
                <a:gd name="T103" fmla="*/ 182 h 2050"/>
                <a:gd name="T104" fmla="*/ 357 w 1582"/>
                <a:gd name="T105" fmla="*/ 132 h 2050"/>
                <a:gd name="T106" fmla="*/ 539 w 1582"/>
                <a:gd name="T107" fmla="*/ 10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82" h="2050">
                  <a:moveTo>
                    <a:pt x="625" y="2"/>
                  </a:moveTo>
                  <a:lnTo>
                    <a:pt x="648" y="0"/>
                  </a:lnTo>
                  <a:lnTo>
                    <a:pt x="639" y="26"/>
                  </a:lnTo>
                  <a:lnTo>
                    <a:pt x="670" y="31"/>
                  </a:lnTo>
                  <a:lnTo>
                    <a:pt x="681" y="61"/>
                  </a:lnTo>
                  <a:lnTo>
                    <a:pt x="710" y="50"/>
                  </a:lnTo>
                  <a:lnTo>
                    <a:pt x="736" y="78"/>
                  </a:lnTo>
                  <a:lnTo>
                    <a:pt x="771" y="85"/>
                  </a:lnTo>
                  <a:lnTo>
                    <a:pt x="774" y="97"/>
                  </a:lnTo>
                  <a:lnTo>
                    <a:pt x="757" y="116"/>
                  </a:lnTo>
                  <a:lnTo>
                    <a:pt x="764" y="128"/>
                  </a:lnTo>
                  <a:lnTo>
                    <a:pt x="785" y="128"/>
                  </a:lnTo>
                  <a:lnTo>
                    <a:pt x="800" y="144"/>
                  </a:lnTo>
                  <a:lnTo>
                    <a:pt x="854" y="163"/>
                  </a:lnTo>
                  <a:lnTo>
                    <a:pt x="880" y="149"/>
                  </a:lnTo>
                  <a:lnTo>
                    <a:pt x="932" y="161"/>
                  </a:lnTo>
                  <a:lnTo>
                    <a:pt x="942" y="144"/>
                  </a:lnTo>
                  <a:lnTo>
                    <a:pt x="942" y="184"/>
                  </a:lnTo>
                  <a:lnTo>
                    <a:pt x="984" y="158"/>
                  </a:lnTo>
                  <a:lnTo>
                    <a:pt x="986" y="170"/>
                  </a:lnTo>
                  <a:lnTo>
                    <a:pt x="1008" y="175"/>
                  </a:lnTo>
                  <a:lnTo>
                    <a:pt x="1022" y="232"/>
                  </a:lnTo>
                  <a:lnTo>
                    <a:pt x="1017" y="246"/>
                  </a:lnTo>
                  <a:lnTo>
                    <a:pt x="998" y="248"/>
                  </a:lnTo>
                  <a:lnTo>
                    <a:pt x="991" y="277"/>
                  </a:lnTo>
                  <a:lnTo>
                    <a:pt x="1001" y="293"/>
                  </a:lnTo>
                  <a:lnTo>
                    <a:pt x="986" y="319"/>
                  </a:lnTo>
                  <a:lnTo>
                    <a:pt x="994" y="317"/>
                  </a:lnTo>
                  <a:lnTo>
                    <a:pt x="991" y="324"/>
                  </a:lnTo>
                  <a:lnTo>
                    <a:pt x="1003" y="333"/>
                  </a:lnTo>
                  <a:lnTo>
                    <a:pt x="998" y="348"/>
                  </a:lnTo>
                  <a:lnTo>
                    <a:pt x="1010" y="355"/>
                  </a:lnTo>
                  <a:lnTo>
                    <a:pt x="1005" y="397"/>
                  </a:lnTo>
                  <a:lnTo>
                    <a:pt x="1005" y="397"/>
                  </a:lnTo>
                  <a:lnTo>
                    <a:pt x="1005" y="407"/>
                  </a:lnTo>
                  <a:lnTo>
                    <a:pt x="1005" y="407"/>
                  </a:lnTo>
                  <a:lnTo>
                    <a:pt x="989" y="416"/>
                  </a:lnTo>
                  <a:lnTo>
                    <a:pt x="968" y="411"/>
                  </a:lnTo>
                  <a:lnTo>
                    <a:pt x="975" y="461"/>
                  </a:lnTo>
                  <a:lnTo>
                    <a:pt x="953" y="504"/>
                  </a:lnTo>
                  <a:lnTo>
                    <a:pt x="970" y="497"/>
                  </a:lnTo>
                  <a:lnTo>
                    <a:pt x="982" y="501"/>
                  </a:lnTo>
                  <a:lnTo>
                    <a:pt x="968" y="520"/>
                  </a:lnTo>
                  <a:lnTo>
                    <a:pt x="977" y="539"/>
                  </a:lnTo>
                  <a:lnTo>
                    <a:pt x="998" y="534"/>
                  </a:lnTo>
                  <a:lnTo>
                    <a:pt x="1012" y="513"/>
                  </a:lnTo>
                  <a:lnTo>
                    <a:pt x="1029" y="534"/>
                  </a:lnTo>
                  <a:lnTo>
                    <a:pt x="1022" y="539"/>
                  </a:lnTo>
                  <a:lnTo>
                    <a:pt x="1029" y="549"/>
                  </a:lnTo>
                  <a:lnTo>
                    <a:pt x="1064" y="539"/>
                  </a:lnTo>
                  <a:lnTo>
                    <a:pt x="1053" y="546"/>
                  </a:lnTo>
                  <a:lnTo>
                    <a:pt x="1067" y="558"/>
                  </a:lnTo>
                  <a:lnTo>
                    <a:pt x="1041" y="603"/>
                  </a:lnTo>
                  <a:lnTo>
                    <a:pt x="1046" y="610"/>
                  </a:lnTo>
                  <a:lnTo>
                    <a:pt x="1031" y="620"/>
                  </a:lnTo>
                  <a:lnTo>
                    <a:pt x="1048" y="627"/>
                  </a:lnTo>
                  <a:lnTo>
                    <a:pt x="1043" y="648"/>
                  </a:lnTo>
                  <a:lnTo>
                    <a:pt x="1050" y="655"/>
                  </a:lnTo>
                  <a:lnTo>
                    <a:pt x="1036" y="667"/>
                  </a:lnTo>
                  <a:lnTo>
                    <a:pt x="1053" y="686"/>
                  </a:lnTo>
                  <a:lnTo>
                    <a:pt x="1034" y="716"/>
                  </a:lnTo>
                  <a:lnTo>
                    <a:pt x="1015" y="780"/>
                  </a:lnTo>
                  <a:lnTo>
                    <a:pt x="1031" y="792"/>
                  </a:lnTo>
                  <a:lnTo>
                    <a:pt x="1022" y="797"/>
                  </a:lnTo>
                  <a:lnTo>
                    <a:pt x="1046" y="804"/>
                  </a:lnTo>
                  <a:lnTo>
                    <a:pt x="1015" y="818"/>
                  </a:lnTo>
                  <a:lnTo>
                    <a:pt x="1015" y="847"/>
                  </a:lnTo>
                  <a:lnTo>
                    <a:pt x="1003" y="847"/>
                  </a:lnTo>
                  <a:lnTo>
                    <a:pt x="998" y="861"/>
                  </a:lnTo>
                  <a:lnTo>
                    <a:pt x="1024" y="896"/>
                  </a:lnTo>
                  <a:lnTo>
                    <a:pt x="1031" y="925"/>
                  </a:lnTo>
                  <a:lnTo>
                    <a:pt x="1055" y="936"/>
                  </a:lnTo>
                  <a:lnTo>
                    <a:pt x="1083" y="979"/>
                  </a:lnTo>
                  <a:lnTo>
                    <a:pt x="1100" y="984"/>
                  </a:lnTo>
                  <a:lnTo>
                    <a:pt x="1128" y="1010"/>
                  </a:lnTo>
                  <a:lnTo>
                    <a:pt x="1138" y="1010"/>
                  </a:lnTo>
                  <a:lnTo>
                    <a:pt x="1145" y="993"/>
                  </a:lnTo>
                  <a:lnTo>
                    <a:pt x="1154" y="993"/>
                  </a:lnTo>
                  <a:lnTo>
                    <a:pt x="1161" y="1012"/>
                  </a:lnTo>
                  <a:lnTo>
                    <a:pt x="1190" y="1024"/>
                  </a:lnTo>
                  <a:lnTo>
                    <a:pt x="1192" y="1040"/>
                  </a:lnTo>
                  <a:lnTo>
                    <a:pt x="1235" y="1043"/>
                  </a:lnTo>
                  <a:lnTo>
                    <a:pt x="1237" y="1033"/>
                  </a:lnTo>
                  <a:lnTo>
                    <a:pt x="1256" y="1031"/>
                  </a:lnTo>
                  <a:lnTo>
                    <a:pt x="1261" y="1014"/>
                  </a:lnTo>
                  <a:lnTo>
                    <a:pt x="1270" y="1014"/>
                  </a:lnTo>
                  <a:lnTo>
                    <a:pt x="1322" y="1038"/>
                  </a:lnTo>
                  <a:lnTo>
                    <a:pt x="1336" y="1062"/>
                  </a:lnTo>
                  <a:lnTo>
                    <a:pt x="1377" y="1057"/>
                  </a:lnTo>
                  <a:lnTo>
                    <a:pt x="1381" y="1090"/>
                  </a:lnTo>
                  <a:lnTo>
                    <a:pt x="1400" y="1090"/>
                  </a:lnTo>
                  <a:lnTo>
                    <a:pt x="1403" y="1097"/>
                  </a:lnTo>
                  <a:lnTo>
                    <a:pt x="1422" y="1085"/>
                  </a:lnTo>
                  <a:lnTo>
                    <a:pt x="1445" y="1090"/>
                  </a:lnTo>
                  <a:lnTo>
                    <a:pt x="1443" y="1102"/>
                  </a:lnTo>
                  <a:lnTo>
                    <a:pt x="1455" y="1104"/>
                  </a:lnTo>
                  <a:lnTo>
                    <a:pt x="1452" y="1123"/>
                  </a:lnTo>
                  <a:lnTo>
                    <a:pt x="1497" y="1123"/>
                  </a:lnTo>
                  <a:lnTo>
                    <a:pt x="1493" y="1142"/>
                  </a:lnTo>
                  <a:lnTo>
                    <a:pt x="1485" y="1142"/>
                  </a:lnTo>
                  <a:lnTo>
                    <a:pt x="1495" y="1152"/>
                  </a:lnTo>
                  <a:lnTo>
                    <a:pt x="1519" y="1154"/>
                  </a:lnTo>
                  <a:lnTo>
                    <a:pt x="1542" y="1142"/>
                  </a:lnTo>
                  <a:lnTo>
                    <a:pt x="1554" y="1144"/>
                  </a:lnTo>
                  <a:lnTo>
                    <a:pt x="1561" y="1161"/>
                  </a:lnTo>
                  <a:lnTo>
                    <a:pt x="1542" y="1166"/>
                  </a:lnTo>
                  <a:lnTo>
                    <a:pt x="1568" y="1215"/>
                  </a:lnTo>
                  <a:lnTo>
                    <a:pt x="1559" y="1251"/>
                  </a:lnTo>
                  <a:lnTo>
                    <a:pt x="1568" y="1267"/>
                  </a:lnTo>
                  <a:lnTo>
                    <a:pt x="1561" y="1275"/>
                  </a:lnTo>
                  <a:lnTo>
                    <a:pt x="1582" y="1303"/>
                  </a:lnTo>
                  <a:lnTo>
                    <a:pt x="1561" y="1308"/>
                  </a:lnTo>
                  <a:lnTo>
                    <a:pt x="1566" y="1324"/>
                  </a:lnTo>
                  <a:lnTo>
                    <a:pt x="1559" y="1334"/>
                  </a:lnTo>
                  <a:lnTo>
                    <a:pt x="1502" y="1369"/>
                  </a:lnTo>
                  <a:lnTo>
                    <a:pt x="1502" y="1369"/>
                  </a:lnTo>
                  <a:lnTo>
                    <a:pt x="1483" y="1379"/>
                  </a:lnTo>
                  <a:lnTo>
                    <a:pt x="1476" y="1353"/>
                  </a:lnTo>
                  <a:lnTo>
                    <a:pt x="1457" y="1348"/>
                  </a:lnTo>
                  <a:lnTo>
                    <a:pt x="1457" y="1355"/>
                  </a:lnTo>
                  <a:lnTo>
                    <a:pt x="1457" y="1355"/>
                  </a:lnTo>
                  <a:lnTo>
                    <a:pt x="1452" y="1355"/>
                  </a:lnTo>
                  <a:lnTo>
                    <a:pt x="1452" y="1355"/>
                  </a:lnTo>
                  <a:lnTo>
                    <a:pt x="1448" y="1353"/>
                  </a:lnTo>
                  <a:lnTo>
                    <a:pt x="1450" y="1367"/>
                  </a:lnTo>
                  <a:lnTo>
                    <a:pt x="1438" y="1367"/>
                  </a:lnTo>
                  <a:lnTo>
                    <a:pt x="1433" y="1379"/>
                  </a:lnTo>
                  <a:lnTo>
                    <a:pt x="1426" y="1367"/>
                  </a:lnTo>
                  <a:lnTo>
                    <a:pt x="1407" y="1369"/>
                  </a:lnTo>
                  <a:lnTo>
                    <a:pt x="1403" y="1350"/>
                  </a:lnTo>
                  <a:lnTo>
                    <a:pt x="1388" y="1360"/>
                  </a:lnTo>
                  <a:lnTo>
                    <a:pt x="1386" y="1343"/>
                  </a:lnTo>
                  <a:lnTo>
                    <a:pt x="1374" y="1334"/>
                  </a:lnTo>
                  <a:lnTo>
                    <a:pt x="1332" y="1369"/>
                  </a:lnTo>
                  <a:lnTo>
                    <a:pt x="1282" y="1353"/>
                  </a:lnTo>
                  <a:lnTo>
                    <a:pt x="1266" y="1386"/>
                  </a:lnTo>
                  <a:lnTo>
                    <a:pt x="1232" y="1405"/>
                  </a:lnTo>
                  <a:lnTo>
                    <a:pt x="1244" y="1390"/>
                  </a:lnTo>
                  <a:lnTo>
                    <a:pt x="1223" y="1397"/>
                  </a:lnTo>
                  <a:lnTo>
                    <a:pt x="1216" y="1390"/>
                  </a:lnTo>
                  <a:lnTo>
                    <a:pt x="1190" y="1414"/>
                  </a:lnTo>
                  <a:lnTo>
                    <a:pt x="1171" y="1407"/>
                  </a:lnTo>
                  <a:lnTo>
                    <a:pt x="1159" y="1421"/>
                  </a:lnTo>
                  <a:lnTo>
                    <a:pt x="1157" y="1409"/>
                  </a:lnTo>
                  <a:lnTo>
                    <a:pt x="1143" y="1414"/>
                  </a:lnTo>
                  <a:lnTo>
                    <a:pt x="1133" y="1407"/>
                  </a:lnTo>
                  <a:lnTo>
                    <a:pt x="1121" y="1433"/>
                  </a:lnTo>
                  <a:lnTo>
                    <a:pt x="1069" y="1428"/>
                  </a:lnTo>
                  <a:lnTo>
                    <a:pt x="1072" y="1435"/>
                  </a:lnTo>
                  <a:lnTo>
                    <a:pt x="1041" y="1452"/>
                  </a:lnTo>
                  <a:lnTo>
                    <a:pt x="1005" y="1449"/>
                  </a:lnTo>
                  <a:lnTo>
                    <a:pt x="1008" y="1461"/>
                  </a:lnTo>
                  <a:lnTo>
                    <a:pt x="982" y="1490"/>
                  </a:lnTo>
                  <a:lnTo>
                    <a:pt x="991" y="1520"/>
                  </a:lnTo>
                  <a:lnTo>
                    <a:pt x="972" y="1530"/>
                  </a:lnTo>
                  <a:lnTo>
                    <a:pt x="970" y="1544"/>
                  </a:lnTo>
                  <a:lnTo>
                    <a:pt x="956" y="1549"/>
                  </a:lnTo>
                  <a:lnTo>
                    <a:pt x="960" y="1577"/>
                  </a:lnTo>
                  <a:lnTo>
                    <a:pt x="977" y="1577"/>
                  </a:lnTo>
                  <a:lnTo>
                    <a:pt x="982" y="1587"/>
                  </a:lnTo>
                  <a:lnTo>
                    <a:pt x="972" y="1598"/>
                  </a:lnTo>
                  <a:lnTo>
                    <a:pt x="979" y="1620"/>
                  </a:lnTo>
                  <a:lnTo>
                    <a:pt x="970" y="1624"/>
                  </a:lnTo>
                  <a:lnTo>
                    <a:pt x="984" y="1636"/>
                  </a:lnTo>
                  <a:lnTo>
                    <a:pt x="984" y="1676"/>
                  </a:lnTo>
                  <a:lnTo>
                    <a:pt x="956" y="1684"/>
                  </a:lnTo>
                  <a:lnTo>
                    <a:pt x="970" y="1719"/>
                  </a:lnTo>
                  <a:lnTo>
                    <a:pt x="965" y="1738"/>
                  </a:lnTo>
                  <a:lnTo>
                    <a:pt x="982" y="1745"/>
                  </a:lnTo>
                  <a:lnTo>
                    <a:pt x="986" y="1764"/>
                  </a:lnTo>
                  <a:lnTo>
                    <a:pt x="989" y="1788"/>
                  </a:lnTo>
                  <a:lnTo>
                    <a:pt x="979" y="1811"/>
                  </a:lnTo>
                  <a:lnTo>
                    <a:pt x="970" y="1811"/>
                  </a:lnTo>
                  <a:lnTo>
                    <a:pt x="972" y="1818"/>
                  </a:lnTo>
                  <a:lnTo>
                    <a:pt x="994" y="1818"/>
                  </a:lnTo>
                  <a:lnTo>
                    <a:pt x="984" y="1856"/>
                  </a:lnTo>
                  <a:lnTo>
                    <a:pt x="1010" y="1866"/>
                  </a:lnTo>
                  <a:lnTo>
                    <a:pt x="1010" y="1875"/>
                  </a:lnTo>
                  <a:lnTo>
                    <a:pt x="998" y="1875"/>
                  </a:lnTo>
                  <a:lnTo>
                    <a:pt x="1005" y="1894"/>
                  </a:lnTo>
                  <a:lnTo>
                    <a:pt x="1031" y="1896"/>
                  </a:lnTo>
                  <a:lnTo>
                    <a:pt x="1036" y="1906"/>
                  </a:lnTo>
                  <a:lnTo>
                    <a:pt x="1036" y="1906"/>
                  </a:lnTo>
                  <a:lnTo>
                    <a:pt x="1017" y="1956"/>
                  </a:lnTo>
                  <a:lnTo>
                    <a:pt x="1038" y="1956"/>
                  </a:lnTo>
                  <a:lnTo>
                    <a:pt x="1041" y="1974"/>
                  </a:lnTo>
                  <a:lnTo>
                    <a:pt x="1015" y="2008"/>
                  </a:lnTo>
                  <a:lnTo>
                    <a:pt x="1005" y="2029"/>
                  </a:lnTo>
                  <a:lnTo>
                    <a:pt x="1010" y="2036"/>
                  </a:lnTo>
                  <a:lnTo>
                    <a:pt x="996" y="2050"/>
                  </a:lnTo>
                  <a:lnTo>
                    <a:pt x="996" y="2031"/>
                  </a:lnTo>
                  <a:lnTo>
                    <a:pt x="982" y="2031"/>
                  </a:lnTo>
                  <a:lnTo>
                    <a:pt x="977" y="2017"/>
                  </a:lnTo>
                  <a:lnTo>
                    <a:pt x="965" y="2031"/>
                  </a:lnTo>
                  <a:lnTo>
                    <a:pt x="920" y="2015"/>
                  </a:lnTo>
                  <a:lnTo>
                    <a:pt x="878" y="2024"/>
                  </a:lnTo>
                  <a:lnTo>
                    <a:pt x="871" y="2000"/>
                  </a:lnTo>
                  <a:lnTo>
                    <a:pt x="849" y="2000"/>
                  </a:lnTo>
                  <a:lnTo>
                    <a:pt x="849" y="1972"/>
                  </a:lnTo>
                  <a:lnTo>
                    <a:pt x="833" y="1963"/>
                  </a:lnTo>
                  <a:lnTo>
                    <a:pt x="814" y="1967"/>
                  </a:lnTo>
                  <a:lnTo>
                    <a:pt x="800" y="1941"/>
                  </a:lnTo>
                  <a:lnTo>
                    <a:pt x="745" y="1948"/>
                  </a:lnTo>
                  <a:lnTo>
                    <a:pt x="731" y="1941"/>
                  </a:lnTo>
                  <a:lnTo>
                    <a:pt x="722" y="1953"/>
                  </a:lnTo>
                  <a:lnTo>
                    <a:pt x="705" y="1929"/>
                  </a:lnTo>
                  <a:lnTo>
                    <a:pt x="686" y="1925"/>
                  </a:lnTo>
                  <a:lnTo>
                    <a:pt x="684" y="1903"/>
                  </a:lnTo>
                  <a:lnTo>
                    <a:pt x="667" y="1887"/>
                  </a:lnTo>
                  <a:lnTo>
                    <a:pt x="648" y="1887"/>
                  </a:lnTo>
                  <a:lnTo>
                    <a:pt x="636" y="1899"/>
                  </a:lnTo>
                  <a:lnTo>
                    <a:pt x="629" y="1887"/>
                  </a:lnTo>
                  <a:lnTo>
                    <a:pt x="608" y="1880"/>
                  </a:lnTo>
                  <a:lnTo>
                    <a:pt x="591" y="1894"/>
                  </a:lnTo>
                  <a:lnTo>
                    <a:pt x="556" y="1894"/>
                  </a:lnTo>
                  <a:lnTo>
                    <a:pt x="542" y="1885"/>
                  </a:lnTo>
                  <a:lnTo>
                    <a:pt x="544" y="1870"/>
                  </a:lnTo>
                  <a:lnTo>
                    <a:pt x="535" y="1851"/>
                  </a:lnTo>
                  <a:lnTo>
                    <a:pt x="547" y="1849"/>
                  </a:lnTo>
                  <a:lnTo>
                    <a:pt x="556" y="1835"/>
                  </a:lnTo>
                  <a:lnTo>
                    <a:pt x="547" y="1830"/>
                  </a:lnTo>
                  <a:lnTo>
                    <a:pt x="547" y="1809"/>
                  </a:lnTo>
                  <a:lnTo>
                    <a:pt x="537" y="1809"/>
                  </a:lnTo>
                  <a:lnTo>
                    <a:pt x="532" y="1792"/>
                  </a:lnTo>
                  <a:lnTo>
                    <a:pt x="499" y="1797"/>
                  </a:lnTo>
                  <a:lnTo>
                    <a:pt x="499" y="1785"/>
                  </a:lnTo>
                  <a:lnTo>
                    <a:pt x="485" y="1781"/>
                  </a:lnTo>
                  <a:lnTo>
                    <a:pt x="492" y="1757"/>
                  </a:lnTo>
                  <a:lnTo>
                    <a:pt x="504" y="1766"/>
                  </a:lnTo>
                  <a:lnTo>
                    <a:pt x="516" y="1759"/>
                  </a:lnTo>
                  <a:lnTo>
                    <a:pt x="539" y="1714"/>
                  </a:lnTo>
                  <a:lnTo>
                    <a:pt x="551" y="1710"/>
                  </a:lnTo>
                  <a:lnTo>
                    <a:pt x="513" y="1674"/>
                  </a:lnTo>
                  <a:lnTo>
                    <a:pt x="521" y="1665"/>
                  </a:lnTo>
                  <a:lnTo>
                    <a:pt x="504" y="1662"/>
                  </a:lnTo>
                  <a:lnTo>
                    <a:pt x="504" y="1627"/>
                  </a:lnTo>
                  <a:lnTo>
                    <a:pt x="471" y="1622"/>
                  </a:lnTo>
                  <a:lnTo>
                    <a:pt x="457" y="1598"/>
                  </a:lnTo>
                  <a:lnTo>
                    <a:pt x="412" y="1613"/>
                  </a:lnTo>
                  <a:lnTo>
                    <a:pt x="412" y="1603"/>
                  </a:lnTo>
                  <a:lnTo>
                    <a:pt x="395" y="1596"/>
                  </a:lnTo>
                  <a:lnTo>
                    <a:pt x="379" y="1606"/>
                  </a:lnTo>
                  <a:lnTo>
                    <a:pt x="348" y="1606"/>
                  </a:lnTo>
                  <a:lnTo>
                    <a:pt x="301" y="1580"/>
                  </a:lnTo>
                  <a:lnTo>
                    <a:pt x="294" y="1589"/>
                  </a:lnTo>
                  <a:lnTo>
                    <a:pt x="258" y="1591"/>
                  </a:lnTo>
                  <a:lnTo>
                    <a:pt x="270" y="1584"/>
                  </a:lnTo>
                  <a:lnTo>
                    <a:pt x="244" y="1577"/>
                  </a:lnTo>
                  <a:lnTo>
                    <a:pt x="241" y="1549"/>
                  </a:lnTo>
                  <a:lnTo>
                    <a:pt x="241" y="1549"/>
                  </a:lnTo>
                  <a:lnTo>
                    <a:pt x="239" y="1544"/>
                  </a:lnTo>
                  <a:lnTo>
                    <a:pt x="239" y="1544"/>
                  </a:lnTo>
                  <a:lnTo>
                    <a:pt x="246" y="1530"/>
                  </a:lnTo>
                  <a:lnTo>
                    <a:pt x="218" y="1492"/>
                  </a:lnTo>
                  <a:lnTo>
                    <a:pt x="230" y="1475"/>
                  </a:lnTo>
                  <a:lnTo>
                    <a:pt x="208" y="1457"/>
                  </a:lnTo>
                  <a:lnTo>
                    <a:pt x="201" y="1459"/>
                  </a:lnTo>
                  <a:lnTo>
                    <a:pt x="201" y="1459"/>
                  </a:lnTo>
                  <a:lnTo>
                    <a:pt x="201" y="1454"/>
                  </a:lnTo>
                  <a:lnTo>
                    <a:pt x="201" y="1454"/>
                  </a:lnTo>
                  <a:lnTo>
                    <a:pt x="197" y="1435"/>
                  </a:lnTo>
                  <a:lnTo>
                    <a:pt x="197" y="1435"/>
                  </a:lnTo>
                  <a:lnTo>
                    <a:pt x="194" y="1435"/>
                  </a:lnTo>
                  <a:lnTo>
                    <a:pt x="194" y="1435"/>
                  </a:lnTo>
                  <a:lnTo>
                    <a:pt x="199" y="1414"/>
                  </a:lnTo>
                  <a:lnTo>
                    <a:pt x="220" y="1423"/>
                  </a:lnTo>
                  <a:lnTo>
                    <a:pt x="225" y="1412"/>
                  </a:lnTo>
                  <a:lnTo>
                    <a:pt x="211" y="1405"/>
                  </a:lnTo>
                  <a:lnTo>
                    <a:pt x="215" y="1397"/>
                  </a:lnTo>
                  <a:lnTo>
                    <a:pt x="194" y="1405"/>
                  </a:lnTo>
                  <a:lnTo>
                    <a:pt x="178" y="1383"/>
                  </a:lnTo>
                  <a:lnTo>
                    <a:pt x="154" y="1393"/>
                  </a:lnTo>
                  <a:lnTo>
                    <a:pt x="149" y="1376"/>
                  </a:lnTo>
                  <a:lnTo>
                    <a:pt x="121" y="1367"/>
                  </a:lnTo>
                  <a:lnTo>
                    <a:pt x="114" y="1376"/>
                  </a:lnTo>
                  <a:lnTo>
                    <a:pt x="83" y="1374"/>
                  </a:lnTo>
                  <a:lnTo>
                    <a:pt x="83" y="1374"/>
                  </a:lnTo>
                  <a:lnTo>
                    <a:pt x="64" y="1350"/>
                  </a:lnTo>
                  <a:lnTo>
                    <a:pt x="64" y="1308"/>
                  </a:lnTo>
                  <a:lnTo>
                    <a:pt x="43" y="1284"/>
                  </a:lnTo>
                  <a:lnTo>
                    <a:pt x="38" y="1263"/>
                  </a:lnTo>
                  <a:lnTo>
                    <a:pt x="17" y="1251"/>
                  </a:lnTo>
                  <a:lnTo>
                    <a:pt x="7" y="1211"/>
                  </a:lnTo>
                  <a:lnTo>
                    <a:pt x="14" y="1187"/>
                  </a:lnTo>
                  <a:lnTo>
                    <a:pt x="7" y="1182"/>
                  </a:lnTo>
                  <a:lnTo>
                    <a:pt x="10" y="1173"/>
                  </a:lnTo>
                  <a:lnTo>
                    <a:pt x="43" y="1152"/>
                  </a:lnTo>
                  <a:lnTo>
                    <a:pt x="52" y="1133"/>
                  </a:lnTo>
                  <a:lnTo>
                    <a:pt x="52" y="1116"/>
                  </a:lnTo>
                  <a:lnTo>
                    <a:pt x="31" y="1104"/>
                  </a:lnTo>
                  <a:lnTo>
                    <a:pt x="31" y="1085"/>
                  </a:lnTo>
                  <a:lnTo>
                    <a:pt x="52" y="1069"/>
                  </a:lnTo>
                  <a:lnTo>
                    <a:pt x="36" y="1066"/>
                  </a:lnTo>
                  <a:lnTo>
                    <a:pt x="26" y="1048"/>
                  </a:lnTo>
                  <a:lnTo>
                    <a:pt x="12" y="1052"/>
                  </a:lnTo>
                  <a:lnTo>
                    <a:pt x="0" y="1021"/>
                  </a:lnTo>
                  <a:lnTo>
                    <a:pt x="19" y="1012"/>
                  </a:lnTo>
                  <a:lnTo>
                    <a:pt x="22" y="1019"/>
                  </a:lnTo>
                  <a:lnTo>
                    <a:pt x="36" y="1017"/>
                  </a:lnTo>
                  <a:lnTo>
                    <a:pt x="57" y="1000"/>
                  </a:lnTo>
                  <a:lnTo>
                    <a:pt x="52" y="986"/>
                  </a:lnTo>
                  <a:lnTo>
                    <a:pt x="83" y="977"/>
                  </a:lnTo>
                  <a:lnTo>
                    <a:pt x="161" y="981"/>
                  </a:lnTo>
                  <a:lnTo>
                    <a:pt x="192" y="967"/>
                  </a:lnTo>
                  <a:lnTo>
                    <a:pt x="241" y="972"/>
                  </a:lnTo>
                  <a:lnTo>
                    <a:pt x="246" y="943"/>
                  </a:lnTo>
                  <a:lnTo>
                    <a:pt x="227" y="934"/>
                  </a:lnTo>
                  <a:lnTo>
                    <a:pt x="230" y="925"/>
                  </a:lnTo>
                  <a:lnTo>
                    <a:pt x="251" y="922"/>
                  </a:lnTo>
                  <a:lnTo>
                    <a:pt x="284" y="896"/>
                  </a:lnTo>
                  <a:lnTo>
                    <a:pt x="284" y="896"/>
                  </a:lnTo>
                  <a:lnTo>
                    <a:pt x="291" y="896"/>
                  </a:lnTo>
                  <a:lnTo>
                    <a:pt x="291" y="896"/>
                  </a:lnTo>
                  <a:lnTo>
                    <a:pt x="298" y="858"/>
                  </a:lnTo>
                  <a:lnTo>
                    <a:pt x="275" y="851"/>
                  </a:lnTo>
                  <a:lnTo>
                    <a:pt x="272" y="832"/>
                  </a:lnTo>
                  <a:lnTo>
                    <a:pt x="282" y="818"/>
                  </a:lnTo>
                  <a:lnTo>
                    <a:pt x="308" y="811"/>
                  </a:lnTo>
                  <a:lnTo>
                    <a:pt x="315" y="802"/>
                  </a:lnTo>
                  <a:lnTo>
                    <a:pt x="303" y="790"/>
                  </a:lnTo>
                  <a:lnTo>
                    <a:pt x="303" y="790"/>
                  </a:lnTo>
                  <a:lnTo>
                    <a:pt x="298" y="790"/>
                  </a:lnTo>
                  <a:lnTo>
                    <a:pt x="298" y="790"/>
                  </a:lnTo>
                  <a:lnTo>
                    <a:pt x="296" y="766"/>
                  </a:lnTo>
                  <a:lnTo>
                    <a:pt x="279" y="761"/>
                  </a:lnTo>
                  <a:lnTo>
                    <a:pt x="270" y="745"/>
                  </a:lnTo>
                  <a:lnTo>
                    <a:pt x="284" y="731"/>
                  </a:lnTo>
                  <a:lnTo>
                    <a:pt x="284" y="731"/>
                  </a:lnTo>
                  <a:lnTo>
                    <a:pt x="284" y="728"/>
                  </a:lnTo>
                  <a:lnTo>
                    <a:pt x="284" y="728"/>
                  </a:lnTo>
                  <a:lnTo>
                    <a:pt x="253" y="693"/>
                  </a:lnTo>
                  <a:lnTo>
                    <a:pt x="284" y="688"/>
                  </a:lnTo>
                  <a:lnTo>
                    <a:pt x="305" y="679"/>
                  </a:lnTo>
                  <a:lnTo>
                    <a:pt x="308" y="660"/>
                  </a:lnTo>
                  <a:lnTo>
                    <a:pt x="284" y="648"/>
                  </a:lnTo>
                  <a:lnTo>
                    <a:pt x="284" y="648"/>
                  </a:lnTo>
                  <a:lnTo>
                    <a:pt x="279" y="643"/>
                  </a:lnTo>
                  <a:lnTo>
                    <a:pt x="279" y="643"/>
                  </a:lnTo>
                  <a:lnTo>
                    <a:pt x="272" y="646"/>
                  </a:lnTo>
                  <a:lnTo>
                    <a:pt x="272" y="634"/>
                  </a:lnTo>
                  <a:lnTo>
                    <a:pt x="223" y="575"/>
                  </a:lnTo>
                  <a:lnTo>
                    <a:pt x="230" y="541"/>
                  </a:lnTo>
                  <a:lnTo>
                    <a:pt x="249" y="534"/>
                  </a:lnTo>
                  <a:lnTo>
                    <a:pt x="263" y="539"/>
                  </a:lnTo>
                  <a:lnTo>
                    <a:pt x="263" y="539"/>
                  </a:lnTo>
                  <a:lnTo>
                    <a:pt x="267" y="539"/>
                  </a:lnTo>
                  <a:lnTo>
                    <a:pt x="267" y="539"/>
                  </a:lnTo>
                  <a:lnTo>
                    <a:pt x="225" y="468"/>
                  </a:lnTo>
                  <a:lnTo>
                    <a:pt x="227" y="447"/>
                  </a:lnTo>
                  <a:lnTo>
                    <a:pt x="246" y="433"/>
                  </a:lnTo>
                  <a:lnTo>
                    <a:pt x="249" y="414"/>
                  </a:lnTo>
                  <a:lnTo>
                    <a:pt x="215" y="428"/>
                  </a:lnTo>
                  <a:lnTo>
                    <a:pt x="168" y="345"/>
                  </a:lnTo>
                  <a:lnTo>
                    <a:pt x="168" y="345"/>
                  </a:lnTo>
                  <a:lnTo>
                    <a:pt x="168" y="343"/>
                  </a:lnTo>
                  <a:lnTo>
                    <a:pt x="168" y="343"/>
                  </a:lnTo>
                  <a:lnTo>
                    <a:pt x="161" y="322"/>
                  </a:lnTo>
                  <a:lnTo>
                    <a:pt x="142" y="324"/>
                  </a:lnTo>
                  <a:lnTo>
                    <a:pt x="137" y="291"/>
                  </a:lnTo>
                  <a:lnTo>
                    <a:pt x="116" y="253"/>
                  </a:lnTo>
                  <a:lnTo>
                    <a:pt x="123" y="196"/>
                  </a:lnTo>
                  <a:lnTo>
                    <a:pt x="185" y="182"/>
                  </a:lnTo>
                  <a:lnTo>
                    <a:pt x="192" y="192"/>
                  </a:lnTo>
                  <a:lnTo>
                    <a:pt x="201" y="182"/>
                  </a:lnTo>
                  <a:lnTo>
                    <a:pt x="227" y="184"/>
                  </a:lnTo>
                  <a:lnTo>
                    <a:pt x="256" y="154"/>
                  </a:lnTo>
                  <a:lnTo>
                    <a:pt x="258" y="130"/>
                  </a:lnTo>
                  <a:lnTo>
                    <a:pt x="267" y="128"/>
                  </a:lnTo>
                  <a:lnTo>
                    <a:pt x="324" y="125"/>
                  </a:lnTo>
                  <a:lnTo>
                    <a:pt x="322" y="140"/>
                  </a:lnTo>
                  <a:lnTo>
                    <a:pt x="357" y="132"/>
                  </a:lnTo>
                  <a:lnTo>
                    <a:pt x="398" y="140"/>
                  </a:lnTo>
                  <a:lnTo>
                    <a:pt x="407" y="158"/>
                  </a:lnTo>
                  <a:lnTo>
                    <a:pt x="438" y="149"/>
                  </a:lnTo>
                  <a:lnTo>
                    <a:pt x="440" y="163"/>
                  </a:lnTo>
                  <a:lnTo>
                    <a:pt x="452" y="161"/>
                  </a:lnTo>
                  <a:lnTo>
                    <a:pt x="506" y="132"/>
                  </a:lnTo>
                  <a:lnTo>
                    <a:pt x="539" y="104"/>
                  </a:lnTo>
                  <a:lnTo>
                    <a:pt x="565" y="97"/>
                  </a:lnTo>
                  <a:lnTo>
                    <a:pt x="561" y="78"/>
                  </a:lnTo>
                  <a:lnTo>
                    <a:pt x="570" y="33"/>
                  </a:lnTo>
                  <a:lnTo>
                    <a:pt x="599" y="38"/>
                  </a:lnTo>
                  <a:lnTo>
                    <a:pt x="601" y="26"/>
                  </a:lnTo>
                  <a:lnTo>
                    <a:pt x="625" y="2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40">
              <a:extLst>
                <a:ext uri="{FF2B5EF4-FFF2-40B4-BE49-F238E27FC236}">
                  <a16:creationId xmlns:a16="http://schemas.microsoft.com/office/drawing/2014/main" id="{AAC34121-6047-92F9-26F2-043331A9B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5952" y="1156863"/>
              <a:ext cx="1356069" cy="1218876"/>
            </a:xfrm>
            <a:custGeom>
              <a:avLst/>
              <a:gdLst>
                <a:gd name="T0" fmla="*/ 253 w 1828"/>
                <a:gd name="T1" fmla="*/ 1026 h 1747"/>
                <a:gd name="T2" fmla="*/ 99 w 1828"/>
                <a:gd name="T3" fmla="*/ 629 h 1747"/>
                <a:gd name="T4" fmla="*/ 1788 w 1828"/>
                <a:gd name="T5" fmla="*/ 672 h 1747"/>
                <a:gd name="T6" fmla="*/ 1748 w 1828"/>
                <a:gd name="T7" fmla="*/ 683 h 1747"/>
                <a:gd name="T8" fmla="*/ 1667 w 1828"/>
                <a:gd name="T9" fmla="*/ 655 h 1747"/>
                <a:gd name="T10" fmla="*/ 118 w 1828"/>
                <a:gd name="T11" fmla="*/ 586 h 1747"/>
                <a:gd name="T12" fmla="*/ 321 w 1828"/>
                <a:gd name="T13" fmla="*/ 527 h 1747"/>
                <a:gd name="T14" fmla="*/ 246 w 1828"/>
                <a:gd name="T15" fmla="*/ 572 h 1747"/>
                <a:gd name="T16" fmla="*/ 177 w 1828"/>
                <a:gd name="T17" fmla="*/ 520 h 1747"/>
                <a:gd name="T18" fmla="*/ 262 w 1828"/>
                <a:gd name="T19" fmla="*/ 437 h 1747"/>
                <a:gd name="T20" fmla="*/ 156 w 1828"/>
                <a:gd name="T21" fmla="*/ 440 h 1747"/>
                <a:gd name="T22" fmla="*/ 258 w 1828"/>
                <a:gd name="T23" fmla="*/ 381 h 1747"/>
                <a:gd name="T24" fmla="*/ 47 w 1828"/>
                <a:gd name="T25" fmla="*/ 466 h 1747"/>
                <a:gd name="T26" fmla="*/ 184 w 1828"/>
                <a:gd name="T27" fmla="*/ 326 h 1747"/>
                <a:gd name="T28" fmla="*/ 87 w 1828"/>
                <a:gd name="T29" fmla="*/ 324 h 1747"/>
                <a:gd name="T30" fmla="*/ 94 w 1828"/>
                <a:gd name="T31" fmla="*/ 45 h 1747"/>
                <a:gd name="T32" fmla="*/ 213 w 1828"/>
                <a:gd name="T33" fmla="*/ 154 h 1747"/>
                <a:gd name="T34" fmla="*/ 402 w 1828"/>
                <a:gd name="T35" fmla="*/ 163 h 1747"/>
                <a:gd name="T36" fmla="*/ 617 w 1828"/>
                <a:gd name="T37" fmla="*/ 262 h 1747"/>
                <a:gd name="T38" fmla="*/ 733 w 1828"/>
                <a:gd name="T39" fmla="*/ 246 h 1747"/>
                <a:gd name="T40" fmla="*/ 913 w 1828"/>
                <a:gd name="T41" fmla="*/ 272 h 1747"/>
                <a:gd name="T42" fmla="*/ 1029 w 1828"/>
                <a:gd name="T43" fmla="*/ 355 h 1747"/>
                <a:gd name="T44" fmla="*/ 1045 w 1828"/>
                <a:gd name="T45" fmla="*/ 414 h 1747"/>
                <a:gd name="T46" fmla="*/ 984 w 1828"/>
                <a:gd name="T47" fmla="*/ 631 h 1747"/>
                <a:gd name="T48" fmla="*/ 1135 w 1828"/>
                <a:gd name="T49" fmla="*/ 700 h 1747"/>
                <a:gd name="T50" fmla="*/ 1140 w 1828"/>
                <a:gd name="T51" fmla="*/ 754 h 1747"/>
                <a:gd name="T52" fmla="*/ 1232 w 1828"/>
                <a:gd name="T53" fmla="*/ 648 h 1747"/>
                <a:gd name="T54" fmla="*/ 1651 w 1828"/>
                <a:gd name="T55" fmla="*/ 705 h 1747"/>
                <a:gd name="T56" fmla="*/ 1710 w 1828"/>
                <a:gd name="T57" fmla="*/ 690 h 1747"/>
                <a:gd name="T58" fmla="*/ 1684 w 1828"/>
                <a:gd name="T59" fmla="*/ 740 h 1747"/>
                <a:gd name="T60" fmla="*/ 1490 w 1828"/>
                <a:gd name="T61" fmla="*/ 1048 h 1747"/>
                <a:gd name="T62" fmla="*/ 1575 w 1828"/>
                <a:gd name="T63" fmla="*/ 1175 h 1747"/>
                <a:gd name="T64" fmla="*/ 1528 w 1828"/>
                <a:gd name="T65" fmla="*/ 1204 h 1747"/>
                <a:gd name="T66" fmla="*/ 1494 w 1828"/>
                <a:gd name="T67" fmla="*/ 1350 h 1747"/>
                <a:gd name="T68" fmla="*/ 1603 w 1828"/>
                <a:gd name="T69" fmla="*/ 1419 h 1747"/>
                <a:gd name="T70" fmla="*/ 1539 w 1828"/>
                <a:gd name="T71" fmla="*/ 1563 h 1747"/>
                <a:gd name="T72" fmla="*/ 1431 w 1828"/>
                <a:gd name="T73" fmla="*/ 1646 h 1747"/>
                <a:gd name="T74" fmla="*/ 1263 w 1828"/>
                <a:gd name="T75" fmla="*/ 1681 h 1747"/>
                <a:gd name="T76" fmla="*/ 1163 w 1828"/>
                <a:gd name="T77" fmla="*/ 1584 h 1747"/>
                <a:gd name="T78" fmla="*/ 1152 w 1828"/>
                <a:gd name="T79" fmla="*/ 1464 h 1747"/>
                <a:gd name="T80" fmla="*/ 1152 w 1828"/>
                <a:gd name="T81" fmla="*/ 1379 h 1747"/>
                <a:gd name="T82" fmla="*/ 1076 w 1828"/>
                <a:gd name="T83" fmla="*/ 1426 h 1747"/>
                <a:gd name="T84" fmla="*/ 913 w 1828"/>
                <a:gd name="T85" fmla="*/ 1492 h 1747"/>
                <a:gd name="T86" fmla="*/ 738 w 1828"/>
                <a:gd name="T87" fmla="*/ 1409 h 1747"/>
                <a:gd name="T88" fmla="*/ 426 w 1828"/>
                <a:gd name="T89" fmla="*/ 1208 h 1747"/>
                <a:gd name="T90" fmla="*/ 333 w 1828"/>
                <a:gd name="T91" fmla="*/ 1074 h 1747"/>
                <a:gd name="T92" fmla="*/ 392 w 1828"/>
                <a:gd name="T93" fmla="*/ 1064 h 1747"/>
                <a:gd name="T94" fmla="*/ 409 w 1828"/>
                <a:gd name="T95" fmla="*/ 1000 h 1747"/>
                <a:gd name="T96" fmla="*/ 317 w 1828"/>
                <a:gd name="T97" fmla="*/ 922 h 1747"/>
                <a:gd name="T98" fmla="*/ 239 w 1828"/>
                <a:gd name="T99" fmla="*/ 823 h 1747"/>
                <a:gd name="T100" fmla="*/ 196 w 1828"/>
                <a:gd name="T101" fmla="*/ 733 h 1747"/>
                <a:gd name="T102" fmla="*/ 246 w 1828"/>
                <a:gd name="T103" fmla="*/ 714 h 1747"/>
                <a:gd name="T104" fmla="*/ 355 w 1828"/>
                <a:gd name="T105" fmla="*/ 676 h 1747"/>
                <a:gd name="T106" fmla="*/ 452 w 1828"/>
                <a:gd name="T107" fmla="*/ 610 h 1747"/>
                <a:gd name="T108" fmla="*/ 388 w 1828"/>
                <a:gd name="T109" fmla="*/ 615 h 1747"/>
                <a:gd name="T110" fmla="*/ 355 w 1828"/>
                <a:gd name="T111" fmla="*/ 515 h 1747"/>
                <a:gd name="T112" fmla="*/ 317 w 1828"/>
                <a:gd name="T113" fmla="*/ 473 h 1747"/>
                <a:gd name="T114" fmla="*/ 246 w 1828"/>
                <a:gd name="T115" fmla="*/ 341 h 1747"/>
                <a:gd name="T116" fmla="*/ 57 w 1828"/>
                <a:gd name="T117" fmla="*/ 208 h 1747"/>
                <a:gd name="T118" fmla="*/ 9 w 1828"/>
                <a:gd name="T119" fmla="*/ 154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28" h="1747">
                  <a:moveTo>
                    <a:pt x="253" y="1026"/>
                  </a:moveTo>
                  <a:lnTo>
                    <a:pt x="241" y="1033"/>
                  </a:lnTo>
                  <a:lnTo>
                    <a:pt x="253" y="1036"/>
                  </a:lnTo>
                  <a:lnTo>
                    <a:pt x="246" y="1050"/>
                  </a:lnTo>
                  <a:lnTo>
                    <a:pt x="236" y="1036"/>
                  </a:lnTo>
                  <a:lnTo>
                    <a:pt x="243" y="1021"/>
                  </a:lnTo>
                  <a:lnTo>
                    <a:pt x="253" y="1026"/>
                  </a:lnTo>
                  <a:close/>
                  <a:moveTo>
                    <a:pt x="120" y="629"/>
                  </a:moveTo>
                  <a:lnTo>
                    <a:pt x="132" y="631"/>
                  </a:lnTo>
                  <a:lnTo>
                    <a:pt x="130" y="641"/>
                  </a:lnTo>
                  <a:lnTo>
                    <a:pt x="144" y="653"/>
                  </a:lnTo>
                  <a:lnTo>
                    <a:pt x="125" y="669"/>
                  </a:lnTo>
                  <a:lnTo>
                    <a:pt x="109" y="655"/>
                  </a:lnTo>
                  <a:lnTo>
                    <a:pt x="99" y="629"/>
                  </a:lnTo>
                  <a:lnTo>
                    <a:pt x="111" y="615"/>
                  </a:lnTo>
                  <a:lnTo>
                    <a:pt x="120" y="629"/>
                  </a:lnTo>
                  <a:close/>
                  <a:moveTo>
                    <a:pt x="1688" y="549"/>
                  </a:moveTo>
                  <a:lnTo>
                    <a:pt x="1740" y="560"/>
                  </a:lnTo>
                  <a:lnTo>
                    <a:pt x="1778" y="577"/>
                  </a:lnTo>
                  <a:lnTo>
                    <a:pt x="1828" y="683"/>
                  </a:lnTo>
                  <a:lnTo>
                    <a:pt x="1788" y="672"/>
                  </a:lnTo>
                  <a:lnTo>
                    <a:pt x="1757" y="676"/>
                  </a:lnTo>
                  <a:lnTo>
                    <a:pt x="1757" y="669"/>
                  </a:lnTo>
                  <a:lnTo>
                    <a:pt x="1778" y="669"/>
                  </a:lnTo>
                  <a:lnTo>
                    <a:pt x="1755" y="662"/>
                  </a:lnTo>
                  <a:lnTo>
                    <a:pt x="1740" y="672"/>
                  </a:lnTo>
                  <a:lnTo>
                    <a:pt x="1752" y="676"/>
                  </a:lnTo>
                  <a:lnTo>
                    <a:pt x="1748" y="683"/>
                  </a:lnTo>
                  <a:lnTo>
                    <a:pt x="1712" y="681"/>
                  </a:lnTo>
                  <a:lnTo>
                    <a:pt x="1696" y="674"/>
                  </a:lnTo>
                  <a:lnTo>
                    <a:pt x="1700" y="650"/>
                  </a:lnTo>
                  <a:lnTo>
                    <a:pt x="1691" y="636"/>
                  </a:lnTo>
                  <a:lnTo>
                    <a:pt x="1679" y="631"/>
                  </a:lnTo>
                  <a:lnTo>
                    <a:pt x="1653" y="641"/>
                  </a:lnTo>
                  <a:lnTo>
                    <a:pt x="1667" y="655"/>
                  </a:lnTo>
                  <a:lnTo>
                    <a:pt x="1643" y="641"/>
                  </a:lnTo>
                  <a:lnTo>
                    <a:pt x="1646" y="598"/>
                  </a:lnTo>
                  <a:lnTo>
                    <a:pt x="1655" y="572"/>
                  </a:lnTo>
                  <a:lnTo>
                    <a:pt x="1674" y="546"/>
                  </a:lnTo>
                  <a:lnTo>
                    <a:pt x="1688" y="549"/>
                  </a:lnTo>
                  <a:close/>
                  <a:moveTo>
                    <a:pt x="125" y="546"/>
                  </a:moveTo>
                  <a:lnTo>
                    <a:pt x="118" y="586"/>
                  </a:lnTo>
                  <a:lnTo>
                    <a:pt x="106" y="537"/>
                  </a:lnTo>
                  <a:lnTo>
                    <a:pt x="125" y="546"/>
                  </a:lnTo>
                  <a:close/>
                  <a:moveTo>
                    <a:pt x="321" y="527"/>
                  </a:moveTo>
                  <a:lnTo>
                    <a:pt x="333" y="532"/>
                  </a:lnTo>
                  <a:lnTo>
                    <a:pt x="326" y="537"/>
                  </a:lnTo>
                  <a:lnTo>
                    <a:pt x="305" y="527"/>
                  </a:lnTo>
                  <a:lnTo>
                    <a:pt x="321" y="527"/>
                  </a:lnTo>
                  <a:close/>
                  <a:moveTo>
                    <a:pt x="255" y="523"/>
                  </a:moveTo>
                  <a:lnTo>
                    <a:pt x="251" y="553"/>
                  </a:lnTo>
                  <a:lnTo>
                    <a:pt x="241" y="560"/>
                  </a:lnTo>
                  <a:lnTo>
                    <a:pt x="251" y="563"/>
                  </a:lnTo>
                  <a:lnTo>
                    <a:pt x="246" y="570"/>
                  </a:lnTo>
                  <a:lnTo>
                    <a:pt x="253" y="582"/>
                  </a:lnTo>
                  <a:lnTo>
                    <a:pt x="246" y="572"/>
                  </a:lnTo>
                  <a:lnTo>
                    <a:pt x="234" y="589"/>
                  </a:lnTo>
                  <a:lnTo>
                    <a:pt x="203" y="591"/>
                  </a:lnTo>
                  <a:lnTo>
                    <a:pt x="187" y="570"/>
                  </a:lnTo>
                  <a:lnTo>
                    <a:pt x="184" y="549"/>
                  </a:lnTo>
                  <a:lnTo>
                    <a:pt x="255" y="523"/>
                  </a:lnTo>
                  <a:close/>
                  <a:moveTo>
                    <a:pt x="165" y="499"/>
                  </a:moveTo>
                  <a:lnTo>
                    <a:pt x="177" y="520"/>
                  </a:lnTo>
                  <a:lnTo>
                    <a:pt x="161" y="523"/>
                  </a:lnTo>
                  <a:lnTo>
                    <a:pt x="137" y="501"/>
                  </a:lnTo>
                  <a:lnTo>
                    <a:pt x="165" y="499"/>
                  </a:lnTo>
                  <a:close/>
                  <a:moveTo>
                    <a:pt x="274" y="435"/>
                  </a:moveTo>
                  <a:lnTo>
                    <a:pt x="269" y="449"/>
                  </a:lnTo>
                  <a:lnTo>
                    <a:pt x="258" y="445"/>
                  </a:lnTo>
                  <a:lnTo>
                    <a:pt x="262" y="437"/>
                  </a:lnTo>
                  <a:lnTo>
                    <a:pt x="274" y="435"/>
                  </a:lnTo>
                  <a:close/>
                  <a:moveTo>
                    <a:pt x="229" y="416"/>
                  </a:moveTo>
                  <a:lnTo>
                    <a:pt x="220" y="437"/>
                  </a:lnTo>
                  <a:lnTo>
                    <a:pt x="182" y="442"/>
                  </a:lnTo>
                  <a:lnTo>
                    <a:pt x="161" y="459"/>
                  </a:lnTo>
                  <a:lnTo>
                    <a:pt x="149" y="452"/>
                  </a:lnTo>
                  <a:lnTo>
                    <a:pt x="156" y="440"/>
                  </a:lnTo>
                  <a:lnTo>
                    <a:pt x="215" y="426"/>
                  </a:lnTo>
                  <a:lnTo>
                    <a:pt x="229" y="411"/>
                  </a:lnTo>
                  <a:lnTo>
                    <a:pt x="229" y="416"/>
                  </a:lnTo>
                  <a:close/>
                  <a:moveTo>
                    <a:pt x="265" y="390"/>
                  </a:moveTo>
                  <a:lnTo>
                    <a:pt x="258" y="404"/>
                  </a:lnTo>
                  <a:lnTo>
                    <a:pt x="241" y="402"/>
                  </a:lnTo>
                  <a:lnTo>
                    <a:pt x="258" y="381"/>
                  </a:lnTo>
                  <a:lnTo>
                    <a:pt x="265" y="390"/>
                  </a:lnTo>
                  <a:close/>
                  <a:moveTo>
                    <a:pt x="61" y="437"/>
                  </a:moveTo>
                  <a:lnTo>
                    <a:pt x="59" y="445"/>
                  </a:lnTo>
                  <a:lnTo>
                    <a:pt x="73" y="449"/>
                  </a:lnTo>
                  <a:lnTo>
                    <a:pt x="61" y="454"/>
                  </a:lnTo>
                  <a:lnTo>
                    <a:pt x="71" y="463"/>
                  </a:lnTo>
                  <a:lnTo>
                    <a:pt x="47" y="466"/>
                  </a:lnTo>
                  <a:lnTo>
                    <a:pt x="5" y="409"/>
                  </a:lnTo>
                  <a:lnTo>
                    <a:pt x="47" y="359"/>
                  </a:lnTo>
                  <a:lnTo>
                    <a:pt x="35" y="385"/>
                  </a:lnTo>
                  <a:lnTo>
                    <a:pt x="47" y="426"/>
                  </a:lnTo>
                  <a:lnTo>
                    <a:pt x="61" y="437"/>
                  </a:lnTo>
                  <a:close/>
                  <a:moveTo>
                    <a:pt x="146" y="314"/>
                  </a:moveTo>
                  <a:lnTo>
                    <a:pt x="184" y="326"/>
                  </a:lnTo>
                  <a:lnTo>
                    <a:pt x="182" y="343"/>
                  </a:lnTo>
                  <a:lnTo>
                    <a:pt x="191" y="355"/>
                  </a:lnTo>
                  <a:lnTo>
                    <a:pt x="172" y="395"/>
                  </a:lnTo>
                  <a:lnTo>
                    <a:pt x="123" y="395"/>
                  </a:lnTo>
                  <a:lnTo>
                    <a:pt x="71" y="371"/>
                  </a:lnTo>
                  <a:lnTo>
                    <a:pt x="68" y="355"/>
                  </a:lnTo>
                  <a:lnTo>
                    <a:pt x="87" y="324"/>
                  </a:lnTo>
                  <a:lnTo>
                    <a:pt x="146" y="314"/>
                  </a:lnTo>
                  <a:close/>
                  <a:moveTo>
                    <a:pt x="94" y="7"/>
                  </a:moveTo>
                  <a:lnTo>
                    <a:pt x="111" y="12"/>
                  </a:lnTo>
                  <a:lnTo>
                    <a:pt x="68" y="14"/>
                  </a:lnTo>
                  <a:lnTo>
                    <a:pt x="71" y="24"/>
                  </a:lnTo>
                  <a:lnTo>
                    <a:pt x="87" y="26"/>
                  </a:lnTo>
                  <a:lnTo>
                    <a:pt x="94" y="45"/>
                  </a:lnTo>
                  <a:lnTo>
                    <a:pt x="61" y="64"/>
                  </a:lnTo>
                  <a:lnTo>
                    <a:pt x="42" y="95"/>
                  </a:lnTo>
                  <a:lnTo>
                    <a:pt x="54" y="166"/>
                  </a:lnTo>
                  <a:lnTo>
                    <a:pt x="87" y="187"/>
                  </a:lnTo>
                  <a:lnTo>
                    <a:pt x="191" y="177"/>
                  </a:lnTo>
                  <a:lnTo>
                    <a:pt x="213" y="166"/>
                  </a:lnTo>
                  <a:lnTo>
                    <a:pt x="213" y="154"/>
                  </a:lnTo>
                  <a:lnTo>
                    <a:pt x="239" y="151"/>
                  </a:lnTo>
                  <a:lnTo>
                    <a:pt x="267" y="170"/>
                  </a:lnTo>
                  <a:lnTo>
                    <a:pt x="298" y="173"/>
                  </a:lnTo>
                  <a:lnTo>
                    <a:pt x="319" y="158"/>
                  </a:lnTo>
                  <a:lnTo>
                    <a:pt x="347" y="168"/>
                  </a:lnTo>
                  <a:lnTo>
                    <a:pt x="371" y="161"/>
                  </a:lnTo>
                  <a:lnTo>
                    <a:pt x="402" y="163"/>
                  </a:lnTo>
                  <a:lnTo>
                    <a:pt x="461" y="194"/>
                  </a:lnTo>
                  <a:lnTo>
                    <a:pt x="520" y="194"/>
                  </a:lnTo>
                  <a:lnTo>
                    <a:pt x="575" y="215"/>
                  </a:lnTo>
                  <a:lnTo>
                    <a:pt x="584" y="258"/>
                  </a:lnTo>
                  <a:lnTo>
                    <a:pt x="598" y="255"/>
                  </a:lnTo>
                  <a:lnTo>
                    <a:pt x="610" y="267"/>
                  </a:lnTo>
                  <a:lnTo>
                    <a:pt x="617" y="262"/>
                  </a:lnTo>
                  <a:lnTo>
                    <a:pt x="641" y="270"/>
                  </a:lnTo>
                  <a:lnTo>
                    <a:pt x="664" y="229"/>
                  </a:lnTo>
                  <a:lnTo>
                    <a:pt x="679" y="225"/>
                  </a:lnTo>
                  <a:lnTo>
                    <a:pt x="695" y="258"/>
                  </a:lnTo>
                  <a:lnTo>
                    <a:pt x="695" y="281"/>
                  </a:lnTo>
                  <a:lnTo>
                    <a:pt x="714" y="246"/>
                  </a:lnTo>
                  <a:lnTo>
                    <a:pt x="733" y="246"/>
                  </a:lnTo>
                  <a:lnTo>
                    <a:pt x="745" y="229"/>
                  </a:lnTo>
                  <a:lnTo>
                    <a:pt x="778" y="210"/>
                  </a:lnTo>
                  <a:lnTo>
                    <a:pt x="787" y="189"/>
                  </a:lnTo>
                  <a:lnTo>
                    <a:pt x="802" y="189"/>
                  </a:lnTo>
                  <a:lnTo>
                    <a:pt x="790" y="218"/>
                  </a:lnTo>
                  <a:lnTo>
                    <a:pt x="797" y="236"/>
                  </a:lnTo>
                  <a:lnTo>
                    <a:pt x="913" y="272"/>
                  </a:lnTo>
                  <a:lnTo>
                    <a:pt x="948" y="319"/>
                  </a:lnTo>
                  <a:lnTo>
                    <a:pt x="962" y="319"/>
                  </a:lnTo>
                  <a:lnTo>
                    <a:pt x="972" y="300"/>
                  </a:lnTo>
                  <a:lnTo>
                    <a:pt x="979" y="307"/>
                  </a:lnTo>
                  <a:lnTo>
                    <a:pt x="979" y="272"/>
                  </a:lnTo>
                  <a:lnTo>
                    <a:pt x="1010" y="291"/>
                  </a:lnTo>
                  <a:lnTo>
                    <a:pt x="1029" y="355"/>
                  </a:lnTo>
                  <a:lnTo>
                    <a:pt x="1059" y="388"/>
                  </a:lnTo>
                  <a:lnTo>
                    <a:pt x="1057" y="402"/>
                  </a:lnTo>
                  <a:lnTo>
                    <a:pt x="1052" y="383"/>
                  </a:lnTo>
                  <a:lnTo>
                    <a:pt x="1036" y="388"/>
                  </a:lnTo>
                  <a:lnTo>
                    <a:pt x="1043" y="414"/>
                  </a:lnTo>
                  <a:lnTo>
                    <a:pt x="1057" y="404"/>
                  </a:lnTo>
                  <a:lnTo>
                    <a:pt x="1045" y="414"/>
                  </a:lnTo>
                  <a:lnTo>
                    <a:pt x="1057" y="419"/>
                  </a:lnTo>
                  <a:lnTo>
                    <a:pt x="1052" y="527"/>
                  </a:lnTo>
                  <a:lnTo>
                    <a:pt x="1014" y="577"/>
                  </a:lnTo>
                  <a:lnTo>
                    <a:pt x="958" y="608"/>
                  </a:lnTo>
                  <a:lnTo>
                    <a:pt x="936" y="608"/>
                  </a:lnTo>
                  <a:lnTo>
                    <a:pt x="955" y="636"/>
                  </a:lnTo>
                  <a:lnTo>
                    <a:pt x="984" y="631"/>
                  </a:lnTo>
                  <a:lnTo>
                    <a:pt x="995" y="622"/>
                  </a:lnTo>
                  <a:lnTo>
                    <a:pt x="991" y="620"/>
                  </a:lnTo>
                  <a:lnTo>
                    <a:pt x="1114" y="598"/>
                  </a:lnTo>
                  <a:lnTo>
                    <a:pt x="1159" y="627"/>
                  </a:lnTo>
                  <a:lnTo>
                    <a:pt x="1140" y="648"/>
                  </a:lnTo>
                  <a:lnTo>
                    <a:pt x="1152" y="695"/>
                  </a:lnTo>
                  <a:lnTo>
                    <a:pt x="1135" y="700"/>
                  </a:lnTo>
                  <a:lnTo>
                    <a:pt x="1130" y="719"/>
                  </a:lnTo>
                  <a:lnTo>
                    <a:pt x="1123" y="716"/>
                  </a:lnTo>
                  <a:lnTo>
                    <a:pt x="1133" y="750"/>
                  </a:lnTo>
                  <a:lnTo>
                    <a:pt x="1116" y="776"/>
                  </a:lnTo>
                  <a:lnTo>
                    <a:pt x="1137" y="757"/>
                  </a:lnTo>
                  <a:lnTo>
                    <a:pt x="1149" y="759"/>
                  </a:lnTo>
                  <a:lnTo>
                    <a:pt x="1140" y="754"/>
                  </a:lnTo>
                  <a:lnTo>
                    <a:pt x="1144" y="726"/>
                  </a:lnTo>
                  <a:lnTo>
                    <a:pt x="1154" y="719"/>
                  </a:lnTo>
                  <a:lnTo>
                    <a:pt x="1154" y="707"/>
                  </a:lnTo>
                  <a:lnTo>
                    <a:pt x="1173" y="672"/>
                  </a:lnTo>
                  <a:lnTo>
                    <a:pt x="1206" y="667"/>
                  </a:lnTo>
                  <a:lnTo>
                    <a:pt x="1215" y="653"/>
                  </a:lnTo>
                  <a:lnTo>
                    <a:pt x="1232" y="648"/>
                  </a:lnTo>
                  <a:lnTo>
                    <a:pt x="1277" y="660"/>
                  </a:lnTo>
                  <a:lnTo>
                    <a:pt x="1327" y="695"/>
                  </a:lnTo>
                  <a:lnTo>
                    <a:pt x="1398" y="724"/>
                  </a:lnTo>
                  <a:lnTo>
                    <a:pt x="1461" y="783"/>
                  </a:lnTo>
                  <a:lnTo>
                    <a:pt x="1513" y="776"/>
                  </a:lnTo>
                  <a:lnTo>
                    <a:pt x="1599" y="705"/>
                  </a:lnTo>
                  <a:lnTo>
                    <a:pt x="1651" y="705"/>
                  </a:lnTo>
                  <a:lnTo>
                    <a:pt x="1627" y="709"/>
                  </a:lnTo>
                  <a:lnTo>
                    <a:pt x="1655" y="719"/>
                  </a:lnTo>
                  <a:lnTo>
                    <a:pt x="1688" y="709"/>
                  </a:lnTo>
                  <a:lnTo>
                    <a:pt x="1693" y="695"/>
                  </a:lnTo>
                  <a:lnTo>
                    <a:pt x="1707" y="688"/>
                  </a:lnTo>
                  <a:lnTo>
                    <a:pt x="1705" y="698"/>
                  </a:lnTo>
                  <a:lnTo>
                    <a:pt x="1710" y="690"/>
                  </a:lnTo>
                  <a:lnTo>
                    <a:pt x="1719" y="698"/>
                  </a:lnTo>
                  <a:lnTo>
                    <a:pt x="1714" y="714"/>
                  </a:lnTo>
                  <a:lnTo>
                    <a:pt x="1686" y="742"/>
                  </a:lnTo>
                  <a:lnTo>
                    <a:pt x="1686" y="733"/>
                  </a:lnTo>
                  <a:lnTo>
                    <a:pt x="1674" y="733"/>
                  </a:lnTo>
                  <a:lnTo>
                    <a:pt x="1677" y="742"/>
                  </a:lnTo>
                  <a:lnTo>
                    <a:pt x="1684" y="740"/>
                  </a:lnTo>
                  <a:lnTo>
                    <a:pt x="1696" y="894"/>
                  </a:lnTo>
                  <a:lnTo>
                    <a:pt x="1610" y="953"/>
                  </a:lnTo>
                  <a:lnTo>
                    <a:pt x="1561" y="1010"/>
                  </a:lnTo>
                  <a:lnTo>
                    <a:pt x="1530" y="1005"/>
                  </a:lnTo>
                  <a:lnTo>
                    <a:pt x="1525" y="988"/>
                  </a:lnTo>
                  <a:lnTo>
                    <a:pt x="1513" y="1019"/>
                  </a:lnTo>
                  <a:lnTo>
                    <a:pt x="1490" y="1048"/>
                  </a:lnTo>
                  <a:lnTo>
                    <a:pt x="1509" y="1097"/>
                  </a:lnTo>
                  <a:lnTo>
                    <a:pt x="1561" y="1104"/>
                  </a:lnTo>
                  <a:lnTo>
                    <a:pt x="1570" y="1118"/>
                  </a:lnTo>
                  <a:lnTo>
                    <a:pt x="1568" y="1137"/>
                  </a:lnTo>
                  <a:lnTo>
                    <a:pt x="1582" y="1140"/>
                  </a:lnTo>
                  <a:lnTo>
                    <a:pt x="1582" y="1140"/>
                  </a:lnTo>
                  <a:lnTo>
                    <a:pt x="1575" y="1175"/>
                  </a:lnTo>
                  <a:lnTo>
                    <a:pt x="1617" y="1189"/>
                  </a:lnTo>
                  <a:lnTo>
                    <a:pt x="1587" y="1201"/>
                  </a:lnTo>
                  <a:lnTo>
                    <a:pt x="1580" y="1192"/>
                  </a:lnTo>
                  <a:lnTo>
                    <a:pt x="1587" y="1182"/>
                  </a:lnTo>
                  <a:lnTo>
                    <a:pt x="1568" y="1173"/>
                  </a:lnTo>
                  <a:lnTo>
                    <a:pt x="1547" y="1201"/>
                  </a:lnTo>
                  <a:lnTo>
                    <a:pt x="1528" y="1204"/>
                  </a:lnTo>
                  <a:lnTo>
                    <a:pt x="1518" y="1222"/>
                  </a:lnTo>
                  <a:lnTo>
                    <a:pt x="1502" y="1227"/>
                  </a:lnTo>
                  <a:lnTo>
                    <a:pt x="1487" y="1248"/>
                  </a:lnTo>
                  <a:lnTo>
                    <a:pt x="1502" y="1308"/>
                  </a:lnTo>
                  <a:lnTo>
                    <a:pt x="1497" y="1331"/>
                  </a:lnTo>
                  <a:lnTo>
                    <a:pt x="1497" y="1331"/>
                  </a:lnTo>
                  <a:lnTo>
                    <a:pt x="1494" y="1350"/>
                  </a:lnTo>
                  <a:lnTo>
                    <a:pt x="1494" y="1350"/>
                  </a:lnTo>
                  <a:lnTo>
                    <a:pt x="1523" y="1364"/>
                  </a:lnTo>
                  <a:lnTo>
                    <a:pt x="1525" y="1381"/>
                  </a:lnTo>
                  <a:lnTo>
                    <a:pt x="1549" y="1400"/>
                  </a:lnTo>
                  <a:lnTo>
                    <a:pt x="1594" y="1402"/>
                  </a:lnTo>
                  <a:lnTo>
                    <a:pt x="1591" y="1412"/>
                  </a:lnTo>
                  <a:lnTo>
                    <a:pt x="1603" y="1419"/>
                  </a:lnTo>
                  <a:lnTo>
                    <a:pt x="1610" y="1454"/>
                  </a:lnTo>
                  <a:lnTo>
                    <a:pt x="1596" y="1475"/>
                  </a:lnTo>
                  <a:lnTo>
                    <a:pt x="1584" y="1532"/>
                  </a:lnTo>
                  <a:lnTo>
                    <a:pt x="1549" y="1539"/>
                  </a:lnTo>
                  <a:lnTo>
                    <a:pt x="1542" y="1528"/>
                  </a:lnTo>
                  <a:lnTo>
                    <a:pt x="1532" y="1530"/>
                  </a:lnTo>
                  <a:lnTo>
                    <a:pt x="1539" y="1563"/>
                  </a:lnTo>
                  <a:lnTo>
                    <a:pt x="1528" y="1584"/>
                  </a:lnTo>
                  <a:lnTo>
                    <a:pt x="1535" y="1591"/>
                  </a:lnTo>
                  <a:lnTo>
                    <a:pt x="1511" y="1594"/>
                  </a:lnTo>
                  <a:lnTo>
                    <a:pt x="1492" y="1622"/>
                  </a:lnTo>
                  <a:lnTo>
                    <a:pt x="1459" y="1627"/>
                  </a:lnTo>
                  <a:lnTo>
                    <a:pt x="1454" y="1650"/>
                  </a:lnTo>
                  <a:lnTo>
                    <a:pt x="1431" y="1646"/>
                  </a:lnTo>
                  <a:lnTo>
                    <a:pt x="1419" y="1653"/>
                  </a:lnTo>
                  <a:lnTo>
                    <a:pt x="1407" y="1724"/>
                  </a:lnTo>
                  <a:lnTo>
                    <a:pt x="1395" y="1743"/>
                  </a:lnTo>
                  <a:lnTo>
                    <a:pt x="1395" y="1743"/>
                  </a:lnTo>
                  <a:lnTo>
                    <a:pt x="1386" y="1747"/>
                  </a:lnTo>
                  <a:lnTo>
                    <a:pt x="1338" y="1733"/>
                  </a:lnTo>
                  <a:lnTo>
                    <a:pt x="1263" y="1681"/>
                  </a:lnTo>
                  <a:lnTo>
                    <a:pt x="1234" y="1681"/>
                  </a:lnTo>
                  <a:lnTo>
                    <a:pt x="1223" y="1672"/>
                  </a:lnTo>
                  <a:lnTo>
                    <a:pt x="1223" y="1672"/>
                  </a:lnTo>
                  <a:lnTo>
                    <a:pt x="1232" y="1658"/>
                  </a:lnTo>
                  <a:lnTo>
                    <a:pt x="1213" y="1653"/>
                  </a:lnTo>
                  <a:lnTo>
                    <a:pt x="1182" y="1622"/>
                  </a:lnTo>
                  <a:lnTo>
                    <a:pt x="1163" y="1584"/>
                  </a:lnTo>
                  <a:lnTo>
                    <a:pt x="1149" y="1594"/>
                  </a:lnTo>
                  <a:lnTo>
                    <a:pt x="1133" y="1582"/>
                  </a:lnTo>
                  <a:lnTo>
                    <a:pt x="1126" y="1530"/>
                  </a:lnTo>
                  <a:lnTo>
                    <a:pt x="1156" y="1518"/>
                  </a:lnTo>
                  <a:lnTo>
                    <a:pt x="1152" y="1492"/>
                  </a:lnTo>
                  <a:lnTo>
                    <a:pt x="1170" y="1468"/>
                  </a:lnTo>
                  <a:lnTo>
                    <a:pt x="1152" y="1464"/>
                  </a:lnTo>
                  <a:lnTo>
                    <a:pt x="1156" y="1454"/>
                  </a:lnTo>
                  <a:lnTo>
                    <a:pt x="1147" y="1440"/>
                  </a:lnTo>
                  <a:lnTo>
                    <a:pt x="1123" y="1423"/>
                  </a:lnTo>
                  <a:lnTo>
                    <a:pt x="1133" y="1412"/>
                  </a:lnTo>
                  <a:lnTo>
                    <a:pt x="1130" y="1397"/>
                  </a:lnTo>
                  <a:lnTo>
                    <a:pt x="1147" y="1393"/>
                  </a:lnTo>
                  <a:lnTo>
                    <a:pt x="1152" y="1379"/>
                  </a:lnTo>
                  <a:lnTo>
                    <a:pt x="1154" y="1371"/>
                  </a:lnTo>
                  <a:lnTo>
                    <a:pt x="1137" y="1362"/>
                  </a:lnTo>
                  <a:lnTo>
                    <a:pt x="1109" y="1388"/>
                  </a:lnTo>
                  <a:lnTo>
                    <a:pt x="1085" y="1381"/>
                  </a:lnTo>
                  <a:lnTo>
                    <a:pt x="1076" y="1390"/>
                  </a:lnTo>
                  <a:lnTo>
                    <a:pt x="1083" y="1397"/>
                  </a:lnTo>
                  <a:lnTo>
                    <a:pt x="1076" y="1426"/>
                  </a:lnTo>
                  <a:lnTo>
                    <a:pt x="1036" y="1421"/>
                  </a:lnTo>
                  <a:lnTo>
                    <a:pt x="1024" y="1457"/>
                  </a:lnTo>
                  <a:lnTo>
                    <a:pt x="979" y="1449"/>
                  </a:lnTo>
                  <a:lnTo>
                    <a:pt x="969" y="1480"/>
                  </a:lnTo>
                  <a:lnTo>
                    <a:pt x="936" y="1518"/>
                  </a:lnTo>
                  <a:lnTo>
                    <a:pt x="915" y="1509"/>
                  </a:lnTo>
                  <a:lnTo>
                    <a:pt x="913" y="1492"/>
                  </a:lnTo>
                  <a:lnTo>
                    <a:pt x="899" y="1487"/>
                  </a:lnTo>
                  <a:lnTo>
                    <a:pt x="899" y="1471"/>
                  </a:lnTo>
                  <a:lnTo>
                    <a:pt x="873" y="1546"/>
                  </a:lnTo>
                  <a:lnTo>
                    <a:pt x="873" y="1546"/>
                  </a:lnTo>
                  <a:lnTo>
                    <a:pt x="839" y="1539"/>
                  </a:lnTo>
                  <a:lnTo>
                    <a:pt x="764" y="1487"/>
                  </a:lnTo>
                  <a:lnTo>
                    <a:pt x="738" y="1409"/>
                  </a:lnTo>
                  <a:lnTo>
                    <a:pt x="690" y="1364"/>
                  </a:lnTo>
                  <a:lnTo>
                    <a:pt x="653" y="1289"/>
                  </a:lnTo>
                  <a:lnTo>
                    <a:pt x="622" y="1246"/>
                  </a:lnTo>
                  <a:lnTo>
                    <a:pt x="558" y="1220"/>
                  </a:lnTo>
                  <a:lnTo>
                    <a:pt x="435" y="1225"/>
                  </a:lnTo>
                  <a:lnTo>
                    <a:pt x="435" y="1225"/>
                  </a:lnTo>
                  <a:lnTo>
                    <a:pt x="426" y="1208"/>
                  </a:lnTo>
                  <a:lnTo>
                    <a:pt x="407" y="1201"/>
                  </a:lnTo>
                  <a:lnTo>
                    <a:pt x="376" y="1163"/>
                  </a:lnTo>
                  <a:lnTo>
                    <a:pt x="362" y="1118"/>
                  </a:lnTo>
                  <a:lnTo>
                    <a:pt x="350" y="1104"/>
                  </a:lnTo>
                  <a:lnTo>
                    <a:pt x="362" y="1092"/>
                  </a:lnTo>
                  <a:lnTo>
                    <a:pt x="350" y="1102"/>
                  </a:lnTo>
                  <a:lnTo>
                    <a:pt x="333" y="1074"/>
                  </a:lnTo>
                  <a:lnTo>
                    <a:pt x="314" y="1071"/>
                  </a:lnTo>
                  <a:lnTo>
                    <a:pt x="359" y="1050"/>
                  </a:lnTo>
                  <a:lnTo>
                    <a:pt x="385" y="1055"/>
                  </a:lnTo>
                  <a:lnTo>
                    <a:pt x="381" y="1064"/>
                  </a:lnTo>
                  <a:lnTo>
                    <a:pt x="388" y="1064"/>
                  </a:lnTo>
                  <a:lnTo>
                    <a:pt x="388" y="1057"/>
                  </a:lnTo>
                  <a:lnTo>
                    <a:pt x="392" y="1064"/>
                  </a:lnTo>
                  <a:lnTo>
                    <a:pt x="407" y="1062"/>
                  </a:lnTo>
                  <a:lnTo>
                    <a:pt x="423" y="1038"/>
                  </a:lnTo>
                  <a:lnTo>
                    <a:pt x="423" y="1033"/>
                  </a:lnTo>
                  <a:lnTo>
                    <a:pt x="409" y="1031"/>
                  </a:lnTo>
                  <a:lnTo>
                    <a:pt x="421" y="1026"/>
                  </a:lnTo>
                  <a:lnTo>
                    <a:pt x="402" y="1003"/>
                  </a:lnTo>
                  <a:lnTo>
                    <a:pt x="409" y="1000"/>
                  </a:lnTo>
                  <a:lnTo>
                    <a:pt x="402" y="1000"/>
                  </a:lnTo>
                  <a:lnTo>
                    <a:pt x="390" y="962"/>
                  </a:lnTo>
                  <a:lnTo>
                    <a:pt x="371" y="960"/>
                  </a:lnTo>
                  <a:lnTo>
                    <a:pt x="347" y="974"/>
                  </a:lnTo>
                  <a:lnTo>
                    <a:pt x="350" y="965"/>
                  </a:lnTo>
                  <a:lnTo>
                    <a:pt x="347" y="974"/>
                  </a:lnTo>
                  <a:lnTo>
                    <a:pt x="317" y="922"/>
                  </a:lnTo>
                  <a:lnTo>
                    <a:pt x="338" y="858"/>
                  </a:lnTo>
                  <a:lnTo>
                    <a:pt x="336" y="806"/>
                  </a:lnTo>
                  <a:lnTo>
                    <a:pt x="329" y="797"/>
                  </a:lnTo>
                  <a:lnTo>
                    <a:pt x="303" y="809"/>
                  </a:lnTo>
                  <a:lnTo>
                    <a:pt x="279" y="797"/>
                  </a:lnTo>
                  <a:lnTo>
                    <a:pt x="258" y="799"/>
                  </a:lnTo>
                  <a:lnTo>
                    <a:pt x="239" y="823"/>
                  </a:lnTo>
                  <a:lnTo>
                    <a:pt x="220" y="813"/>
                  </a:lnTo>
                  <a:lnTo>
                    <a:pt x="194" y="776"/>
                  </a:lnTo>
                  <a:lnTo>
                    <a:pt x="199" y="797"/>
                  </a:lnTo>
                  <a:lnTo>
                    <a:pt x="187" y="785"/>
                  </a:lnTo>
                  <a:lnTo>
                    <a:pt x="196" y="804"/>
                  </a:lnTo>
                  <a:lnTo>
                    <a:pt x="180" y="780"/>
                  </a:lnTo>
                  <a:lnTo>
                    <a:pt x="196" y="733"/>
                  </a:lnTo>
                  <a:lnTo>
                    <a:pt x="203" y="731"/>
                  </a:lnTo>
                  <a:lnTo>
                    <a:pt x="201" y="740"/>
                  </a:lnTo>
                  <a:lnTo>
                    <a:pt x="215" y="747"/>
                  </a:lnTo>
                  <a:lnTo>
                    <a:pt x="225" y="733"/>
                  </a:lnTo>
                  <a:lnTo>
                    <a:pt x="246" y="728"/>
                  </a:lnTo>
                  <a:lnTo>
                    <a:pt x="236" y="733"/>
                  </a:lnTo>
                  <a:lnTo>
                    <a:pt x="246" y="714"/>
                  </a:lnTo>
                  <a:lnTo>
                    <a:pt x="236" y="719"/>
                  </a:lnTo>
                  <a:lnTo>
                    <a:pt x="225" y="714"/>
                  </a:lnTo>
                  <a:lnTo>
                    <a:pt x="220" y="721"/>
                  </a:lnTo>
                  <a:lnTo>
                    <a:pt x="194" y="716"/>
                  </a:lnTo>
                  <a:lnTo>
                    <a:pt x="203" y="695"/>
                  </a:lnTo>
                  <a:lnTo>
                    <a:pt x="324" y="669"/>
                  </a:lnTo>
                  <a:lnTo>
                    <a:pt x="355" y="676"/>
                  </a:lnTo>
                  <a:lnTo>
                    <a:pt x="385" y="657"/>
                  </a:lnTo>
                  <a:lnTo>
                    <a:pt x="409" y="624"/>
                  </a:lnTo>
                  <a:lnTo>
                    <a:pt x="433" y="620"/>
                  </a:lnTo>
                  <a:lnTo>
                    <a:pt x="437" y="605"/>
                  </a:lnTo>
                  <a:lnTo>
                    <a:pt x="454" y="612"/>
                  </a:lnTo>
                  <a:lnTo>
                    <a:pt x="463" y="605"/>
                  </a:lnTo>
                  <a:lnTo>
                    <a:pt x="452" y="610"/>
                  </a:lnTo>
                  <a:lnTo>
                    <a:pt x="435" y="603"/>
                  </a:lnTo>
                  <a:lnTo>
                    <a:pt x="437" y="584"/>
                  </a:lnTo>
                  <a:lnTo>
                    <a:pt x="423" y="560"/>
                  </a:lnTo>
                  <a:lnTo>
                    <a:pt x="409" y="570"/>
                  </a:lnTo>
                  <a:lnTo>
                    <a:pt x="390" y="612"/>
                  </a:lnTo>
                  <a:lnTo>
                    <a:pt x="383" y="610"/>
                  </a:lnTo>
                  <a:lnTo>
                    <a:pt x="388" y="615"/>
                  </a:lnTo>
                  <a:lnTo>
                    <a:pt x="371" y="624"/>
                  </a:lnTo>
                  <a:lnTo>
                    <a:pt x="338" y="624"/>
                  </a:lnTo>
                  <a:lnTo>
                    <a:pt x="317" y="612"/>
                  </a:lnTo>
                  <a:lnTo>
                    <a:pt x="324" y="596"/>
                  </a:lnTo>
                  <a:lnTo>
                    <a:pt x="317" y="584"/>
                  </a:lnTo>
                  <a:lnTo>
                    <a:pt x="357" y="549"/>
                  </a:lnTo>
                  <a:lnTo>
                    <a:pt x="355" y="515"/>
                  </a:lnTo>
                  <a:lnTo>
                    <a:pt x="362" y="487"/>
                  </a:lnTo>
                  <a:lnTo>
                    <a:pt x="369" y="485"/>
                  </a:lnTo>
                  <a:lnTo>
                    <a:pt x="355" y="480"/>
                  </a:lnTo>
                  <a:lnTo>
                    <a:pt x="359" y="468"/>
                  </a:lnTo>
                  <a:lnTo>
                    <a:pt x="352" y="480"/>
                  </a:lnTo>
                  <a:lnTo>
                    <a:pt x="321" y="480"/>
                  </a:lnTo>
                  <a:lnTo>
                    <a:pt x="317" y="473"/>
                  </a:lnTo>
                  <a:lnTo>
                    <a:pt x="345" y="459"/>
                  </a:lnTo>
                  <a:lnTo>
                    <a:pt x="336" y="461"/>
                  </a:lnTo>
                  <a:lnTo>
                    <a:pt x="321" y="423"/>
                  </a:lnTo>
                  <a:lnTo>
                    <a:pt x="281" y="395"/>
                  </a:lnTo>
                  <a:lnTo>
                    <a:pt x="277" y="364"/>
                  </a:lnTo>
                  <a:lnTo>
                    <a:pt x="248" y="348"/>
                  </a:lnTo>
                  <a:lnTo>
                    <a:pt x="246" y="341"/>
                  </a:lnTo>
                  <a:lnTo>
                    <a:pt x="255" y="333"/>
                  </a:lnTo>
                  <a:lnTo>
                    <a:pt x="248" y="303"/>
                  </a:lnTo>
                  <a:lnTo>
                    <a:pt x="194" y="227"/>
                  </a:lnTo>
                  <a:lnTo>
                    <a:pt x="191" y="182"/>
                  </a:lnTo>
                  <a:lnTo>
                    <a:pt x="139" y="184"/>
                  </a:lnTo>
                  <a:lnTo>
                    <a:pt x="80" y="222"/>
                  </a:lnTo>
                  <a:lnTo>
                    <a:pt x="57" y="208"/>
                  </a:lnTo>
                  <a:lnTo>
                    <a:pt x="50" y="192"/>
                  </a:lnTo>
                  <a:lnTo>
                    <a:pt x="35" y="187"/>
                  </a:lnTo>
                  <a:lnTo>
                    <a:pt x="31" y="203"/>
                  </a:lnTo>
                  <a:lnTo>
                    <a:pt x="12" y="218"/>
                  </a:lnTo>
                  <a:lnTo>
                    <a:pt x="9" y="333"/>
                  </a:lnTo>
                  <a:lnTo>
                    <a:pt x="0" y="322"/>
                  </a:lnTo>
                  <a:lnTo>
                    <a:pt x="9" y="154"/>
                  </a:lnTo>
                  <a:lnTo>
                    <a:pt x="68" y="7"/>
                  </a:lnTo>
                  <a:lnTo>
                    <a:pt x="78" y="0"/>
                  </a:lnTo>
                  <a:lnTo>
                    <a:pt x="94" y="7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43">
              <a:extLst>
                <a:ext uri="{FF2B5EF4-FFF2-40B4-BE49-F238E27FC236}">
                  <a16:creationId xmlns:a16="http://schemas.microsoft.com/office/drawing/2014/main" id="{A8E26630-71CA-EEC3-B6AA-726D860EE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595" y="3554148"/>
              <a:ext cx="1242569" cy="961426"/>
            </a:xfrm>
            <a:custGeom>
              <a:avLst/>
              <a:gdLst>
                <a:gd name="T0" fmla="*/ 629 w 1675"/>
                <a:gd name="T1" fmla="*/ 30 h 1378"/>
                <a:gd name="T2" fmla="*/ 611 w 1675"/>
                <a:gd name="T3" fmla="*/ 68 h 1378"/>
                <a:gd name="T4" fmla="*/ 660 w 1675"/>
                <a:gd name="T5" fmla="*/ 163 h 1378"/>
                <a:gd name="T6" fmla="*/ 708 w 1675"/>
                <a:gd name="T7" fmla="*/ 222 h 1378"/>
                <a:gd name="T8" fmla="*/ 885 w 1675"/>
                <a:gd name="T9" fmla="*/ 255 h 1378"/>
                <a:gd name="T10" fmla="*/ 918 w 1675"/>
                <a:gd name="T11" fmla="*/ 399 h 1378"/>
                <a:gd name="T12" fmla="*/ 961 w 1675"/>
                <a:gd name="T13" fmla="*/ 463 h 1378"/>
                <a:gd name="T14" fmla="*/ 1022 w 1675"/>
                <a:gd name="T15" fmla="*/ 513 h 1378"/>
                <a:gd name="T16" fmla="*/ 1136 w 1675"/>
                <a:gd name="T17" fmla="*/ 586 h 1378"/>
                <a:gd name="T18" fmla="*/ 1285 w 1675"/>
                <a:gd name="T19" fmla="*/ 633 h 1378"/>
                <a:gd name="T20" fmla="*/ 1424 w 1675"/>
                <a:gd name="T21" fmla="*/ 669 h 1378"/>
                <a:gd name="T22" fmla="*/ 1483 w 1675"/>
                <a:gd name="T23" fmla="*/ 527 h 1378"/>
                <a:gd name="T24" fmla="*/ 1573 w 1675"/>
                <a:gd name="T25" fmla="*/ 562 h 1378"/>
                <a:gd name="T26" fmla="*/ 1627 w 1675"/>
                <a:gd name="T27" fmla="*/ 638 h 1378"/>
                <a:gd name="T28" fmla="*/ 1585 w 1675"/>
                <a:gd name="T29" fmla="*/ 719 h 1378"/>
                <a:gd name="T30" fmla="*/ 1504 w 1675"/>
                <a:gd name="T31" fmla="*/ 766 h 1378"/>
                <a:gd name="T32" fmla="*/ 1431 w 1675"/>
                <a:gd name="T33" fmla="*/ 797 h 1378"/>
                <a:gd name="T34" fmla="*/ 1445 w 1675"/>
                <a:gd name="T35" fmla="*/ 884 h 1378"/>
                <a:gd name="T36" fmla="*/ 1396 w 1675"/>
                <a:gd name="T37" fmla="*/ 993 h 1378"/>
                <a:gd name="T38" fmla="*/ 1327 w 1675"/>
                <a:gd name="T39" fmla="*/ 1047 h 1378"/>
                <a:gd name="T40" fmla="*/ 1270 w 1675"/>
                <a:gd name="T41" fmla="*/ 986 h 1378"/>
                <a:gd name="T42" fmla="*/ 1240 w 1675"/>
                <a:gd name="T43" fmla="*/ 1092 h 1378"/>
                <a:gd name="T44" fmla="*/ 1235 w 1675"/>
                <a:gd name="T45" fmla="*/ 1173 h 1378"/>
                <a:gd name="T46" fmla="*/ 1124 w 1675"/>
                <a:gd name="T47" fmla="*/ 1187 h 1378"/>
                <a:gd name="T48" fmla="*/ 991 w 1675"/>
                <a:gd name="T49" fmla="*/ 1199 h 1378"/>
                <a:gd name="T50" fmla="*/ 939 w 1675"/>
                <a:gd name="T51" fmla="*/ 1109 h 1378"/>
                <a:gd name="T52" fmla="*/ 852 w 1675"/>
                <a:gd name="T53" fmla="*/ 1123 h 1378"/>
                <a:gd name="T54" fmla="*/ 845 w 1675"/>
                <a:gd name="T55" fmla="*/ 1255 h 1378"/>
                <a:gd name="T56" fmla="*/ 828 w 1675"/>
                <a:gd name="T57" fmla="*/ 1319 h 1378"/>
                <a:gd name="T58" fmla="*/ 760 w 1675"/>
                <a:gd name="T59" fmla="*/ 1239 h 1378"/>
                <a:gd name="T60" fmla="*/ 677 w 1675"/>
                <a:gd name="T61" fmla="*/ 1243 h 1378"/>
                <a:gd name="T62" fmla="*/ 603 w 1675"/>
                <a:gd name="T63" fmla="*/ 1199 h 1378"/>
                <a:gd name="T64" fmla="*/ 514 w 1675"/>
                <a:gd name="T65" fmla="*/ 1248 h 1378"/>
                <a:gd name="T66" fmla="*/ 563 w 1675"/>
                <a:gd name="T67" fmla="*/ 1310 h 1378"/>
                <a:gd name="T68" fmla="*/ 506 w 1675"/>
                <a:gd name="T69" fmla="*/ 1378 h 1378"/>
                <a:gd name="T70" fmla="*/ 436 w 1675"/>
                <a:gd name="T71" fmla="*/ 1340 h 1378"/>
                <a:gd name="T72" fmla="*/ 412 w 1675"/>
                <a:gd name="T73" fmla="*/ 1253 h 1378"/>
                <a:gd name="T74" fmla="*/ 365 w 1675"/>
                <a:gd name="T75" fmla="*/ 1220 h 1378"/>
                <a:gd name="T76" fmla="*/ 305 w 1675"/>
                <a:gd name="T77" fmla="*/ 1158 h 1378"/>
                <a:gd name="T78" fmla="*/ 199 w 1675"/>
                <a:gd name="T79" fmla="*/ 1061 h 1378"/>
                <a:gd name="T80" fmla="*/ 119 w 1675"/>
                <a:gd name="T81" fmla="*/ 1076 h 1378"/>
                <a:gd name="T82" fmla="*/ 107 w 1675"/>
                <a:gd name="T83" fmla="*/ 938 h 1378"/>
                <a:gd name="T84" fmla="*/ 29 w 1675"/>
                <a:gd name="T85" fmla="*/ 917 h 1378"/>
                <a:gd name="T86" fmla="*/ 45 w 1675"/>
                <a:gd name="T87" fmla="*/ 797 h 1378"/>
                <a:gd name="T88" fmla="*/ 97 w 1675"/>
                <a:gd name="T89" fmla="*/ 766 h 1378"/>
                <a:gd name="T90" fmla="*/ 57 w 1675"/>
                <a:gd name="T91" fmla="*/ 714 h 1378"/>
                <a:gd name="T92" fmla="*/ 112 w 1675"/>
                <a:gd name="T93" fmla="*/ 678 h 1378"/>
                <a:gd name="T94" fmla="*/ 197 w 1675"/>
                <a:gd name="T95" fmla="*/ 617 h 1378"/>
                <a:gd name="T96" fmla="*/ 147 w 1675"/>
                <a:gd name="T97" fmla="*/ 492 h 1378"/>
                <a:gd name="T98" fmla="*/ 164 w 1675"/>
                <a:gd name="T99" fmla="*/ 425 h 1378"/>
                <a:gd name="T100" fmla="*/ 55 w 1675"/>
                <a:gd name="T101" fmla="*/ 338 h 1378"/>
                <a:gd name="T102" fmla="*/ 97 w 1675"/>
                <a:gd name="T103" fmla="*/ 222 h 1378"/>
                <a:gd name="T104" fmla="*/ 166 w 1675"/>
                <a:gd name="T105" fmla="*/ 210 h 1378"/>
                <a:gd name="T106" fmla="*/ 223 w 1675"/>
                <a:gd name="T107" fmla="*/ 161 h 1378"/>
                <a:gd name="T108" fmla="*/ 298 w 1675"/>
                <a:gd name="T109" fmla="*/ 61 h 1378"/>
                <a:gd name="T110" fmla="*/ 440 w 1675"/>
                <a:gd name="T111" fmla="*/ 68 h 1378"/>
                <a:gd name="T112" fmla="*/ 480 w 1675"/>
                <a:gd name="T113" fmla="*/ 12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75" h="1378">
                  <a:moveTo>
                    <a:pt x="497" y="7"/>
                  </a:moveTo>
                  <a:lnTo>
                    <a:pt x="528" y="9"/>
                  </a:lnTo>
                  <a:lnTo>
                    <a:pt x="535" y="0"/>
                  </a:lnTo>
                  <a:lnTo>
                    <a:pt x="563" y="9"/>
                  </a:lnTo>
                  <a:lnTo>
                    <a:pt x="568" y="26"/>
                  </a:lnTo>
                  <a:lnTo>
                    <a:pt x="592" y="16"/>
                  </a:lnTo>
                  <a:lnTo>
                    <a:pt x="608" y="38"/>
                  </a:lnTo>
                  <a:lnTo>
                    <a:pt x="629" y="30"/>
                  </a:lnTo>
                  <a:lnTo>
                    <a:pt x="625" y="38"/>
                  </a:lnTo>
                  <a:lnTo>
                    <a:pt x="639" y="45"/>
                  </a:lnTo>
                  <a:lnTo>
                    <a:pt x="634" y="56"/>
                  </a:lnTo>
                  <a:lnTo>
                    <a:pt x="613" y="47"/>
                  </a:lnTo>
                  <a:lnTo>
                    <a:pt x="608" y="68"/>
                  </a:lnTo>
                  <a:lnTo>
                    <a:pt x="608" y="68"/>
                  </a:lnTo>
                  <a:lnTo>
                    <a:pt x="611" y="68"/>
                  </a:lnTo>
                  <a:lnTo>
                    <a:pt x="611" y="68"/>
                  </a:lnTo>
                  <a:lnTo>
                    <a:pt x="615" y="87"/>
                  </a:lnTo>
                  <a:lnTo>
                    <a:pt x="615" y="87"/>
                  </a:lnTo>
                  <a:lnTo>
                    <a:pt x="615" y="92"/>
                  </a:lnTo>
                  <a:lnTo>
                    <a:pt x="615" y="92"/>
                  </a:lnTo>
                  <a:lnTo>
                    <a:pt x="622" y="90"/>
                  </a:lnTo>
                  <a:lnTo>
                    <a:pt x="644" y="108"/>
                  </a:lnTo>
                  <a:lnTo>
                    <a:pt x="632" y="125"/>
                  </a:lnTo>
                  <a:lnTo>
                    <a:pt x="660" y="163"/>
                  </a:lnTo>
                  <a:lnTo>
                    <a:pt x="653" y="177"/>
                  </a:lnTo>
                  <a:lnTo>
                    <a:pt x="653" y="177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8" y="210"/>
                  </a:lnTo>
                  <a:lnTo>
                    <a:pt x="684" y="217"/>
                  </a:lnTo>
                  <a:lnTo>
                    <a:pt x="672" y="224"/>
                  </a:lnTo>
                  <a:lnTo>
                    <a:pt x="708" y="222"/>
                  </a:lnTo>
                  <a:lnTo>
                    <a:pt x="715" y="213"/>
                  </a:lnTo>
                  <a:lnTo>
                    <a:pt x="762" y="239"/>
                  </a:lnTo>
                  <a:lnTo>
                    <a:pt x="793" y="239"/>
                  </a:lnTo>
                  <a:lnTo>
                    <a:pt x="809" y="229"/>
                  </a:lnTo>
                  <a:lnTo>
                    <a:pt x="826" y="236"/>
                  </a:lnTo>
                  <a:lnTo>
                    <a:pt x="826" y="246"/>
                  </a:lnTo>
                  <a:lnTo>
                    <a:pt x="871" y="231"/>
                  </a:lnTo>
                  <a:lnTo>
                    <a:pt x="885" y="255"/>
                  </a:lnTo>
                  <a:lnTo>
                    <a:pt x="918" y="260"/>
                  </a:lnTo>
                  <a:lnTo>
                    <a:pt x="918" y="295"/>
                  </a:lnTo>
                  <a:lnTo>
                    <a:pt x="935" y="298"/>
                  </a:lnTo>
                  <a:lnTo>
                    <a:pt x="927" y="307"/>
                  </a:lnTo>
                  <a:lnTo>
                    <a:pt x="965" y="343"/>
                  </a:lnTo>
                  <a:lnTo>
                    <a:pt x="953" y="347"/>
                  </a:lnTo>
                  <a:lnTo>
                    <a:pt x="930" y="392"/>
                  </a:lnTo>
                  <a:lnTo>
                    <a:pt x="918" y="399"/>
                  </a:lnTo>
                  <a:lnTo>
                    <a:pt x="906" y="390"/>
                  </a:lnTo>
                  <a:lnTo>
                    <a:pt x="899" y="414"/>
                  </a:lnTo>
                  <a:lnTo>
                    <a:pt x="913" y="418"/>
                  </a:lnTo>
                  <a:lnTo>
                    <a:pt x="913" y="430"/>
                  </a:lnTo>
                  <a:lnTo>
                    <a:pt x="946" y="425"/>
                  </a:lnTo>
                  <a:lnTo>
                    <a:pt x="951" y="442"/>
                  </a:lnTo>
                  <a:lnTo>
                    <a:pt x="961" y="442"/>
                  </a:lnTo>
                  <a:lnTo>
                    <a:pt x="961" y="463"/>
                  </a:lnTo>
                  <a:lnTo>
                    <a:pt x="970" y="468"/>
                  </a:lnTo>
                  <a:lnTo>
                    <a:pt x="961" y="482"/>
                  </a:lnTo>
                  <a:lnTo>
                    <a:pt x="949" y="484"/>
                  </a:lnTo>
                  <a:lnTo>
                    <a:pt x="958" y="503"/>
                  </a:lnTo>
                  <a:lnTo>
                    <a:pt x="956" y="518"/>
                  </a:lnTo>
                  <a:lnTo>
                    <a:pt x="970" y="527"/>
                  </a:lnTo>
                  <a:lnTo>
                    <a:pt x="1005" y="527"/>
                  </a:lnTo>
                  <a:lnTo>
                    <a:pt x="1022" y="513"/>
                  </a:lnTo>
                  <a:lnTo>
                    <a:pt x="1043" y="520"/>
                  </a:lnTo>
                  <a:lnTo>
                    <a:pt x="1050" y="532"/>
                  </a:lnTo>
                  <a:lnTo>
                    <a:pt x="1062" y="520"/>
                  </a:lnTo>
                  <a:lnTo>
                    <a:pt x="1081" y="520"/>
                  </a:lnTo>
                  <a:lnTo>
                    <a:pt x="1098" y="536"/>
                  </a:lnTo>
                  <a:lnTo>
                    <a:pt x="1100" y="558"/>
                  </a:lnTo>
                  <a:lnTo>
                    <a:pt x="1119" y="562"/>
                  </a:lnTo>
                  <a:lnTo>
                    <a:pt x="1136" y="586"/>
                  </a:lnTo>
                  <a:lnTo>
                    <a:pt x="1145" y="574"/>
                  </a:lnTo>
                  <a:lnTo>
                    <a:pt x="1159" y="581"/>
                  </a:lnTo>
                  <a:lnTo>
                    <a:pt x="1214" y="574"/>
                  </a:lnTo>
                  <a:lnTo>
                    <a:pt x="1228" y="600"/>
                  </a:lnTo>
                  <a:lnTo>
                    <a:pt x="1247" y="596"/>
                  </a:lnTo>
                  <a:lnTo>
                    <a:pt x="1263" y="605"/>
                  </a:lnTo>
                  <a:lnTo>
                    <a:pt x="1263" y="633"/>
                  </a:lnTo>
                  <a:lnTo>
                    <a:pt x="1285" y="633"/>
                  </a:lnTo>
                  <a:lnTo>
                    <a:pt x="1292" y="657"/>
                  </a:lnTo>
                  <a:lnTo>
                    <a:pt x="1334" y="648"/>
                  </a:lnTo>
                  <a:lnTo>
                    <a:pt x="1379" y="664"/>
                  </a:lnTo>
                  <a:lnTo>
                    <a:pt x="1391" y="650"/>
                  </a:lnTo>
                  <a:lnTo>
                    <a:pt x="1396" y="664"/>
                  </a:lnTo>
                  <a:lnTo>
                    <a:pt x="1410" y="664"/>
                  </a:lnTo>
                  <a:lnTo>
                    <a:pt x="1410" y="683"/>
                  </a:lnTo>
                  <a:lnTo>
                    <a:pt x="1424" y="669"/>
                  </a:lnTo>
                  <a:lnTo>
                    <a:pt x="1419" y="662"/>
                  </a:lnTo>
                  <a:lnTo>
                    <a:pt x="1429" y="641"/>
                  </a:lnTo>
                  <a:lnTo>
                    <a:pt x="1455" y="607"/>
                  </a:lnTo>
                  <a:lnTo>
                    <a:pt x="1452" y="589"/>
                  </a:lnTo>
                  <a:lnTo>
                    <a:pt x="1431" y="589"/>
                  </a:lnTo>
                  <a:lnTo>
                    <a:pt x="1450" y="539"/>
                  </a:lnTo>
                  <a:lnTo>
                    <a:pt x="1450" y="539"/>
                  </a:lnTo>
                  <a:lnTo>
                    <a:pt x="1483" y="527"/>
                  </a:lnTo>
                  <a:lnTo>
                    <a:pt x="1495" y="534"/>
                  </a:lnTo>
                  <a:lnTo>
                    <a:pt x="1497" y="548"/>
                  </a:lnTo>
                  <a:lnTo>
                    <a:pt x="1516" y="546"/>
                  </a:lnTo>
                  <a:lnTo>
                    <a:pt x="1528" y="555"/>
                  </a:lnTo>
                  <a:lnTo>
                    <a:pt x="1557" y="546"/>
                  </a:lnTo>
                  <a:lnTo>
                    <a:pt x="1564" y="562"/>
                  </a:lnTo>
                  <a:lnTo>
                    <a:pt x="1564" y="562"/>
                  </a:lnTo>
                  <a:lnTo>
                    <a:pt x="1573" y="562"/>
                  </a:lnTo>
                  <a:lnTo>
                    <a:pt x="1573" y="562"/>
                  </a:lnTo>
                  <a:lnTo>
                    <a:pt x="1583" y="565"/>
                  </a:lnTo>
                  <a:lnTo>
                    <a:pt x="1585" y="610"/>
                  </a:lnTo>
                  <a:lnTo>
                    <a:pt x="1590" y="600"/>
                  </a:lnTo>
                  <a:lnTo>
                    <a:pt x="1606" y="603"/>
                  </a:lnTo>
                  <a:lnTo>
                    <a:pt x="1606" y="619"/>
                  </a:lnTo>
                  <a:lnTo>
                    <a:pt x="1597" y="626"/>
                  </a:lnTo>
                  <a:lnTo>
                    <a:pt x="1627" y="638"/>
                  </a:lnTo>
                  <a:lnTo>
                    <a:pt x="1646" y="629"/>
                  </a:lnTo>
                  <a:lnTo>
                    <a:pt x="1656" y="683"/>
                  </a:lnTo>
                  <a:lnTo>
                    <a:pt x="1675" y="702"/>
                  </a:lnTo>
                  <a:lnTo>
                    <a:pt x="1665" y="719"/>
                  </a:lnTo>
                  <a:lnTo>
                    <a:pt x="1653" y="711"/>
                  </a:lnTo>
                  <a:lnTo>
                    <a:pt x="1604" y="721"/>
                  </a:lnTo>
                  <a:lnTo>
                    <a:pt x="1594" y="714"/>
                  </a:lnTo>
                  <a:lnTo>
                    <a:pt x="1585" y="719"/>
                  </a:lnTo>
                  <a:lnTo>
                    <a:pt x="1587" y="728"/>
                  </a:lnTo>
                  <a:lnTo>
                    <a:pt x="1571" y="726"/>
                  </a:lnTo>
                  <a:lnTo>
                    <a:pt x="1547" y="754"/>
                  </a:lnTo>
                  <a:lnTo>
                    <a:pt x="1545" y="775"/>
                  </a:lnTo>
                  <a:lnTo>
                    <a:pt x="1533" y="778"/>
                  </a:lnTo>
                  <a:lnTo>
                    <a:pt x="1531" y="761"/>
                  </a:lnTo>
                  <a:lnTo>
                    <a:pt x="1523" y="771"/>
                  </a:lnTo>
                  <a:lnTo>
                    <a:pt x="1504" y="766"/>
                  </a:lnTo>
                  <a:lnTo>
                    <a:pt x="1490" y="780"/>
                  </a:lnTo>
                  <a:lnTo>
                    <a:pt x="1490" y="794"/>
                  </a:lnTo>
                  <a:lnTo>
                    <a:pt x="1464" y="797"/>
                  </a:lnTo>
                  <a:lnTo>
                    <a:pt x="1460" y="787"/>
                  </a:lnTo>
                  <a:lnTo>
                    <a:pt x="1462" y="801"/>
                  </a:lnTo>
                  <a:lnTo>
                    <a:pt x="1455" y="792"/>
                  </a:lnTo>
                  <a:lnTo>
                    <a:pt x="1448" y="806"/>
                  </a:lnTo>
                  <a:lnTo>
                    <a:pt x="1431" y="797"/>
                  </a:lnTo>
                  <a:lnTo>
                    <a:pt x="1434" y="827"/>
                  </a:lnTo>
                  <a:lnTo>
                    <a:pt x="1452" y="825"/>
                  </a:lnTo>
                  <a:lnTo>
                    <a:pt x="1455" y="832"/>
                  </a:lnTo>
                  <a:lnTo>
                    <a:pt x="1441" y="853"/>
                  </a:lnTo>
                  <a:lnTo>
                    <a:pt x="1424" y="849"/>
                  </a:lnTo>
                  <a:lnTo>
                    <a:pt x="1417" y="875"/>
                  </a:lnTo>
                  <a:lnTo>
                    <a:pt x="1441" y="875"/>
                  </a:lnTo>
                  <a:lnTo>
                    <a:pt x="1445" y="884"/>
                  </a:lnTo>
                  <a:lnTo>
                    <a:pt x="1434" y="896"/>
                  </a:lnTo>
                  <a:lnTo>
                    <a:pt x="1438" y="917"/>
                  </a:lnTo>
                  <a:lnTo>
                    <a:pt x="1474" y="927"/>
                  </a:lnTo>
                  <a:lnTo>
                    <a:pt x="1471" y="946"/>
                  </a:lnTo>
                  <a:lnTo>
                    <a:pt x="1441" y="964"/>
                  </a:lnTo>
                  <a:lnTo>
                    <a:pt x="1438" y="979"/>
                  </a:lnTo>
                  <a:lnTo>
                    <a:pt x="1400" y="969"/>
                  </a:lnTo>
                  <a:lnTo>
                    <a:pt x="1396" y="993"/>
                  </a:lnTo>
                  <a:lnTo>
                    <a:pt x="1370" y="979"/>
                  </a:lnTo>
                  <a:lnTo>
                    <a:pt x="1363" y="1021"/>
                  </a:lnTo>
                  <a:lnTo>
                    <a:pt x="1377" y="1021"/>
                  </a:lnTo>
                  <a:lnTo>
                    <a:pt x="1379" y="1028"/>
                  </a:lnTo>
                  <a:lnTo>
                    <a:pt x="1356" y="1038"/>
                  </a:lnTo>
                  <a:lnTo>
                    <a:pt x="1341" y="1026"/>
                  </a:lnTo>
                  <a:lnTo>
                    <a:pt x="1329" y="1028"/>
                  </a:lnTo>
                  <a:lnTo>
                    <a:pt x="1327" y="1047"/>
                  </a:lnTo>
                  <a:lnTo>
                    <a:pt x="1315" y="1052"/>
                  </a:lnTo>
                  <a:lnTo>
                    <a:pt x="1299" y="1052"/>
                  </a:lnTo>
                  <a:lnTo>
                    <a:pt x="1292" y="1038"/>
                  </a:lnTo>
                  <a:lnTo>
                    <a:pt x="1303" y="1012"/>
                  </a:lnTo>
                  <a:lnTo>
                    <a:pt x="1282" y="993"/>
                  </a:lnTo>
                  <a:lnTo>
                    <a:pt x="1292" y="983"/>
                  </a:lnTo>
                  <a:lnTo>
                    <a:pt x="1282" y="974"/>
                  </a:lnTo>
                  <a:lnTo>
                    <a:pt x="1270" y="986"/>
                  </a:lnTo>
                  <a:lnTo>
                    <a:pt x="1273" y="998"/>
                  </a:lnTo>
                  <a:lnTo>
                    <a:pt x="1235" y="1021"/>
                  </a:lnTo>
                  <a:lnTo>
                    <a:pt x="1237" y="1047"/>
                  </a:lnTo>
                  <a:lnTo>
                    <a:pt x="1211" y="1052"/>
                  </a:lnTo>
                  <a:lnTo>
                    <a:pt x="1202" y="1064"/>
                  </a:lnTo>
                  <a:lnTo>
                    <a:pt x="1214" y="1085"/>
                  </a:lnTo>
                  <a:lnTo>
                    <a:pt x="1240" y="1078"/>
                  </a:lnTo>
                  <a:lnTo>
                    <a:pt x="1240" y="1092"/>
                  </a:lnTo>
                  <a:lnTo>
                    <a:pt x="1259" y="1113"/>
                  </a:lnTo>
                  <a:lnTo>
                    <a:pt x="1244" y="1128"/>
                  </a:lnTo>
                  <a:lnTo>
                    <a:pt x="1249" y="1144"/>
                  </a:lnTo>
                  <a:lnTo>
                    <a:pt x="1240" y="1137"/>
                  </a:lnTo>
                  <a:lnTo>
                    <a:pt x="1216" y="1149"/>
                  </a:lnTo>
                  <a:lnTo>
                    <a:pt x="1221" y="1161"/>
                  </a:lnTo>
                  <a:lnTo>
                    <a:pt x="1237" y="1165"/>
                  </a:lnTo>
                  <a:lnTo>
                    <a:pt x="1235" y="1173"/>
                  </a:lnTo>
                  <a:lnTo>
                    <a:pt x="1235" y="1173"/>
                  </a:lnTo>
                  <a:lnTo>
                    <a:pt x="1176" y="1206"/>
                  </a:lnTo>
                  <a:lnTo>
                    <a:pt x="1176" y="1191"/>
                  </a:lnTo>
                  <a:lnTo>
                    <a:pt x="1147" y="1177"/>
                  </a:lnTo>
                  <a:lnTo>
                    <a:pt x="1143" y="1184"/>
                  </a:lnTo>
                  <a:lnTo>
                    <a:pt x="1131" y="1182"/>
                  </a:lnTo>
                  <a:lnTo>
                    <a:pt x="1138" y="1189"/>
                  </a:lnTo>
                  <a:lnTo>
                    <a:pt x="1124" y="1187"/>
                  </a:lnTo>
                  <a:lnTo>
                    <a:pt x="1107" y="1199"/>
                  </a:lnTo>
                  <a:lnTo>
                    <a:pt x="1105" y="1191"/>
                  </a:lnTo>
                  <a:lnTo>
                    <a:pt x="1055" y="1206"/>
                  </a:lnTo>
                  <a:lnTo>
                    <a:pt x="1036" y="1191"/>
                  </a:lnTo>
                  <a:lnTo>
                    <a:pt x="1022" y="1194"/>
                  </a:lnTo>
                  <a:lnTo>
                    <a:pt x="1015" y="1208"/>
                  </a:lnTo>
                  <a:lnTo>
                    <a:pt x="991" y="1217"/>
                  </a:lnTo>
                  <a:lnTo>
                    <a:pt x="991" y="1199"/>
                  </a:lnTo>
                  <a:lnTo>
                    <a:pt x="965" y="1194"/>
                  </a:lnTo>
                  <a:lnTo>
                    <a:pt x="968" y="1165"/>
                  </a:lnTo>
                  <a:lnTo>
                    <a:pt x="958" y="1165"/>
                  </a:lnTo>
                  <a:lnTo>
                    <a:pt x="944" y="1175"/>
                  </a:lnTo>
                  <a:lnTo>
                    <a:pt x="949" y="1165"/>
                  </a:lnTo>
                  <a:lnTo>
                    <a:pt x="930" y="1154"/>
                  </a:lnTo>
                  <a:lnTo>
                    <a:pt x="930" y="1106"/>
                  </a:lnTo>
                  <a:lnTo>
                    <a:pt x="939" y="1109"/>
                  </a:lnTo>
                  <a:lnTo>
                    <a:pt x="944" y="1102"/>
                  </a:lnTo>
                  <a:lnTo>
                    <a:pt x="937" y="1090"/>
                  </a:lnTo>
                  <a:lnTo>
                    <a:pt x="885" y="1080"/>
                  </a:lnTo>
                  <a:lnTo>
                    <a:pt x="887" y="1090"/>
                  </a:lnTo>
                  <a:lnTo>
                    <a:pt x="871" y="1092"/>
                  </a:lnTo>
                  <a:lnTo>
                    <a:pt x="871" y="1109"/>
                  </a:lnTo>
                  <a:lnTo>
                    <a:pt x="859" y="1111"/>
                  </a:lnTo>
                  <a:lnTo>
                    <a:pt x="852" y="1123"/>
                  </a:lnTo>
                  <a:lnTo>
                    <a:pt x="849" y="1113"/>
                  </a:lnTo>
                  <a:lnTo>
                    <a:pt x="826" y="1121"/>
                  </a:lnTo>
                  <a:lnTo>
                    <a:pt x="826" y="1149"/>
                  </a:lnTo>
                  <a:lnTo>
                    <a:pt x="838" y="1165"/>
                  </a:lnTo>
                  <a:lnTo>
                    <a:pt x="833" y="1194"/>
                  </a:lnTo>
                  <a:lnTo>
                    <a:pt x="849" y="1232"/>
                  </a:lnTo>
                  <a:lnTo>
                    <a:pt x="835" y="1241"/>
                  </a:lnTo>
                  <a:lnTo>
                    <a:pt x="845" y="1255"/>
                  </a:lnTo>
                  <a:lnTo>
                    <a:pt x="835" y="1255"/>
                  </a:lnTo>
                  <a:lnTo>
                    <a:pt x="840" y="1284"/>
                  </a:lnTo>
                  <a:lnTo>
                    <a:pt x="828" y="1296"/>
                  </a:lnTo>
                  <a:lnTo>
                    <a:pt x="835" y="1300"/>
                  </a:lnTo>
                  <a:lnTo>
                    <a:pt x="835" y="1300"/>
                  </a:lnTo>
                  <a:lnTo>
                    <a:pt x="833" y="1300"/>
                  </a:lnTo>
                  <a:lnTo>
                    <a:pt x="833" y="1300"/>
                  </a:lnTo>
                  <a:lnTo>
                    <a:pt x="828" y="1319"/>
                  </a:lnTo>
                  <a:lnTo>
                    <a:pt x="795" y="1296"/>
                  </a:lnTo>
                  <a:lnTo>
                    <a:pt x="793" y="1314"/>
                  </a:lnTo>
                  <a:lnTo>
                    <a:pt x="783" y="1317"/>
                  </a:lnTo>
                  <a:lnTo>
                    <a:pt x="788" y="1307"/>
                  </a:lnTo>
                  <a:lnTo>
                    <a:pt x="764" y="1303"/>
                  </a:lnTo>
                  <a:lnTo>
                    <a:pt x="757" y="1288"/>
                  </a:lnTo>
                  <a:lnTo>
                    <a:pt x="771" y="1260"/>
                  </a:lnTo>
                  <a:lnTo>
                    <a:pt x="760" y="1239"/>
                  </a:lnTo>
                  <a:lnTo>
                    <a:pt x="748" y="1243"/>
                  </a:lnTo>
                  <a:lnTo>
                    <a:pt x="748" y="1227"/>
                  </a:lnTo>
                  <a:lnTo>
                    <a:pt x="731" y="1227"/>
                  </a:lnTo>
                  <a:lnTo>
                    <a:pt x="729" y="1241"/>
                  </a:lnTo>
                  <a:lnTo>
                    <a:pt x="703" y="1248"/>
                  </a:lnTo>
                  <a:lnTo>
                    <a:pt x="700" y="1232"/>
                  </a:lnTo>
                  <a:lnTo>
                    <a:pt x="674" y="1227"/>
                  </a:lnTo>
                  <a:lnTo>
                    <a:pt x="677" y="1243"/>
                  </a:lnTo>
                  <a:lnTo>
                    <a:pt x="667" y="1243"/>
                  </a:lnTo>
                  <a:lnTo>
                    <a:pt x="639" y="1203"/>
                  </a:lnTo>
                  <a:lnTo>
                    <a:pt x="627" y="1206"/>
                  </a:lnTo>
                  <a:lnTo>
                    <a:pt x="627" y="1206"/>
                  </a:lnTo>
                  <a:lnTo>
                    <a:pt x="622" y="1208"/>
                  </a:lnTo>
                  <a:lnTo>
                    <a:pt x="622" y="1208"/>
                  </a:lnTo>
                  <a:lnTo>
                    <a:pt x="613" y="1213"/>
                  </a:lnTo>
                  <a:lnTo>
                    <a:pt x="603" y="1199"/>
                  </a:lnTo>
                  <a:lnTo>
                    <a:pt x="594" y="1206"/>
                  </a:lnTo>
                  <a:lnTo>
                    <a:pt x="575" y="1201"/>
                  </a:lnTo>
                  <a:lnTo>
                    <a:pt x="561" y="1215"/>
                  </a:lnTo>
                  <a:lnTo>
                    <a:pt x="549" y="1210"/>
                  </a:lnTo>
                  <a:lnTo>
                    <a:pt x="530" y="1234"/>
                  </a:lnTo>
                  <a:lnTo>
                    <a:pt x="506" y="1229"/>
                  </a:lnTo>
                  <a:lnTo>
                    <a:pt x="504" y="1246"/>
                  </a:lnTo>
                  <a:lnTo>
                    <a:pt x="514" y="1248"/>
                  </a:lnTo>
                  <a:lnTo>
                    <a:pt x="506" y="1269"/>
                  </a:lnTo>
                  <a:lnTo>
                    <a:pt x="521" y="1274"/>
                  </a:lnTo>
                  <a:lnTo>
                    <a:pt x="540" y="1296"/>
                  </a:lnTo>
                  <a:lnTo>
                    <a:pt x="559" y="1298"/>
                  </a:lnTo>
                  <a:lnTo>
                    <a:pt x="561" y="1310"/>
                  </a:lnTo>
                  <a:lnTo>
                    <a:pt x="561" y="1310"/>
                  </a:lnTo>
                  <a:lnTo>
                    <a:pt x="563" y="1310"/>
                  </a:lnTo>
                  <a:lnTo>
                    <a:pt x="563" y="1310"/>
                  </a:lnTo>
                  <a:lnTo>
                    <a:pt x="585" y="1312"/>
                  </a:lnTo>
                  <a:lnTo>
                    <a:pt x="585" y="1340"/>
                  </a:lnTo>
                  <a:lnTo>
                    <a:pt x="570" y="1348"/>
                  </a:lnTo>
                  <a:lnTo>
                    <a:pt x="559" y="1333"/>
                  </a:lnTo>
                  <a:lnTo>
                    <a:pt x="537" y="1345"/>
                  </a:lnTo>
                  <a:lnTo>
                    <a:pt x="516" y="1336"/>
                  </a:lnTo>
                  <a:lnTo>
                    <a:pt x="514" y="1371"/>
                  </a:lnTo>
                  <a:lnTo>
                    <a:pt x="506" y="1378"/>
                  </a:lnTo>
                  <a:lnTo>
                    <a:pt x="497" y="1371"/>
                  </a:lnTo>
                  <a:lnTo>
                    <a:pt x="497" y="1371"/>
                  </a:lnTo>
                  <a:lnTo>
                    <a:pt x="492" y="1371"/>
                  </a:lnTo>
                  <a:lnTo>
                    <a:pt x="492" y="1371"/>
                  </a:lnTo>
                  <a:lnTo>
                    <a:pt x="471" y="1355"/>
                  </a:lnTo>
                  <a:lnTo>
                    <a:pt x="454" y="1362"/>
                  </a:lnTo>
                  <a:lnTo>
                    <a:pt x="440" y="1355"/>
                  </a:lnTo>
                  <a:lnTo>
                    <a:pt x="436" y="1340"/>
                  </a:lnTo>
                  <a:lnTo>
                    <a:pt x="443" y="1336"/>
                  </a:lnTo>
                  <a:lnTo>
                    <a:pt x="436" y="1324"/>
                  </a:lnTo>
                  <a:lnTo>
                    <a:pt x="440" y="1317"/>
                  </a:lnTo>
                  <a:lnTo>
                    <a:pt x="431" y="1317"/>
                  </a:lnTo>
                  <a:lnTo>
                    <a:pt x="438" y="1296"/>
                  </a:lnTo>
                  <a:lnTo>
                    <a:pt x="431" y="1281"/>
                  </a:lnTo>
                  <a:lnTo>
                    <a:pt x="436" y="1258"/>
                  </a:lnTo>
                  <a:lnTo>
                    <a:pt x="412" y="1253"/>
                  </a:lnTo>
                  <a:lnTo>
                    <a:pt x="402" y="1229"/>
                  </a:lnTo>
                  <a:lnTo>
                    <a:pt x="395" y="1227"/>
                  </a:lnTo>
                  <a:lnTo>
                    <a:pt x="386" y="1241"/>
                  </a:lnTo>
                  <a:lnTo>
                    <a:pt x="384" y="1232"/>
                  </a:lnTo>
                  <a:lnTo>
                    <a:pt x="372" y="1236"/>
                  </a:lnTo>
                  <a:lnTo>
                    <a:pt x="372" y="1217"/>
                  </a:lnTo>
                  <a:lnTo>
                    <a:pt x="365" y="1220"/>
                  </a:lnTo>
                  <a:lnTo>
                    <a:pt x="365" y="1220"/>
                  </a:lnTo>
                  <a:lnTo>
                    <a:pt x="360" y="1220"/>
                  </a:lnTo>
                  <a:lnTo>
                    <a:pt x="360" y="1220"/>
                  </a:lnTo>
                  <a:lnTo>
                    <a:pt x="348" y="1194"/>
                  </a:lnTo>
                  <a:lnTo>
                    <a:pt x="313" y="1201"/>
                  </a:lnTo>
                  <a:lnTo>
                    <a:pt x="305" y="1187"/>
                  </a:lnTo>
                  <a:lnTo>
                    <a:pt x="317" y="1170"/>
                  </a:lnTo>
                  <a:lnTo>
                    <a:pt x="298" y="1165"/>
                  </a:lnTo>
                  <a:lnTo>
                    <a:pt x="305" y="1158"/>
                  </a:lnTo>
                  <a:lnTo>
                    <a:pt x="296" y="1158"/>
                  </a:lnTo>
                  <a:lnTo>
                    <a:pt x="277" y="1132"/>
                  </a:lnTo>
                  <a:lnTo>
                    <a:pt x="275" y="1106"/>
                  </a:lnTo>
                  <a:lnTo>
                    <a:pt x="256" y="1106"/>
                  </a:lnTo>
                  <a:lnTo>
                    <a:pt x="230" y="1087"/>
                  </a:lnTo>
                  <a:lnTo>
                    <a:pt x="213" y="1090"/>
                  </a:lnTo>
                  <a:lnTo>
                    <a:pt x="213" y="1071"/>
                  </a:lnTo>
                  <a:lnTo>
                    <a:pt x="199" y="1061"/>
                  </a:lnTo>
                  <a:lnTo>
                    <a:pt x="197" y="1050"/>
                  </a:lnTo>
                  <a:lnTo>
                    <a:pt x="182" y="1052"/>
                  </a:lnTo>
                  <a:lnTo>
                    <a:pt x="180" y="1059"/>
                  </a:lnTo>
                  <a:lnTo>
                    <a:pt x="166" y="1052"/>
                  </a:lnTo>
                  <a:lnTo>
                    <a:pt x="161" y="1059"/>
                  </a:lnTo>
                  <a:lnTo>
                    <a:pt x="140" y="1040"/>
                  </a:lnTo>
                  <a:lnTo>
                    <a:pt x="116" y="1066"/>
                  </a:lnTo>
                  <a:lnTo>
                    <a:pt x="119" y="1076"/>
                  </a:lnTo>
                  <a:lnTo>
                    <a:pt x="100" y="1085"/>
                  </a:lnTo>
                  <a:lnTo>
                    <a:pt x="100" y="1085"/>
                  </a:lnTo>
                  <a:lnTo>
                    <a:pt x="97" y="1073"/>
                  </a:lnTo>
                  <a:lnTo>
                    <a:pt x="112" y="1047"/>
                  </a:lnTo>
                  <a:lnTo>
                    <a:pt x="97" y="995"/>
                  </a:lnTo>
                  <a:lnTo>
                    <a:pt x="104" y="983"/>
                  </a:lnTo>
                  <a:lnTo>
                    <a:pt x="123" y="983"/>
                  </a:lnTo>
                  <a:lnTo>
                    <a:pt x="107" y="938"/>
                  </a:lnTo>
                  <a:lnTo>
                    <a:pt x="74" y="934"/>
                  </a:lnTo>
                  <a:lnTo>
                    <a:pt x="45" y="941"/>
                  </a:lnTo>
                  <a:lnTo>
                    <a:pt x="43" y="953"/>
                  </a:lnTo>
                  <a:lnTo>
                    <a:pt x="55" y="967"/>
                  </a:lnTo>
                  <a:lnTo>
                    <a:pt x="50" y="979"/>
                  </a:lnTo>
                  <a:lnTo>
                    <a:pt x="0" y="967"/>
                  </a:lnTo>
                  <a:lnTo>
                    <a:pt x="0" y="938"/>
                  </a:lnTo>
                  <a:lnTo>
                    <a:pt x="29" y="917"/>
                  </a:lnTo>
                  <a:lnTo>
                    <a:pt x="19" y="905"/>
                  </a:lnTo>
                  <a:lnTo>
                    <a:pt x="38" y="875"/>
                  </a:lnTo>
                  <a:lnTo>
                    <a:pt x="38" y="858"/>
                  </a:lnTo>
                  <a:lnTo>
                    <a:pt x="26" y="856"/>
                  </a:lnTo>
                  <a:lnTo>
                    <a:pt x="29" y="842"/>
                  </a:lnTo>
                  <a:lnTo>
                    <a:pt x="45" y="842"/>
                  </a:lnTo>
                  <a:lnTo>
                    <a:pt x="41" y="816"/>
                  </a:lnTo>
                  <a:lnTo>
                    <a:pt x="45" y="797"/>
                  </a:lnTo>
                  <a:lnTo>
                    <a:pt x="60" y="785"/>
                  </a:lnTo>
                  <a:lnTo>
                    <a:pt x="60" y="785"/>
                  </a:lnTo>
                  <a:lnTo>
                    <a:pt x="64" y="787"/>
                  </a:lnTo>
                  <a:lnTo>
                    <a:pt x="64" y="787"/>
                  </a:lnTo>
                  <a:lnTo>
                    <a:pt x="74" y="792"/>
                  </a:lnTo>
                  <a:lnTo>
                    <a:pt x="78" y="780"/>
                  </a:lnTo>
                  <a:lnTo>
                    <a:pt x="90" y="782"/>
                  </a:lnTo>
                  <a:lnTo>
                    <a:pt x="97" y="766"/>
                  </a:lnTo>
                  <a:lnTo>
                    <a:pt x="88" y="771"/>
                  </a:lnTo>
                  <a:lnTo>
                    <a:pt x="88" y="754"/>
                  </a:lnTo>
                  <a:lnTo>
                    <a:pt x="112" y="737"/>
                  </a:lnTo>
                  <a:lnTo>
                    <a:pt x="109" y="730"/>
                  </a:lnTo>
                  <a:lnTo>
                    <a:pt x="102" y="730"/>
                  </a:lnTo>
                  <a:lnTo>
                    <a:pt x="104" y="721"/>
                  </a:lnTo>
                  <a:lnTo>
                    <a:pt x="81" y="700"/>
                  </a:lnTo>
                  <a:lnTo>
                    <a:pt x="57" y="714"/>
                  </a:lnTo>
                  <a:lnTo>
                    <a:pt x="67" y="690"/>
                  </a:lnTo>
                  <a:lnTo>
                    <a:pt x="52" y="690"/>
                  </a:lnTo>
                  <a:lnTo>
                    <a:pt x="48" y="697"/>
                  </a:lnTo>
                  <a:lnTo>
                    <a:pt x="45" y="681"/>
                  </a:lnTo>
                  <a:lnTo>
                    <a:pt x="81" y="688"/>
                  </a:lnTo>
                  <a:lnTo>
                    <a:pt x="88" y="678"/>
                  </a:lnTo>
                  <a:lnTo>
                    <a:pt x="93" y="685"/>
                  </a:lnTo>
                  <a:lnTo>
                    <a:pt x="112" y="678"/>
                  </a:lnTo>
                  <a:lnTo>
                    <a:pt x="100" y="674"/>
                  </a:lnTo>
                  <a:lnTo>
                    <a:pt x="100" y="657"/>
                  </a:lnTo>
                  <a:lnTo>
                    <a:pt x="86" y="643"/>
                  </a:lnTo>
                  <a:lnTo>
                    <a:pt x="97" y="612"/>
                  </a:lnTo>
                  <a:lnTo>
                    <a:pt x="135" y="622"/>
                  </a:lnTo>
                  <a:lnTo>
                    <a:pt x="147" y="615"/>
                  </a:lnTo>
                  <a:lnTo>
                    <a:pt x="164" y="631"/>
                  </a:lnTo>
                  <a:lnTo>
                    <a:pt x="197" y="617"/>
                  </a:lnTo>
                  <a:lnTo>
                    <a:pt x="192" y="607"/>
                  </a:lnTo>
                  <a:lnTo>
                    <a:pt x="204" y="600"/>
                  </a:lnTo>
                  <a:lnTo>
                    <a:pt x="199" y="591"/>
                  </a:lnTo>
                  <a:lnTo>
                    <a:pt x="159" y="567"/>
                  </a:lnTo>
                  <a:lnTo>
                    <a:pt x="168" y="560"/>
                  </a:lnTo>
                  <a:lnTo>
                    <a:pt x="161" y="544"/>
                  </a:lnTo>
                  <a:lnTo>
                    <a:pt x="180" y="513"/>
                  </a:lnTo>
                  <a:lnTo>
                    <a:pt x="147" y="492"/>
                  </a:lnTo>
                  <a:lnTo>
                    <a:pt x="173" y="480"/>
                  </a:lnTo>
                  <a:lnTo>
                    <a:pt x="194" y="518"/>
                  </a:lnTo>
                  <a:lnTo>
                    <a:pt x="201" y="506"/>
                  </a:lnTo>
                  <a:lnTo>
                    <a:pt x="197" y="480"/>
                  </a:lnTo>
                  <a:lnTo>
                    <a:pt x="218" y="447"/>
                  </a:lnTo>
                  <a:lnTo>
                    <a:pt x="192" y="442"/>
                  </a:lnTo>
                  <a:lnTo>
                    <a:pt x="173" y="423"/>
                  </a:lnTo>
                  <a:lnTo>
                    <a:pt x="164" y="425"/>
                  </a:lnTo>
                  <a:lnTo>
                    <a:pt x="159" y="414"/>
                  </a:lnTo>
                  <a:lnTo>
                    <a:pt x="142" y="418"/>
                  </a:lnTo>
                  <a:lnTo>
                    <a:pt x="116" y="409"/>
                  </a:lnTo>
                  <a:lnTo>
                    <a:pt x="121" y="392"/>
                  </a:lnTo>
                  <a:lnTo>
                    <a:pt x="102" y="383"/>
                  </a:lnTo>
                  <a:lnTo>
                    <a:pt x="107" y="359"/>
                  </a:lnTo>
                  <a:lnTo>
                    <a:pt x="57" y="352"/>
                  </a:lnTo>
                  <a:lnTo>
                    <a:pt x="55" y="338"/>
                  </a:lnTo>
                  <a:lnTo>
                    <a:pt x="38" y="331"/>
                  </a:lnTo>
                  <a:lnTo>
                    <a:pt x="43" y="319"/>
                  </a:lnTo>
                  <a:lnTo>
                    <a:pt x="29" y="286"/>
                  </a:lnTo>
                  <a:lnTo>
                    <a:pt x="31" y="265"/>
                  </a:lnTo>
                  <a:lnTo>
                    <a:pt x="31" y="265"/>
                  </a:lnTo>
                  <a:lnTo>
                    <a:pt x="74" y="236"/>
                  </a:lnTo>
                  <a:lnTo>
                    <a:pt x="81" y="222"/>
                  </a:lnTo>
                  <a:lnTo>
                    <a:pt x="97" y="222"/>
                  </a:lnTo>
                  <a:lnTo>
                    <a:pt x="102" y="205"/>
                  </a:lnTo>
                  <a:lnTo>
                    <a:pt x="116" y="224"/>
                  </a:lnTo>
                  <a:lnTo>
                    <a:pt x="123" y="208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66" y="210"/>
                  </a:lnTo>
                  <a:lnTo>
                    <a:pt x="159" y="198"/>
                  </a:lnTo>
                  <a:lnTo>
                    <a:pt x="178" y="196"/>
                  </a:lnTo>
                  <a:lnTo>
                    <a:pt x="187" y="179"/>
                  </a:lnTo>
                  <a:lnTo>
                    <a:pt x="182" y="175"/>
                  </a:lnTo>
                  <a:lnTo>
                    <a:pt x="197" y="158"/>
                  </a:lnTo>
                  <a:lnTo>
                    <a:pt x="204" y="172"/>
                  </a:lnTo>
                  <a:lnTo>
                    <a:pt x="216" y="172"/>
                  </a:lnTo>
                  <a:lnTo>
                    <a:pt x="223" y="161"/>
                  </a:lnTo>
                  <a:lnTo>
                    <a:pt x="253" y="151"/>
                  </a:lnTo>
                  <a:lnTo>
                    <a:pt x="261" y="132"/>
                  </a:lnTo>
                  <a:lnTo>
                    <a:pt x="282" y="127"/>
                  </a:lnTo>
                  <a:lnTo>
                    <a:pt x="303" y="85"/>
                  </a:lnTo>
                  <a:lnTo>
                    <a:pt x="303" y="85"/>
                  </a:lnTo>
                  <a:lnTo>
                    <a:pt x="303" y="78"/>
                  </a:lnTo>
                  <a:lnTo>
                    <a:pt x="303" y="78"/>
                  </a:lnTo>
                  <a:lnTo>
                    <a:pt x="298" y="61"/>
                  </a:lnTo>
                  <a:lnTo>
                    <a:pt x="331" y="56"/>
                  </a:lnTo>
                  <a:lnTo>
                    <a:pt x="331" y="56"/>
                  </a:lnTo>
                  <a:lnTo>
                    <a:pt x="336" y="56"/>
                  </a:lnTo>
                  <a:lnTo>
                    <a:pt x="336" y="56"/>
                  </a:lnTo>
                  <a:lnTo>
                    <a:pt x="372" y="75"/>
                  </a:lnTo>
                  <a:lnTo>
                    <a:pt x="386" y="92"/>
                  </a:lnTo>
                  <a:lnTo>
                    <a:pt x="412" y="90"/>
                  </a:lnTo>
                  <a:lnTo>
                    <a:pt x="440" y="68"/>
                  </a:lnTo>
                  <a:lnTo>
                    <a:pt x="471" y="87"/>
                  </a:lnTo>
                  <a:lnTo>
                    <a:pt x="476" y="71"/>
                  </a:lnTo>
                  <a:lnTo>
                    <a:pt x="459" y="64"/>
                  </a:lnTo>
                  <a:lnTo>
                    <a:pt x="457" y="42"/>
                  </a:lnTo>
                  <a:lnTo>
                    <a:pt x="466" y="42"/>
                  </a:lnTo>
                  <a:lnTo>
                    <a:pt x="459" y="28"/>
                  </a:lnTo>
                  <a:lnTo>
                    <a:pt x="485" y="21"/>
                  </a:lnTo>
                  <a:lnTo>
                    <a:pt x="480" y="12"/>
                  </a:lnTo>
                  <a:lnTo>
                    <a:pt x="497" y="7"/>
                  </a:lnTo>
                  <a:close/>
                </a:path>
              </a:pathLst>
            </a:custGeom>
            <a:solidFill>
              <a:srgbClr val="D4E5F7"/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7" name="Grafik 36" descr="Eine grafische Darstellung aller Wissenschaftsbereiche in Form von Icons zu Geistes- und Sozialwissenschaften (Bücherstapel), Lebenswissenschaften (Pflanze), Naturwissenschaften (Reagenzgläser), Ingenieurwissenschaften (Zahnrad). Um diese kreisen vernetzte Plexus-Strukturen.">
            <a:extLst>
              <a:ext uri="{FF2B5EF4-FFF2-40B4-BE49-F238E27FC236}">
                <a16:creationId xmlns:a16="http://schemas.microsoft.com/office/drawing/2014/main" id="{38E810D5-1DC2-4C54-744F-A0B8F5B859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5299" y="2166962"/>
            <a:ext cx="3886199" cy="336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19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Deutschlandkart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Textplatzhalter 8">
            <a:extLst>
              <a:ext uri="{FF2B5EF4-FFF2-40B4-BE49-F238E27FC236}">
                <a16:creationId xmlns:a16="http://schemas.microsoft.com/office/drawing/2014/main" id="{BE3766AF-0947-BE1F-0AD5-57B797A8ED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9588" y="997917"/>
            <a:ext cx="8440827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2400" b="1" noProof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Überschrift</a:t>
            </a:r>
            <a:r>
              <a:rPr lang="en-GB" sz="2400" b="1" noProof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Thema</a:t>
            </a:r>
            <a:endParaRPr lang="en-GB" sz="2400" kern="1200" noProof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Gruppieren 2" descr="Grafische Darstellung einer Deutschlandkarte mit Bundesländern in hellblau">
            <a:extLst>
              <a:ext uri="{FF2B5EF4-FFF2-40B4-BE49-F238E27FC236}">
                <a16:creationId xmlns:a16="http://schemas.microsoft.com/office/drawing/2014/main" id="{40F5F66C-BD89-8A30-C0D8-48700FE96B7C}"/>
              </a:ext>
            </a:extLst>
          </p:cNvPr>
          <p:cNvGrpSpPr/>
          <p:nvPr userDrawn="1"/>
        </p:nvGrpSpPr>
        <p:grpSpPr>
          <a:xfrm>
            <a:off x="4030085" y="989906"/>
            <a:ext cx="4064659" cy="5174704"/>
            <a:chOff x="4030085" y="989906"/>
            <a:chExt cx="4064659" cy="5174704"/>
          </a:xfrm>
        </p:grpSpPr>
        <p:sp>
          <p:nvSpPr>
            <p:cNvPr id="4" name="Freeform 26">
              <a:extLst>
                <a:ext uri="{FF2B5EF4-FFF2-40B4-BE49-F238E27FC236}">
                  <a16:creationId xmlns:a16="http://schemas.microsoft.com/office/drawing/2014/main" id="{06618821-6F09-67FE-2263-5105FDFF8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9432" y="4583393"/>
              <a:ext cx="1322079" cy="1419572"/>
            </a:xfrm>
            <a:custGeom>
              <a:avLst/>
              <a:gdLst>
                <a:gd name="T0" fmla="*/ 960 w 1800"/>
                <a:gd name="T1" fmla="*/ 199 h 2055"/>
                <a:gd name="T2" fmla="*/ 1060 w 1800"/>
                <a:gd name="T3" fmla="*/ 147 h 2055"/>
                <a:gd name="T4" fmla="*/ 1152 w 1800"/>
                <a:gd name="T5" fmla="*/ 95 h 2055"/>
                <a:gd name="T6" fmla="*/ 1093 w 1800"/>
                <a:gd name="T7" fmla="*/ 43 h 2055"/>
                <a:gd name="T8" fmla="*/ 1199 w 1800"/>
                <a:gd name="T9" fmla="*/ 2 h 2055"/>
                <a:gd name="T10" fmla="*/ 1287 w 1800"/>
                <a:gd name="T11" fmla="*/ 17 h 2055"/>
                <a:gd name="T12" fmla="*/ 1292 w 1800"/>
                <a:gd name="T13" fmla="*/ 97 h 2055"/>
                <a:gd name="T14" fmla="*/ 1337 w 1800"/>
                <a:gd name="T15" fmla="*/ 95 h 2055"/>
                <a:gd name="T16" fmla="*/ 1412 w 1800"/>
                <a:gd name="T17" fmla="*/ 137 h 2055"/>
                <a:gd name="T18" fmla="*/ 1448 w 1800"/>
                <a:gd name="T19" fmla="*/ 194 h 2055"/>
                <a:gd name="T20" fmla="*/ 1457 w 1800"/>
                <a:gd name="T21" fmla="*/ 284 h 2055"/>
                <a:gd name="T22" fmla="*/ 1573 w 1800"/>
                <a:gd name="T23" fmla="*/ 260 h 2055"/>
                <a:gd name="T24" fmla="*/ 1575 w 1800"/>
                <a:gd name="T25" fmla="*/ 409 h 2055"/>
                <a:gd name="T26" fmla="*/ 1575 w 1800"/>
                <a:gd name="T27" fmla="*/ 478 h 2055"/>
                <a:gd name="T28" fmla="*/ 1601 w 1800"/>
                <a:gd name="T29" fmla="*/ 568 h 2055"/>
                <a:gd name="T30" fmla="*/ 1637 w 1800"/>
                <a:gd name="T31" fmla="*/ 648 h 2055"/>
                <a:gd name="T32" fmla="*/ 1715 w 1800"/>
                <a:gd name="T33" fmla="*/ 726 h 2055"/>
                <a:gd name="T34" fmla="*/ 1760 w 1800"/>
                <a:gd name="T35" fmla="*/ 778 h 2055"/>
                <a:gd name="T36" fmla="*/ 1772 w 1800"/>
                <a:gd name="T37" fmla="*/ 884 h 2055"/>
                <a:gd name="T38" fmla="*/ 1781 w 1800"/>
                <a:gd name="T39" fmla="*/ 972 h 2055"/>
                <a:gd name="T40" fmla="*/ 1755 w 1800"/>
                <a:gd name="T41" fmla="*/ 1012 h 2055"/>
                <a:gd name="T42" fmla="*/ 1665 w 1800"/>
                <a:gd name="T43" fmla="*/ 1017 h 2055"/>
                <a:gd name="T44" fmla="*/ 1689 w 1800"/>
                <a:gd name="T45" fmla="*/ 1166 h 2055"/>
                <a:gd name="T46" fmla="*/ 1564 w 1800"/>
                <a:gd name="T47" fmla="*/ 1206 h 2055"/>
                <a:gd name="T48" fmla="*/ 1500 w 1800"/>
                <a:gd name="T49" fmla="*/ 1324 h 2055"/>
                <a:gd name="T50" fmla="*/ 1587 w 1800"/>
                <a:gd name="T51" fmla="*/ 1584 h 2055"/>
                <a:gd name="T52" fmla="*/ 1568 w 1800"/>
                <a:gd name="T53" fmla="*/ 1698 h 2055"/>
                <a:gd name="T54" fmla="*/ 1564 w 1800"/>
                <a:gd name="T55" fmla="*/ 1769 h 2055"/>
                <a:gd name="T56" fmla="*/ 1571 w 1800"/>
                <a:gd name="T57" fmla="*/ 1889 h 2055"/>
                <a:gd name="T58" fmla="*/ 1516 w 1800"/>
                <a:gd name="T59" fmla="*/ 1918 h 2055"/>
                <a:gd name="T60" fmla="*/ 1389 w 1800"/>
                <a:gd name="T61" fmla="*/ 1951 h 2055"/>
                <a:gd name="T62" fmla="*/ 1258 w 1800"/>
                <a:gd name="T63" fmla="*/ 2041 h 2055"/>
                <a:gd name="T64" fmla="*/ 809 w 1800"/>
                <a:gd name="T65" fmla="*/ 1911 h 2055"/>
                <a:gd name="T66" fmla="*/ 774 w 1800"/>
                <a:gd name="T67" fmla="*/ 1930 h 2055"/>
                <a:gd name="T68" fmla="*/ 707 w 1800"/>
                <a:gd name="T69" fmla="*/ 1830 h 2055"/>
                <a:gd name="T70" fmla="*/ 634 w 1800"/>
                <a:gd name="T71" fmla="*/ 1823 h 2055"/>
                <a:gd name="T72" fmla="*/ 549 w 1800"/>
                <a:gd name="T73" fmla="*/ 1920 h 2055"/>
                <a:gd name="T74" fmla="*/ 613 w 1800"/>
                <a:gd name="T75" fmla="*/ 1941 h 2055"/>
                <a:gd name="T76" fmla="*/ 653 w 1800"/>
                <a:gd name="T77" fmla="*/ 1958 h 2055"/>
                <a:gd name="T78" fmla="*/ 577 w 1800"/>
                <a:gd name="T79" fmla="*/ 2010 h 2055"/>
                <a:gd name="T80" fmla="*/ 450 w 1800"/>
                <a:gd name="T81" fmla="*/ 1982 h 2055"/>
                <a:gd name="T82" fmla="*/ 270 w 1800"/>
                <a:gd name="T83" fmla="*/ 2034 h 2055"/>
                <a:gd name="T84" fmla="*/ 74 w 1800"/>
                <a:gd name="T85" fmla="*/ 2029 h 2055"/>
                <a:gd name="T86" fmla="*/ 33 w 1800"/>
                <a:gd name="T87" fmla="*/ 1967 h 2055"/>
                <a:gd name="T88" fmla="*/ 43 w 1800"/>
                <a:gd name="T89" fmla="*/ 1700 h 2055"/>
                <a:gd name="T90" fmla="*/ 133 w 1800"/>
                <a:gd name="T91" fmla="*/ 1282 h 2055"/>
                <a:gd name="T92" fmla="*/ 277 w 1800"/>
                <a:gd name="T93" fmla="*/ 953 h 2055"/>
                <a:gd name="T94" fmla="*/ 435 w 1800"/>
                <a:gd name="T95" fmla="*/ 761 h 2055"/>
                <a:gd name="T96" fmla="*/ 540 w 1800"/>
                <a:gd name="T97" fmla="*/ 530 h 2055"/>
                <a:gd name="T98" fmla="*/ 575 w 1800"/>
                <a:gd name="T99" fmla="*/ 378 h 2055"/>
                <a:gd name="T100" fmla="*/ 566 w 1800"/>
                <a:gd name="T101" fmla="*/ 187 h 2055"/>
                <a:gd name="T102" fmla="*/ 710 w 1800"/>
                <a:gd name="T103" fmla="*/ 170 h 2055"/>
                <a:gd name="T104" fmla="*/ 738 w 1800"/>
                <a:gd name="T105" fmla="*/ 253 h 2055"/>
                <a:gd name="T106" fmla="*/ 838 w 1800"/>
                <a:gd name="T107" fmla="*/ 267 h 2055"/>
                <a:gd name="T108" fmla="*/ 788 w 1800"/>
                <a:gd name="T109" fmla="*/ 364 h 2055"/>
                <a:gd name="T110" fmla="*/ 861 w 1800"/>
                <a:gd name="T111" fmla="*/ 284 h 2055"/>
                <a:gd name="T112" fmla="*/ 930 w 1800"/>
                <a:gd name="T113" fmla="*/ 258 h 2055"/>
                <a:gd name="T114" fmla="*/ 958 w 1800"/>
                <a:gd name="T115" fmla="*/ 213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0" h="2055">
                  <a:moveTo>
                    <a:pt x="719" y="1896"/>
                  </a:moveTo>
                  <a:lnTo>
                    <a:pt x="724" y="1915"/>
                  </a:lnTo>
                  <a:lnTo>
                    <a:pt x="712" y="1911"/>
                  </a:lnTo>
                  <a:lnTo>
                    <a:pt x="691" y="1918"/>
                  </a:lnTo>
                  <a:lnTo>
                    <a:pt x="700" y="1906"/>
                  </a:lnTo>
                  <a:lnTo>
                    <a:pt x="696" y="1894"/>
                  </a:lnTo>
                  <a:lnTo>
                    <a:pt x="719" y="1896"/>
                  </a:lnTo>
                  <a:close/>
                  <a:moveTo>
                    <a:pt x="960" y="199"/>
                  </a:moveTo>
                  <a:lnTo>
                    <a:pt x="1015" y="201"/>
                  </a:lnTo>
                  <a:lnTo>
                    <a:pt x="1041" y="194"/>
                  </a:lnTo>
                  <a:lnTo>
                    <a:pt x="1048" y="182"/>
                  </a:lnTo>
                  <a:lnTo>
                    <a:pt x="1048" y="182"/>
                  </a:lnTo>
                  <a:lnTo>
                    <a:pt x="1053" y="182"/>
                  </a:lnTo>
                  <a:lnTo>
                    <a:pt x="1053" y="182"/>
                  </a:lnTo>
                  <a:lnTo>
                    <a:pt x="1069" y="163"/>
                  </a:lnTo>
                  <a:lnTo>
                    <a:pt x="1060" y="147"/>
                  </a:lnTo>
                  <a:lnTo>
                    <a:pt x="1081" y="125"/>
                  </a:lnTo>
                  <a:lnTo>
                    <a:pt x="1105" y="137"/>
                  </a:lnTo>
                  <a:lnTo>
                    <a:pt x="1119" y="123"/>
                  </a:lnTo>
                  <a:lnTo>
                    <a:pt x="1128" y="137"/>
                  </a:lnTo>
                  <a:lnTo>
                    <a:pt x="1143" y="135"/>
                  </a:lnTo>
                  <a:lnTo>
                    <a:pt x="1150" y="123"/>
                  </a:lnTo>
                  <a:lnTo>
                    <a:pt x="1138" y="109"/>
                  </a:lnTo>
                  <a:lnTo>
                    <a:pt x="1152" y="95"/>
                  </a:lnTo>
                  <a:lnTo>
                    <a:pt x="1150" y="73"/>
                  </a:lnTo>
                  <a:lnTo>
                    <a:pt x="1131" y="57"/>
                  </a:lnTo>
                  <a:lnTo>
                    <a:pt x="1128" y="80"/>
                  </a:lnTo>
                  <a:lnTo>
                    <a:pt x="1114" y="80"/>
                  </a:lnTo>
                  <a:lnTo>
                    <a:pt x="1105" y="66"/>
                  </a:lnTo>
                  <a:lnTo>
                    <a:pt x="1121" y="57"/>
                  </a:lnTo>
                  <a:lnTo>
                    <a:pt x="1076" y="50"/>
                  </a:lnTo>
                  <a:lnTo>
                    <a:pt x="1093" y="43"/>
                  </a:lnTo>
                  <a:lnTo>
                    <a:pt x="1088" y="21"/>
                  </a:lnTo>
                  <a:lnTo>
                    <a:pt x="1109" y="21"/>
                  </a:lnTo>
                  <a:lnTo>
                    <a:pt x="1121" y="12"/>
                  </a:lnTo>
                  <a:lnTo>
                    <a:pt x="1133" y="19"/>
                  </a:lnTo>
                  <a:lnTo>
                    <a:pt x="1154" y="0"/>
                  </a:lnTo>
                  <a:lnTo>
                    <a:pt x="1173" y="19"/>
                  </a:lnTo>
                  <a:lnTo>
                    <a:pt x="1185" y="2"/>
                  </a:lnTo>
                  <a:lnTo>
                    <a:pt x="1199" y="2"/>
                  </a:lnTo>
                  <a:lnTo>
                    <a:pt x="1206" y="24"/>
                  </a:lnTo>
                  <a:lnTo>
                    <a:pt x="1225" y="21"/>
                  </a:lnTo>
                  <a:lnTo>
                    <a:pt x="1237" y="43"/>
                  </a:lnTo>
                  <a:lnTo>
                    <a:pt x="1232" y="14"/>
                  </a:lnTo>
                  <a:lnTo>
                    <a:pt x="1240" y="7"/>
                  </a:lnTo>
                  <a:lnTo>
                    <a:pt x="1249" y="12"/>
                  </a:lnTo>
                  <a:lnTo>
                    <a:pt x="1289" y="0"/>
                  </a:lnTo>
                  <a:lnTo>
                    <a:pt x="1287" y="17"/>
                  </a:lnTo>
                  <a:lnTo>
                    <a:pt x="1287" y="17"/>
                  </a:lnTo>
                  <a:lnTo>
                    <a:pt x="1284" y="31"/>
                  </a:lnTo>
                  <a:lnTo>
                    <a:pt x="1284" y="31"/>
                  </a:lnTo>
                  <a:lnTo>
                    <a:pt x="1287" y="50"/>
                  </a:lnTo>
                  <a:lnTo>
                    <a:pt x="1275" y="54"/>
                  </a:lnTo>
                  <a:lnTo>
                    <a:pt x="1284" y="62"/>
                  </a:lnTo>
                  <a:lnTo>
                    <a:pt x="1275" y="80"/>
                  </a:lnTo>
                  <a:lnTo>
                    <a:pt x="1292" y="97"/>
                  </a:lnTo>
                  <a:lnTo>
                    <a:pt x="1292" y="97"/>
                  </a:lnTo>
                  <a:lnTo>
                    <a:pt x="1296" y="95"/>
                  </a:lnTo>
                  <a:lnTo>
                    <a:pt x="1296" y="95"/>
                  </a:lnTo>
                  <a:lnTo>
                    <a:pt x="1306" y="90"/>
                  </a:lnTo>
                  <a:lnTo>
                    <a:pt x="1306" y="69"/>
                  </a:lnTo>
                  <a:lnTo>
                    <a:pt x="1325" y="59"/>
                  </a:lnTo>
                  <a:lnTo>
                    <a:pt x="1337" y="95"/>
                  </a:lnTo>
                  <a:lnTo>
                    <a:pt x="1337" y="95"/>
                  </a:lnTo>
                  <a:lnTo>
                    <a:pt x="1341" y="95"/>
                  </a:lnTo>
                  <a:lnTo>
                    <a:pt x="1341" y="95"/>
                  </a:lnTo>
                  <a:lnTo>
                    <a:pt x="1351" y="76"/>
                  </a:lnTo>
                  <a:lnTo>
                    <a:pt x="1379" y="54"/>
                  </a:lnTo>
                  <a:lnTo>
                    <a:pt x="1377" y="64"/>
                  </a:lnTo>
                  <a:lnTo>
                    <a:pt x="1400" y="83"/>
                  </a:lnTo>
                  <a:lnTo>
                    <a:pt x="1398" y="128"/>
                  </a:lnTo>
                  <a:lnTo>
                    <a:pt x="1412" y="137"/>
                  </a:lnTo>
                  <a:lnTo>
                    <a:pt x="1424" y="168"/>
                  </a:lnTo>
                  <a:lnTo>
                    <a:pt x="1405" y="182"/>
                  </a:lnTo>
                  <a:lnTo>
                    <a:pt x="1407" y="199"/>
                  </a:lnTo>
                  <a:lnTo>
                    <a:pt x="1386" y="220"/>
                  </a:lnTo>
                  <a:lnTo>
                    <a:pt x="1415" y="227"/>
                  </a:lnTo>
                  <a:lnTo>
                    <a:pt x="1419" y="208"/>
                  </a:lnTo>
                  <a:lnTo>
                    <a:pt x="1438" y="189"/>
                  </a:lnTo>
                  <a:lnTo>
                    <a:pt x="1448" y="194"/>
                  </a:lnTo>
                  <a:lnTo>
                    <a:pt x="1438" y="213"/>
                  </a:lnTo>
                  <a:lnTo>
                    <a:pt x="1452" y="213"/>
                  </a:lnTo>
                  <a:lnTo>
                    <a:pt x="1452" y="220"/>
                  </a:lnTo>
                  <a:lnTo>
                    <a:pt x="1452" y="220"/>
                  </a:lnTo>
                  <a:lnTo>
                    <a:pt x="1455" y="220"/>
                  </a:lnTo>
                  <a:lnTo>
                    <a:pt x="1455" y="220"/>
                  </a:lnTo>
                  <a:lnTo>
                    <a:pt x="1448" y="277"/>
                  </a:lnTo>
                  <a:lnTo>
                    <a:pt x="1457" y="284"/>
                  </a:lnTo>
                  <a:lnTo>
                    <a:pt x="1512" y="284"/>
                  </a:lnTo>
                  <a:lnTo>
                    <a:pt x="1519" y="267"/>
                  </a:lnTo>
                  <a:lnTo>
                    <a:pt x="1535" y="253"/>
                  </a:lnTo>
                  <a:lnTo>
                    <a:pt x="1523" y="241"/>
                  </a:lnTo>
                  <a:lnTo>
                    <a:pt x="1540" y="227"/>
                  </a:lnTo>
                  <a:lnTo>
                    <a:pt x="1554" y="237"/>
                  </a:lnTo>
                  <a:lnTo>
                    <a:pt x="1552" y="258"/>
                  </a:lnTo>
                  <a:lnTo>
                    <a:pt x="1573" y="260"/>
                  </a:lnTo>
                  <a:lnTo>
                    <a:pt x="1561" y="279"/>
                  </a:lnTo>
                  <a:lnTo>
                    <a:pt x="1573" y="303"/>
                  </a:lnTo>
                  <a:lnTo>
                    <a:pt x="1564" y="305"/>
                  </a:lnTo>
                  <a:lnTo>
                    <a:pt x="1556" y="319"/>
                  </a:lnTo>
                  <a:lnTo>
                    <a:pt x="1580" y="326"/>
                  </a:lnTo>
                  <a:lnTo>
                    <a:pt x="1599" y="367"/>
                  </a:lnTo>
                  <a:lnTo>
                    <a:pt x="1566" y="381"/>
                  </a:lnTo>
                  <a:lnTo>
                    <a:pt x="1575" y="409"/>
                  </a:lnTo>
                  <a:lnTo>
                    <a:pt x="1564" y="407"/>
                  </a:lnTo>
                  <a:lnTo>
                    <a:pt x="1564" y="416"/>
                  </a:lnTo>
                  <a:lnTo>
                    <a:pt x="1566" y="428"/>
                  </a:lnTo>
                  <a:lnTo>
                    <a:pt x="1587" y="433"/>
                  </a:lnTo>
                  <a:lnTo>
                    <a:pt x="1580" y="454"/>
                  </a:lnTo>
                  <a:lnTo>
                    <a:pt x="1594" y="473"/>
                  </a:lnTo>
                  <a:lnTo>
                    <a:pt x="1582" y="490"/>
                  </a:lnTo>
                  <a:lnTo>
                    <a:pt x="1575" y="478"/>
                  </a:lnTo>
                  <a:lnTo>
                    <a:pt x="1566" y="492"/>
                  </a:lnTo>
                  <a:lnTo>
                    <a:pt x="1580" y="499"/>
                  </a:lnTo>
                  <a:lnTo>
                    <a:pt x="1573" y="504"/>
                  </a:lnTo>
                  <a:lnTo>
                    <a:pt x="1585" y="537"/>
                  </a:lnTo>
                  <a:lnTo>
                    <a:pt x="1575" y="537"/>
                  </a:lnTo>
                  <a:lnTo>
                    <a:pt x="1575" y="546"/>
                  </a:lnTo>
                  <a:lnTo>
                    <a:pt x="1594" y="553"/>
                  </a:lnTo>
                  <a:lnTo>
                    <a:pt x="1601" y="568"/>
                  </a:lnTo>
                  <a:lnTo>
                    <a:pt x="1608" y="563"/>
                  </a:lnTo>
                  <a:lnTo>
                    <a:pt x="1620" y="589"/>
                  </a:lnTo>
                  <a:lnTo>
                    <a:pt x="1632" y="579"/>
                  </a:lnTo>
                  <a:lnTo>
                    <a:pt x="1649" y="594"/>
                  </a:lnTo>
                  <a:lnTo>
                    <a:pt x="1653" y="612"/>
                  </a:lnTo>
                  <a:lnTo>
                    <a:pt x="1637" y="622"/>
                  </a:lnTo>
                  <a:lnTo>
                    <a:pt x="1627" y="638"/>
                  </a:lnTo>
                  <a:lnTo>
                    <a:pt x="1637" y="648"/>
                  </a:lnTo>
                  <a:lnTo>
                    <a:pt x="1651" y="646"/>
                  </a:lnTo>
                  <a:lnTo>
                    <a:pt x="1642" y="660"/>
                  </a:lnTo>
                  <a:lnTo>
                    <a:pt x="1658" y="672"/>
                  </a:lnTo>
                  <a:lnTo>
                    <a:pt x="1651" y="693"/>
                  </a:lnTo>
                  <a:lnTo>
                    <a:pt x="1677" y="691"/>
                  </a:lnTo>
                  <a:lnTo>
                    <a:pt x="1694" y="707"/>
                  </a:lnTo>
                  <a:lnTo>
                    <a:pt x="1710" y="705"/>
                  </a:lnTo>
                  <a:lnTo>
                    <a:pt x="1715" y="726"/>
                  </a:lnTo>
                  <a:lnTo>
                    <a:pt x="1729" y="731"/>
                  </a:lnTo>
                  <a:lnTo>
                    <a:pt x="1729" y="740"/>
                  </a:lnTo>
                  <a:lnTo>
                    <a:pt x="1739" y="740"/>
                  </a:lnTo>
                  <a:lnTo>
                    <a:pt x="1746" y="750"/>
                  </a:lnTo>
                  <a:lnTo>
                    <a:pt x="1750" y="745"/>
                  </a:lnTo>
                  <a:lnTo>
                    <a:pt x="1743" y="761"/>
                  </a:lnTo>
                  <a:lnTo>
                    <a:pt x="1753" y="759"/>
                  </a:lnTo>
                  <a:lnTo>
                    <a:pt x="1760" y="778"/>
                  </a:lnTo>
                  <a:lnTo>
                    <a:pt x="1772" y="787"/>
                  </a:lnTo>
                  <a:lnTo>
                    <a:pt x="1765" y="790"/>
                  </a:lnTo>
                  <a:lnTo>
                    <a:pt x="1776" y="806"/>
                  </a:lnTo>
                  <a:lnTo>
                    <a:pt x="1755" y="816"/>
                  </a:lnTo>
                  <a:lnTo>
                    <a:pt x="1774" y="832"/>
                  </a:lnTo>
                  <a:lnTo>
                    <a:pt x="1774" y="858"/>
                  </a:lnTo>
                  <a:lnTo>
                    <a:pt x="1757" y="873"/>
                  </a:lnTo>
                  <a:lnTo>
                    <a:pt x="1772" y="884"/>
                  </a:lnTo>
                  <a:lnTo>
                    <a:pt x="1772" y="903"/>
                  </a:lnTo>
                  <a:lnTo>
                    <a:pt x="1755" y="915"/>
                  </a:lnTo>
                  <a:lnTo>
                    <a:pt x="1762" y="934"/>
                  </a:lnTo>
                  <a:lnTo>
                    <a:pt x="1750" y="939"/>
                  </a:lnTo>
                  <a:lnTo>
                    <a:pt x="1760" y="953"/>
                  </a:lnTo>
                  <a:lnTo>
                    <a:pt x="1753" y="962"/>
                  </a:lnTo>
                  <a:lnTo>
                    <a:pt x="1769" y="979"/>
                  </a:lnTo>
                  <a:lnTo>
                    <a:pt x="1781" y="972"/>
                  </a:lnTo>
                  <a:lnTo>
                    <a:pt x="1774" y="979"/>
                  </a:lnTo>
                  <a:lnTo>
                    <a:pt x="1791" y="998"/>
                  </a:lnTo>
                  <a:lnTo>
                    <a:pt x="1786" y="1003"/>
                  </a:lnTo>
                  <a:lnTo>
                    <a:pt x="1800" y="1017"/>
                  </a:lnTo>
                  <a:lnTo>
                    <a:pt x="1781" y="1031"/>
                  </a:lnTo>
                  <a:lnTo>
                    <a:pt x="1748" y="1040"/>
                  </a:lnTo>
                  <a:lnTo>
                    <a:pt x="1757" y="1029"/>
                  </a:lnTo>
                  <a:lnTo>
                    <a:pt x="1755" y="1012"/>
                  </a:lnTo>
                  <a:lnTo>
                    <a:pt x="1765" y="1010"/>
                  </a:lnTo>
                  <a:lnTo>
                    <a:pt x="1746" y="1007"/>
                  </a:lnTo>
                  <a:lnTo>
                    <a:pt x="1734" y="1036"/>
                  </a:lnTo>
                  <a:lnTo>
                    <a:pt x="1717" y="1048"/>
                  </a:lnTo>
                  <a:lnTo>
                    <a:pt x="1703" y="1014"/>
                  </a:lnTo>
                  <a:lnTo>
                    <a:pt x="1684" y="1017"/>
                  </a:lnTo>
                  <a:lnTo>
                    <a:pt x="1663" y="1003"/>
                  </a:lnTo>
                  <a:lnTo>
                    <a:pt x="1665" y="1017"/>
                  </a:lnTo>
                  <a:lnTo>
                    <a:pt x="1656" y="1022"/>
                  </a:lnTo>
                  <a:lnTo>
                    <a:pt x="1653" y="1036"/>
                  </a:lnTo>
                  <a:lnTo>
                    <a:pt x="1696" y="1088"/>
                  </a:lnTo>
                  <a:lnTo>
                    <a:pt x="1679" y="1092"/>
                  </a:lnTo>
                  <a:lnTo>
                    <a:pt x="1677" y="1104"/>
                  </a:lnTo>
                  <a:lnTo>
                    <a:pt x="1689" y="1128"/>
                  </a:lnTo>
                  <a:lnTo>
                    <a:pt x="1682" y="1147"/>
                  </a:lnTo>
                  <a:lnTo>
                    <a:pt x="1689" y="1166"/>
                  </a:lnTo>
                  <a:lnTo>
                    <a:pt x="1642" y="1175"/>
                  </a:lnTo>
                  <a:lnTo>
                    <a:pt x="1637" y="1180"/>
                  </a:lnTo>
                  <a:lnTo>
                    <a:pt x="1646" y="1180"/>
                  </a:lnTo>
                  <a:lnTo>
                    <a:pt x="1646" y="1194"/>
                  </a:lnTo>
                  <a:lnTo>
                    <a:pt x="1611" y="1208"/>
                  </a:lnTo>
                  <a:lnTo>
                    <a:pt x="1604" y="1225"/>
                  </a:lnTo>
                  <a:lnTo>
                    <a:pt x="1580" y="1227"/>
                  </a:lnTo>
                  <a:lnTo>
                    <a:pt x="1564" y="1206"/>
                  </a:lnTo>
                  <a:lnTo>
                    <a:pt x="1538" y="1227"/>
                  </a:lnTo>
                  <a:lnTo>
                    <a:pt x="1523" y="1223"/>
                  </a:lnTo>
                  <a:lnTo>
                    <a:pt x="1516" y="1241"/>
                  </a:lnTo>
                  <a:lnTo>
                    <a:pt x="1526" y="1251"/>
                  </a:lnTo>
                  <a:lnTo>
                    <a:pt x="1483" y="1296"/>
                  </a:lnTo>
                  <a:lnTo>
                    <a:pt x="1486" y="1310"/>
                  </a:lnTo>
                  <a:lnTo>
                    <a:pt x="1500" y="1310"/>
                  </a:lnTo>
                  <a:lnTo>
                    <a:pt x="1500" y="1324"/>
                  </a:lnTo>
                  <a:lnTo>
                    <a:pt x="1540" y="1383"/>
                  </a:lnTo>
                  <a:lnTo>
                    <a:pt x="1540" y="1426"/>
                  </a:lnTo>
                  <a:lnTo>
                    <a:pt x="1566" y="1518"/>
                  </a:lnTo>
                  <a:lnTo>
                    <a:pt x="1582" y="1537"/>
                  </a:lnTo>
                  <a:lnTo>
                    <a:pt x="1587" y="1570"/>
                  </a:lnTo>
                  <a:lnTo>
                    <a:pt x="1587" y="1570"/>
                  </a:lnTo>
                  <a:lnTo>
                    <a:pt x="1587" y="1584"/>
                  </a:lnTo>
                  <a:lnTo>
                    <a:pt x="1587" y="1584"/>
                  </a:lnTo>
                  <a:lnTo>
                    <a:pt x="1585" y="1589"/>
                  </a:lnTo>
                  <a:lnTo>
                    <a:pt x="1585" y="1589"/>
                  </a:lnTo>
                  <a:lnTo>
                    <a:pt x="1585" y="1596"/>
                  </a:lnTo>
                  <a:lnTo>
                    <a:pt x="1585" y="1596"/>
                  </a:lnTo>
                  <a:lnTo>
                    <a:pt x="1571" y="1660"/>
                  </a:lnTo>
                  <a:lnTo>
                    <a:pt x="1554" y="1667"/>
                  </a:lnTo>
                  <a:lnTo>
                    <a:pt x="1554" y="1684"/>
                  </a:lnTo>
                  <a:lnTo>
                    <a:pt x="1568" y="1698"/>
                  </a:lnTo>
                  <a:lnTo>
                    <a:pt x="1566" y="1717"/>
                  </a:lnTo>
                  <a:lnTo>
                    <a:pt x="1559" y="1740"/>
                  </a:lnTo>
                  <a:lnTo>
                    <a:pt x="1564" y="1745"/>
                  </a:lnTo>
                  <a:lnTo>
                    <a:pt x="1547" y="1757"/>
                  </a:lnTo>
                  <a:lnTo>
                    <a:pt x="1549" y="1766"/>
                  </a:lnTo>
                  <a:lnTo>
                    <a:pt x="1564" y="1759"/>
                  </a:lnTo>
                  <a:lnTo>
                    <a:pt x="1556" y="1778"/>
                  </a:lnTo>
                  <a:lnTo>
                    <a:pt x="1564" y="1769"/>
                  </a:lnTo>
                  <a:lnTo>
                    <a:pt x="1561" y="1778"/>
                  </a:lnTo>
                  <a:lnTo>
                    <a:pt x="1582" y="1807"/>
                  </a:lnTo>
                  <a:lnTo>
                    <a:pt x="1573" y="1804"/>
                  </a:lnTo>
                  <a:lnTo>
                    <a:pt x="1568" y="1816"/>
                  </a:lnTo>
                  <a:lnTo>
                    <a:pt x="1556" y="1811"/>
                  </a:lnTo>
                  <a:lnTo>
                    <a:pt x="1538" y="1828"/>
                  </a:lnTo>
                  <a:lnTo>
                    <a:pt x="1571" y="1852"/>
                  </a:lnTo>
                  <a:lnTo>
                    <a:pt x="1571" y="1889"/>
                  </a:lnTo>
                  <a:lnTo>
                    <a:pt x="1585" y="1904"/>
                  </a:lnTo>
                  <a:lnTo>
                    <a:pt x="1580" y="1925"/>
                  </a:lnTo>
                  <a:lnTo>
                    <a:pt x="1568" y="1937"/>
                  </a:lnTo>
                  <a:lnTo>
                    <a:pt x="1556" y="1930"/>
                  </a:lnTo>
                  <a:lnTo>
                    <a:pt x="1547" y="1960"/>
                  </a:lnTo>
                  <a:lnTo>
                    <a:pt x="1540" y="1927"/>
                  </a:lnTo>
                  <a:lnTo>
                    <a:pt x="1519" y="1927"/>
                  </a:lnTo>
                  <a:lnTo>
                    <a:pt x="1516" y="1918"/>
                  </a:lnTo>
                  <a:lnTo>
                    <a:pt x="1500" y="1922"/>
                  </a:lnTo>
                  <a:lnTo>
                    <a:pt x="1478" y="1948"/>
                  </a:lnTo>
                  <a:lnTo>
                    <a:pt x="1412" y="1925"/>
                  </a:lnTo>
                  <a:lnTo>
                    <a:pt x="1398" y="1934"/>
                  </a:lnTo>
                  <a:lnTo>
                    <a:pt x="1398" y="1934"/>
                  </a:lnTo>
                  <a:lnTo>
                    <a:pt x="1398" y="1939"/>
                  </a:lnTo>
                  <a:lnTo>
                    <a:pt x="1398" y="1939"/>
                  </a:lnTo>
                  <a:lnTo>
                    <a:pt x="1389" y="1951"/>
                  </a:lnTo>
                  <a:lnTo>
                    <a:pt x="1374" y="1953"/>
                  </a:lnTo>
                  <a:lnTo>
                    <a:pt x="1377" y="1965"/>
                  </a:lnTo>
                  <a:lnTo>
                    <a:pt x="1351" y="1984"/>
                  </a:lnTo>
                  <a:lnTo>
                    <a:pt x="1322" y="1993"/>
                  </a:lnTo>
                  <a:lnTo>
                    <a:pt x="1294" y="1984"/>
                  </a:lnTo>
                  <a:lnTo>
                    <a:pt x="1282" y="1993"/>
                  </a:lnTo>
                  <a:lnTo>
                    <a:pt x="1266" y="2012"/>
                  </a:lnTo>
                  <a:lnTo>
                    <a:pt x="1258" y="2041"/>
                  </a:lnTo>
                  <a:lnTo>
                    <a:pt x="1258" y="2041"/>
                  </a:lnTo>
                  <a:lnTo>
                    <a:pt x="1178" y="2026"/>
                  </a:lnTo>
                  <a:lnTo>
                    <a:pt x="1010" y="1944"/>
                  </a:lnTo>
                  <a:lnTo>
                    <a:pt x="951" y="1925"/>
                  </a:lnTo>
                  <a:lnTo>
                    <a:pt x="908" y="1918"/>
                  </a:lnTo>
                  <a:lnTo>
                    <a:pt x="835" y="1953"/>
                  </a:lnTo>
                  <a:lnTo>
                    <a:pt x="809" y="1922"/>
                  </a:lnTo>
                  <a:lnTo>
                    <a:pt x="809" y="1911"/>
                  </a:lnTo>
                  <a:lnTo>
                    <a:pt x="821" y="1911"/>
                  </a:lnTo>
                  <a:lnTo>
                    <a:pt x="821" y="1904"/>
                  </a:lnTo>
                  <a:lnTo>
                    <a:pt x="788" y="1894"/>
                  </a:lnTo>
                  <a:lnTo>
                    <a:pt x="783" y="1873"/>
                  </a:lnTo>
                  <a:lnTo>
                    <a:pt x="759" y="1889"/>
                  </a:lnTo>
                  <a:lnTo>
                    <a:pt x="759" y="1899"/>
                  </a:lnTo>
                  <a:lnTo>
                    <a:pt x="783" y="1911"/>
                  </a:lnTo>
                  <a:lnTo>
                    <a:pt x="774" y="1930"/>
                  </a:lnTo>
                  <a:lnTo>
                    <a:pt x="733" y="1913"/>
                  </a:lnTo>
                  <a:lnTo>
                    <a:pt x="738" y="1892"/>
                  </a:lnTo>
                  <a:lnTo>
                    <a:pt x="724" y="1880"/>
                  </a:lnTo>
                  <a:lnTo>
                    <a:pt x="731" y="1866"/>
                  </a:lnTo>
                  <a:lnTo>
                    <a:pt x="743" y="1863"/>
                  </a:lnTo>
                  <a:lnTo>
                    <a:pt x="731" y="1849"/>
                  </a:lnTo>
                  <a:lnTo>
                    <a:pt x="715" y="1856"/>
                  </a:lnTo>
                  <a:lnTo>
                    <a:pt x="707" y="1830"/>
                  </a:lnTo>
                  <a:lnTo>
                    <a:pt x="689" y="1816"/>
                  </a:lnTo>
                  <a:lnTo>
                    <a:pt x="684" y="1828"/>
                  </a:lnTo>
                  <a:lnTo>
                    <a:pt x="689" y="1840"/>
                  </a:lnTo>
                  <a:lnTo>
                    <a:pt x="674" y="1854"/>
                  </a:lnTo>
                  <a:lnTo>
                    <a:pt x="667" y="1818"/>
                  </a:lnTo>
                  <a:lnTo>
                    <a:pt x="644" y="1816"/>
                  </a:lnTo>
                  <a:lnTo>
                    <a:pt x="636" y="1809"/>
                  </a:lnTo>
                  <a:lnTo>
                    <a:pt x="634" y="1823"/>
                  </a:lnTo>
                  <a:lnTo>
                    <a:pt x="641" y="1833"/>
                  </a:lnTo>
                  <a:lnTo>
                    <a:pt x="627" y="1830"/>
                  </a:lnTo>
                  <a:lnTo>
                    <a:pt x="608" y="1842"/>
                  </a:lnTo>
                  <a:lnTo>
                    <a:pt x="587" y="1844"/>
                  </a:lnTo>
                  <a:lnTo>
                    <a:pt x="566" y="1870"/>
                  </a:lnTo>
                  <a:lnTo>
                    <a:pt x="568" y="1887"/>
                  </a:lnTo>
                  <a:lnTo>
                    <a:pt x="540" y="1908"/>
                  </a:lnTo>
                  <a:lnTo>
                    <a:pt x="549" y="1920"/>
                  </a:lnTo>
                  <a:lnTo>
                    <a:pt x="540" y="1930"/>
                  </a:lnTo>
                  <a:lnTo>
                    <a:pt x="563" y="1948"/>
                  </a:lnTo>
                  <a:lnTo>
                    <a:pt x="577" y="1946"/>
                  </a:lnTo>
                  <a:lnTo>
                    <a:pt x="582" y="1960"/>
                  </a:lnTo>
                  <a:lnTo>
                    <a:pt x="580" y="1951"/>
                  </a:lnTo>
                  <a:lnTo>
                    <a:pt x="592" y="1958"/>
                  </a:lnTo>
                  <a:lnTo>
                    <a:pt x="613" y="1956"/>
                  </a:lnTo>
                  <a:lnTo>
                    <a:pt x="613" y="1941"/>
                  </a:lnTo>
                  <a:lnTo>
                    <a:pt x="620" y="1944"/>
                  </a:lnTo>
                  <a:lnTo>
                    <a:pt x="622" y="1937"/>
                  </a:lnTo>
                  <a:lnTo>
                    <a:pt x="644" y="1939"/>
                  </a:lnTo>
                  <a:lnTo>
                    <a:pt x="660" y="1932"/>
                  </a:lnTo>
                  <a:lnTo>
                    <a:pt x="674" y="1953"/>
                  </a:lnTo>
                  <a:lnTo>
                    <a:pt x="665" y="1963"/>
                  </a:lnTo>
                  <a:lnTo>
                    <a:pt x="663" y="1948"/>
                  </a:lnTo>
                  <a:lnTo>
                    <a:pt x="653" y="1958"/>
                  </a:lnTo>
                  <a:lnTo>
                    <a:pt x="660" y="1984"/>
                  </a:lnTo>
                  <a:lnTo>
                    <a:pt x="641" y="2000"/>
                  </a:lnTo>
                  <a:lnTo>
                    <a:pt x="634" y="1996"/>
                  </a:lnTo>
                  <a:lnTo>
                    <a:pt x="639" y="1982"/>
                  </a:lnTo>
                  <a:lnTo>
                    <a:pt x="608" y="1967"/>
                  </a:lnTo>
                  <a:lnTo>
                    <a:pt x="601" y="1979"/>
                  </a:lnTo>
                  <a:lnTo>
                    <a:pt x="570" y="1993"/>
                  </a:lnTo>
                  <a:lnTo>
                    <a:pt x="577" y="2010"/>
                  </a:lnTo>
                  <a:lnTo>
                    <a:pt x="589" y="2005"/>
                  </a:lnTo>
                  <a:lnTo>
                    <a:pt x="589" y="2017"/>
                  </a:lnTo>
                  <a:lnTo>
                    <a:pt x="554" y="2026"/>
                  </a:lnTo>
                  <a:lnTo>
                    <a:pt x="535" y="2017"/>
                  </a:lnTo>
                  <a:lnTo>
                    <a:pt x="525" y="2026"/>
                  </a:lnTo>
                  <a:lnTo>
                    <a:pt x="490" y="2019"/>
                  </a:lnTo>
                  <a:lnTo>
                    <a:pt x="469" y="1986"/>
                  </a:lnTo>
                  <a:lnTo>
                    <a:pt x="450" y="1982"/>
                  </a:lnTo>
                  <a:lnTo>
                    <a:pt x="431" y="1991"/>
                  </a:lnTo>
                  <a:lnTo>
                    <a:pt x="419" y="1977"/>
                  </a:lnTo>
                  <a:lnTo>
                    <a:pt x="395" y="2000"/>
                  </a:lnTo>
                  <a:lnTo>
                    <a:pt x="360" y="2012"/>
                  </a:lnTo>
                  <a:lnTo>
                    <a:pt x="348" y="2034"/>
                  </a:lnTo>
                  <a:lnTo>
                    <a:pt x="336" y="2026"/>
                  </a:lnTo>
                  <a:lnTo>
                    <a:pt x="308" y="2041"/>
                  </a:lnTo>
                  <a:lnTo>
                    <a:pt x="270" y="2034"/>
                  </a:lnTo>
                  <a:lnTo>
                    <a:pt x="260" y="2045"/>
                  </a:lnTo>
                  <a:lnTo>
                    <a:pt x="242" y="2041"/>
                  </a:lnTo>
                  <a:lnTo>
                    <a:pt x="230" y="2008"/>
                  </a:lnTo>
                  <a:lnTo>
                    <a:pt x="187" y="2005"/>
                  </a:lnTo>
                  <a:lnTo>
                    <a:pt x="173" y="2034"/>
                  </a:lnTo>
                  <a:lnTo>
                    <a:pt x="109" y="2055"/>
                  </a:lnTo>
                  <a:lnTo>
                    <a:pt x="95" y="2053"/>
                  </a:lnTo>
                  <a:lnTo>
                    <a:pt x="74" y="2029"/>
                  </a:lnTo>
                  <a:lnTo>
                    <a:pt x="104" y="2026"/>
                  </a:lnTo>
                  <a:lnTo>
                    <a:pt x="97" y="2008"/>
                  </a:lnTo>
                  <a:lnTo>
                    <a:pt x="109" y="1996"/>
                  </a:lnTo>
                  <a:lnTo>
                    <a:pt x="97" y="2003"/>
                  </a:lnTo>
                  <a:lnTo>
                    <a:pt x="83" y="2000"/>
                  </a:lnTo>
                  <a:lnTo>
                    <a:pt x="67" y="2015"/>
                  </a:lnTo>
                  <a:lnTo>
                    <a:pt x="48" y="2005"/>
                  </a:lnTo>
                  <a:lnTo>
                    <a:pt x="33" y="1967"/>
                  </a:lnTo>
                  <a:lnTo>
                    <a:pt x="7" y="1939"/>
                  </a:lnTo>
                  <a:lnTo>
                    <a:pt x="0" y="1908"/>
                  </a:lnTo>
                  <a:lnTo>
                    <a:pt x="22" y="1875"/>
                  </a:lnTo>
                  <a:lnTo>
                    <a:pt x="12" y="1835"/>
                  </a:lnTo>
                  <a:lnTo>
                    <a:pt x="31" y="1781"/>
                  </a:lnTo>
                  <a:lnTo>
                    <a:pt x="29" y="1745"/>
                  </a:lnTo>
                  <a:lnTo>
                    <a:pt x="43" y="1731"/>
                  </a:lnTo>
                  <a:lnTo>
                    <a:pt x="43" y="1700"/>
                  </a:lnTo>
                  <a:lnTo>
                    <a:pt x="67" y="1662"/>
                  </a:lnTo>
                  <a:lnTo>
                    <a:pt x="59" y="1636"/>
                  </a:lnTo>
                  <a:lnTo>
                    <a:pt x="36" y="1606"/>
                  </a:lnTo>
                  <a:lnTo>
                    <a:pt x="41" y="1530"/>
                  </a:lnTo>
                  <a:lnTo>
                    <a:pt x="95" y="1438"/>
                  </a:lnTo>
                  <a:lnTo>
                    <a:pt x="109" y="1364"/>
                  </a:lnTo>
                  <a:lnTo>
                    <a:pt x="142" y="1343"/>
                  </a:lnTo>
                  <a:lnTo>
                    <a:pt x="133" y="1282"/>
                  </a:lnTo>
                  <a:lnTo>
                    <a:pt x="154" y="1227"/>
                  </a:lnTo>
                  <a:lnTo>
                    <a:pt x="156" y="1194"/>
                  </a:lnTo>
                  <a:lnTo>
                    <a:pt x="178" y="1173"/>
                  </a:lnTo>
                  <a:lnTo>
                    <a:pt x="175" y="1109"/>
                  </a:lnTo>
                  <a:lnTo>
                    <a:pt x="199" y="1057"/>
                  </a:lnTo>
                  <a:lnTo>
                    <a:pt x="227" y="1038"/>
                  </a:lnTo>
                  <a:lnTo>
                    <a:pt x="272" y="984"/>
                  </a:lnTo>
                  <a:lnTo>
                    <a:pt x="277" y="953"/>
                  </a:lnTo>
                  <a:lnTo>
                    <a:pt x="305" y="948"/>
                  </a:lnTo>
                  <a:lnTo>
                    <a:pt x="312" y="925"/>
                  </a:lnTo>
                  <a:lnTo>
                    <a:pt x="336" y="922"/>
                  </a:lnTo>
                  <a:lnTo>
                    <a:pt x="348" y="910"/>
                  </a:lnTo>
                  <a:lnTo>
                    <a:pt x="386" y="818"/>
                  </a:lnTo>
                  <a:lnTo>
                    <a:pt x="414" y="769"/>
                  </a:lnTo>
                  <a:lnTo>
                    <a:pt x="435" y="761"/>
                  </a:lnTo>
                  <a:lnTo>
                    <a:pt x="435" y="761"/>
                  </a:lnTo>
                  <a:lnTo>
                    <a:pt x="466" y="735"/>
                  </a:lnTo>
                  <a:lnTo>
                    <a:pt x="466" y="735"/>
                  </a:lnTo>
                  <a:lnTo>
                    <a:pt x="473" y="717"/>
                  </a:lnTo>
                  <a:lnTo>
                    <a:pt x="473" y="717"/>
                  </a:lnTo>
                  <a:lnTo>
                    <a:pt x="483" y="681"/>
                  </a:lnTo>
                  <a:lnTo>
                    <a:pt x="511" y="638"/>
                  </a:lnTo>
                  <a:lnTo>
                    <a:pt x="516" y="575"/>
                  </a:lnTo>
                  <a:lnTo>
                    <a:pt x="540" y="530"/>
                  </a:lnTo>
                  <a:lnTo>
                    <a:pt x="528" y="530"/>
                  </a:lnTo>
                  <a:lnTo>
                    <a:pt x="530" y="516"/>
                  </a:lnTo>
                  <a:lnTo>
                    <a:pt x="589" y="459"/>
                  </a:lnTo>
                  <a:lnTo>
                    <a:pt x="566" y="430"/>
                  </a:lnTo>
                  <a:lnTo>
                    <a:pt x="596" y="393"/>
                  </a:lnTo>
                  <a:lnTo>
                    <a:pt x="596" y="374"/>
                  </a:lnTo>
                  <a:lnTo>
                    <a:pt x="580" y="388"/>
                  </a:lnTo>
                  <a:lnTo>
                    <a:pt x="575" y="378"/>
                  </a:lnTo>
                  <a:lnTo>
                    <a:pt x="594" y="362"/>
                  </a:lnTo>
                  <a:lnTo>
                    <a:pt x="601" y="331"/>
                  </a:lnTo>
                  <a:lnTo>
                    <a:pt x="561" y="317"/>
                  </a:lnTo>
                  <a:lnTo>
                    <a:pt x="575" y="298"/>
                  </a:lnTo>
                  <a:lnTo>
                    <a:pt x="547" y="220"/>
                  </a:lnTo>
                  <a:lnTo>
                    <a:pt x="549" y="192"/>
                  </a:lnTo>
                  <a:lnTo>
                    <a:pt x="549" y="192"/>
                  </a:lnTo>
                  <a:lnTo>
                    <a:pt x="566" y="187"/>
                  </a:lnTo>
                  <a:lnTo>
                    <a:pt x="582" y="192"/>
                  </a:lnTo>
                  <a:lnTo>
                    <a:pt x="634" y="255"/>
                  </a:lnTo>
                  <a:lnTo>
                    <a:pt x="655" y="241"/>
                  </a:lnTo>
                  <a:lnTo>
                    <a:pt x="663" y="244"/>
                  </a:lnTo>
                  <a:lnTo>
                    <a:pt x="667" y="232"/>
                  </a:lnTo>
                  <a:lnTo>
                    <a:pt x="653" y="168"/>
                  </a:lnTo>
                  <a:lnTo>
                    <a:pt x="712" y="156"/>
                  </a:lnTo>
                  <a:lnTo>
                    <a:pt x="710" y="170"/>
                  </a:lnTo>
                  <a:lnTo>
                    <a:pt x="705" y="156"/>
                  </a:lnTo>
                  <a:lnTo>
                    <a:pt x="698" y="161"/>
                  </a:lnTo>
                  <a:lnTo>
                    <a:pt x="715" y="180"/>
                  </a:lnTo>
                  <a:lnTo>
                    <a:pt x="705" y="199"/>
                  </a:lnTo>
                  <a:lnTo>
                    <a:pt x="719" y="225"/>
                  </a:lnTo>
                  <a:lnTo>
                    <a:pt x="719" y="237"/>
                  </a:lnTo>
                  <a:lnTo>
                    <a:pt x="738" y="253"/>
                  </a:lnTo>
                  <a:lnTo>
                    <a:pt x="738" y="253"/>
                  </a:lnTo>
                  <a:lnTo>
                    <a:pt x="736" y="251"/>
                  </a:lnTo>
                  <a:lnTo>
                    <a:pt x="736" y="251"/>
                  </a:lnTo>
                  <a:lnTo>
                    <a:pt x="776" y="258"/>
                  </a:lnTo>
                  <a:lnTo>
                    <a:pt x="793" y="246"/>
                  </a:lnTo>
                  <a:lnTo>
                    <a:pt x="788" y="265"/>
                  </a:lnTo>
                  <a:lnTo>
                    <a:pt x="797" y="277"/>
                  </a:lnTo>
                  <a:lnTo>
                    <a:pt x="807" y="270"/>
                  </a:lnTo>
                  <a:lnTo>
                    <a:pt x="838" y="267"/>
                  </a:lnTo>
                  <a:lnTo>
                    <a:pt x="838" y="284"/>
                  </a:lnTo>
                  <a:lnTo>
                    <a:pt x="823" y="300"/>
                  </a:lnTo>
                  <a:lnTo>
                    <a:pt x="816" y="300"/>
                  </a:lnTo>
                  <a:lnTo>
                    <a:pt x="809" y="284"/>
                  </a:lnTo>
                  <a:lnTo>
                    <a:pt x="793" y="298"/>
                  </a:lnTo>
                  <a:lnTo>
                    <a:pt x="800" y="331"/>
                  </a:lnTo>
                  <a:lnTo>
                    <a:pt x="778" y="352"/>
                  </a:lnTo>
                  <a:lnTo>
                    <a:pt x="788" y="364"/>
                  </a:lnTo>
                  <a:lnTo>
                    <a:pt x="797" y="355"/>
                  </a:lnTo>
                  <a:lnTo>
                    <a:pt x="807" y="367"/>
                  </a:lnTo>
                  <a:lnTo>
                    <a:pt x="835" y="343"/>
                  </a:lnTo>
                  <a:lnTo>
                    <a:pt x="840" y="322"/>
                  </a:lnTo>
                  <a:lnTo>
                    <a:pt x="845" y="326"/>
                  </a:lnTo>
                  <a:lnTo>
                    <a:pt x="868" y="310"/>
                  </a:lnTo>
                  <a:lnTo>
                    <a:pt x="856" y="298"/>
                  </a:lnTo>
                  <a:lnTo>
                    <a:pt x="861" y="284"/>
                  </a:lnTo>
                  <a:lnTo>
                    <a:pt x="871" y="286"/>
                  </a:lnTo>
                  <a:lnTo>
                    <a:pt x="868" y="267"/>
                  </a:lnTo>
                  <a:lnTo>
                    <a:pt x="890" y="260"/>
                  </a:lnTo>
                  <a:lnTo>
                    <a:pt x="913" y="272"/>
                  </a:lnTo>
                  <a:lnTo>
                    <a:pt x="927" y="263"/>
                  </a:lnTo>
                  <a:lnTo>
                    <a:pt x="927" y="263"/>
                  </a:lnTo>
                  <a:lnTo>
                    <a:pt x="930" y="258"/>
                  </a:lnTo>
                  <a:lnTo>
                    <a:pt x="930" y="258"/>
                  </a:lnTo>
                  <a:lnTo>
                    <a:pt x="937" y="241"/>
                  </a:lnTo>
                  <a:lnTo>
                    <a:pt x="958" y="246"/>
                  </a:lnTo>
                  <a:lnTo>
                    <a:pt x="963" y="260"/>
                  </a:lnTo>
                  <a:lnTo>
                    <a:pt x="975" y="253"/>
                  </a:lnTo>
                  <a:lnTo>
                    <a:pt x="942" y="211"/>
                  </a:lnTo>
                  <a:lnTo>
                    <a:pt x="944" y="199"/>
                  </a:lnTo>
                  <a:lnTo>
                    <a:pt x="949" y="213"/>
                  </a:lnTo>
                  <a:lnTo>
                    <a:pt x="958" y="213"/>
                  </a:lnTo>
                  <a:lnTo>
                    <a:pt x="960" y="199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27">
              <a:extLst>
                <a:ext uri="{FF2B5EF4-FFF2-40B4-BE49-F238E27FC236}">
                  <a16:creationId xmlns:a16="http://schemas.microsoft.com/office/drawing/2014/main" id="{798886EE-2E2F-CCDB-8E97-A4F39CFF5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251" y="4081880"/>
              <a:ext cx="2154255" cy="2082730"/>
            </a:xfrm>
            <a:custGeom>
              <a:avLst/>
              <a:gdLst>
                <a:gd name="T0" fmla="*/ 757 w 2933"/>
                <a:gd name="T1" fmla="*/ 50 h 3015"/>
                <a:gd name="T2" fmla="*/ 904 w 2933"/>
                <a:gd name="T3" fmla="*/ 180 h 3015"/>
                <a:gd name="T4" fmla="*/ 975 w 2933"/>
                <a:gd name="T5" fmla="*/ 241 h 3015"/>
                <a:gd name="T6" fmla="*/ 1041 w 2933"/>
                <a:gd name="T7" fmla="*/ 331 h 3015"/>
                <a:gd name="T8" fmla="*/ 1105 w 2933"/>
                <a:gd name="T9" fmla="*/ 270 h 3015"/>
                <a:gd name="T10" fmla="*/ 1119 w 2933"/>
                <a:gd name="T11" fmla="*/ 161 h 3015"/>
                <a:gd name="T12" fmla="*/ 1244 w 2933"/>
                <a:gd name="T13" fmla="*/ 192 h 3015"/>
                <a:gd name="T14" fmla="*/ 1337 w 2933"/>
                <a:gd name="T15" fmla="*/ 274 h 3015"/>
                <a:gd name="T16" fmla="*/ 1393 w 2933"/>
                <a:gd name="T17" fmla="*/ 192 h 3015"/>
                <a:gd name="T18" fmla="*/ 1481 w 2933"/>
                <a:gd name="T19" fmla="*/ 50 h 3015"/>
                <a:gd name="T20" fmla="*/ 1559 w 2933"/>
                <a:gd name="T21" fmla="*/ 168 h 3015"/>
                <a:gd name="T22" fmla="*/ 1720 w 2933"/>
                <a:gd name="T23" fmla="*/ 166 h 3015"/>
                <a:gd name="T24" fmla="*/ 1885 w 2933"/>
                <a:gd name="T25" fmla="*/ 232 h 3015"/>
                <a:gd name="T26" fmla="*/ 1942 w 2933"/>
                <a:gd name="T27" fmla="*/ 345 h 3015"/>
                <a:gd name="T28" fmla="*/ 2046 w 2933"/>
                <a:gd name="T29" fmla="*/ 516 h 3015"/>
                <a:gd name="T30" fmla="*/ 2124 w 2933"/>
                <a:gd name="T31" fmla="*/ 665 h 3015"/>
                <a:gd name="T32" fmla="*/ 2181 w 2933"/>
                <a:gd name="T33" fmla="*/ 960 h 3015"/>
                <a:gd name="T34" fmla="*/ 2356 w 2933"/>
                <a:gd name="T35" fmla="*/ 1135 h 3015"/>
                <a:gd name="T36" fmla="*/ 2536 w 2933"/>
                <a:gd name="T37" fmla="*/ 1331 h 3015"/>
                <a:gd name="T38" fmla="*/ 2803 w 2933"/>
                <a:gd name="T39" fmla="*/ 1513 h 3015"/>
                <a:gd name="T40" fmla="*/ 2916 w 2933"/>
                <a:gd name="T41" fmla="*/ 1738 h 3015"/>
                <a:gd name="T42" fmla="*/ 2772 w 2933"/>
                <a:gd name="T43" fmla="*/ 1859 h 3015"/>
                <a:gd name="T44" fmla="*/ 2538 w 2933"/>
                <a:gd name="T45" fmla="*/ 2098 h 3015"/>
                <a:gd name="T46" fmla="*/ 2375 w 2933"/>
                <a:gd name="T47" fmla="*/ 2403 h 3015"/>
                <a:gd name="T48" fmla="*/ 2486 w 2933"/>
                <a:gd name="T49" fmla="*/ 2691 h 3015"/>
                <a:gd name="T50" fmla="*/ 2372 w 2933"/>
                <a:gd name="T51" fmla="*/ 2814 h 3015"/>
                <a:gd name="T52" fmla="*/ 2235 w 2933"/>
                <a:gd name="T53" fmla="*/ 2648 h 3015"/>
                <a:gd name="T54" fmla="*/ 1982 w 2933"/>
                <a:gd name="T55" fmla="*/ 2604 h 3015"/>
                <a:gd name="T56" fmla="*/ 1810 w 2933"/>
                <a:gd name="T57" fmla="*/ 2710 h 3015"/>
                <a:gd name="T58" fmla="*/ 1483 w 2933"/>
                <a:gd name="T59" fmla="*/ 2800 h 3015"/>
                <a:gd name="T60" fmla="*/ 1289 w 2933"/>
                <a:gd name="T61" fmla="*/ 2904 h 3015"/>
                <a:gd name="T62" fmla="*/ 1036 w 2933"/>
                <a:gd name="T63" fmla="*/ 2771 h 3015"/>
                <a:gd name="T64" fmla="*/ 901 w 2933"/>
                <a:gd name="T65" fmla="*/ 2831 h 3015"/>
                <a:gd name="T66" fmla="*/ 762 w 2933"/>
                <a:gd name="T67" fmla="*/ 2916 h 3015"/>
                <a:gd name="T68" fmla="*/ 618 w 2933"/>
                <a:gd name="T69" fmla="*/ 2826 h 3015"/>
                <a:gd name="T70" fmla="*/ 473 w 2933"/>
                <a:gd name="T71" fmla="*/ 2736 h 3015"/>
                <a:gd name="T72" fmla="*/ 516 w 2933"/>
                <a:gd name="T73" fmla="*/ 2665 h 3015"/>
                <a:gd name="T74" fmla="*/ 686 w 2933"/>
                <a:gd name="T75" fmla="*/ 2663 h 3015"/>
                <a:gd name="T76" fmla="*/ 672 w 2933"/>
                <a:gd name="T77" fmla="*/ 2504 h 3015"/>
                <a:gd name="T78" fmla="*/ 703 w 2933"/>
                <a:gd name="T79" fmla="*/ 2322 h 3015"/>
                <a:gd name="T80" fmla="*/ 618 w 2933"/>
                <a:gd name="T81" fmla="*/ 2036 h 3015"/>
                <a:gd name="T82" fmla="*/ 764 w 2933"/>
                <a:gd name="T83" fmla="*/ 1906 h 3015"/>
                <a:gd name="T84" fmla="*/ 781 w 2933"/>
                <a:gd name="T85" fmla="*/ 1729 h 3015"/>
                <a:gd name="T86" fmla="*/ 901 w 2933"/>
                <a:gd name="T87" fmla="*/ 1729 h 3015"/>
                <a:gd name="T88" fmla="*/ 875 w 2933"/>
                <a:gd name="T89" fmla="*/ 1601 h 3015"/>
                <a:gd name="T90" fmla="*/ 857 w 2933"/>
                <a:gd name="T91" fmla="*/ 1466 h 3015"/>
                <a:gd name="T92" fmla="*/ 745 w 2933"/>
                <a:gd name="T93" fmla="*/ 1364 h 3015"/>
                <a:gd name="T94" fmla="*/ 691 w 2933"/>
                <a:gd name="T95" fmla="*/ 1230 h 3015"/>
                <a:gd name="T96" fmla="*/ 684 w 2933"/>
                <a:gd name="T97" fmla="*/ 1107 h 3015"/>
                <a:gd name="T98" fmla="*/ 653 w 2933"/>
                <a:gd name="T99" fmla="*/ 979 h 3015"/>
                <a:gd name="T100" fmla="*/ 556 w 2933"/>
                <a:gd name="T101" fmla="*/ 915 h 3015"/>
                <a:gd name="T102" fmla="*/ 469 w 2933"/>
                <a:gd name="T103" fmla="*/ 802 h 3015"/>
                <a:gd name="T104" fmla="*/ 393 w 2933"/>
                <a:gd name="T105" fmla="*/ 806 h 3015"/>
                <a:gd name="T106" fmla="*/ 355 w 2933"/>
                <a:gd name="T107" fmla="*/ 769 h 3015"/>
                <a:gd name="T108" fmla="*/ 194 w 2933"/>
                <a:gd name="T109" fmla="*/ 776 h 3015"/>
                <a:gd name="T110" fmla="*/ 237 w 2933"/>
                <a:gd name="T111" fmla="*/ 849 h 3015"/>
                <a:gd name="T112" fmla="*/ 78 w 2933"/>
                <a:gd name="T113" fmla="*/ 925 h 3015"/>
                <a:gd name="T114" fmla="*/ 69 w 2933"/>
                <a:gd name="T115" fmla="*/ 726 h 3015"/>
                <a:gd name="T116" fmla="*/ 45 w 2933"/>
                <a:gd name="T117" fmla="*/ 537 h 3015"/>
                <a:gd name="T118" fmla="*/ 149 w 2933"/>
                <a:gd name="T119" fmla="*/ 390 h 3015"/>
                <a:gd name="T120" fmla="*/ 334 w 2933"/>
                <a:gd name="T121" fmla="*/ 376 h 3015"/>
                <a:gd name="T122" fmla="*/ 367 w 2933"/>
                <a:gd name="T123" fmla="*/ 324 h 3015"/>
                <a:gd name="T124" fmla="*/ 502 w 2933"/>
                <a:gd name="T125" fmla="*/ 142 h 3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33" h="3015">
                  <a:moveTo>
                    <a:pt x="644" y="45"/>
                  </a:moveTo>
                  <a:lnTo>
                    <a:pt x="663" y="36"/>
                  </a:lnTo>
                  <a:lnTo>
                    <a:pt x="660" y="26"/>
                  </a:lnTo>
                  <a:lnTo>
                    <a:pt x="684" y="0"/>
                  </a:lnTo>
                  <a:lnTo>
                    <a:pt x="705" y="19"/>
                  </a:lnTo>
                  <a:lnTo>
                    <a:pt x="710" y="12"/>
                  </a:lnTo>
                  <a:lnTo>
                    <a:pt x="724" y="19"/>
                  </a:lnTo>
                  <a:lnTo>
                    <a:pt x="726" y="12"/>
                  </a:lnTo>
                  <a:lnTo>
                    <a:pt x="741" y="10"/>
                  </a:lnTo>
                  <a:lnTo>
                    <a:pt x="743" y="21"/>
                  </a:lnTo>
                  <a:lnTo>
                    <a:pt x="757" y="31"/>
                  </a:lnTo>
                  <a:lnTo>
                    <a:pt x="757" y="50"/>
                  </a:lnTo>
                  <a:lnTo>
                    <a:pt x="774" y="47"/>
                  </a:lnTo>
                  <a:lnTo>
                    <a:pt x="800" y="66"/>
                  </a:lnTo>
                  <a:lnTo>
                    <a:pt x="819" y="66"/>
                  </a:lnTo>
                  <a:lnTo>
                    <a:pt x="821" y="92"/>
                  </a:lnTo>
                  <a:lnTo>
                    <a:pt x="840" y="118"/>
                  </a:lnTo>
                  <a:lnTo>
                    <a:pt x="849" y="118"/>
                  </a:lnTo>
                  <a:lnTo>
                    <a:pt x="842" y="125"/>
                  </a:lnTo>
                  <a:lnTo>
                    <a:pt x="861" y="130"/>
                  </a:lnTo>
                  <a:lnTo>
                    <a:pt x="849" y="147"/>
                  </a:lnTo>
                  <a:lnTo>
                    <a:pt x="857" y="161"/>
                  </a:lnTo>
                  <a:lnTo>
                    <a:pt x="892" y="154"/>
                  </a:lnTo>
                  <a:lnTo>
                    <a:pt x="904" y="180"/>
                  </a:lnTo>
                  <a:lnTo>
                    <a:pt x="904" y="180"/>
                  </a:lnTo>
                  <a:lnTo>
                    <a:pt x="909" y="180"/>
                  </a:lnTo>
                  <a:lnTo>
                    <a:pt x="909" y="180"/>
                  </a:lnTo>
                  <a:lnTo>
                    <a:pt x="916" y="177"/>
                  </a:lnTo>
                  <a:lnTo>
                    <a:pt x="916" y="196"/>
                  </a:lnTo>
                  <a:lnTo>
                    <a:pt x="928" y="192"/>
                  </a:lnTo>
                  <a:lnTo>
                    <a:pt x="930" y="201"/>
                  </a:lnTo>
                  <a:lnTo>
                    <a:pt x="939" y="187"/>
                  </a:lnTo>
                  <a:lnTo>
                    <a:pt x="946" y="189"/>
                  </a:lnTo>
                  <a:lnTo>
                    <a:pt x="956" y="213"/>
                  </a:lnTo>
                  <a:lnTo>
                    <a:pt x="980" y="218"/>
                  </a:lnTo>
                  <a:lnTo>
                    <a:pt x="975" y="241"/>
                  </a:lnTo>
                  <a:lnTo>
                    <a:pt x="982" y="256"/>
                  </a:lnTo>
                  <a:lnTo>
                    <a:pt x="975" y="277"/>
                  </a:lnTo>
                  <a:lnTo>
                    <a:pt x="984" y="277"/>
                  </a:lnTo>
                  <a:lnTo>
                    <a:pt x="980" y="284"/>
                  </a:lnTo>
                  <a:lnTo>
                    <a:pt x="987" y="296"/>
                  </a:lnTo>
                  <a:lnTo>
                    <a:pt x="980" y="300"/>
                  </a:lnTo>
                  <a:lnTo>
                    <a:pt x="984" y="315"/>
                  </a:lnTo>
                  <a:lnTo>
                    <a:pt x="998" y="322"/>
                  </a:lnTo>
                  <a:lnTo>
                    <a:pt x="1015" y="315"/>
                  </a:lnTo>
                  <a:lnTo>
                    <a:pt x="1036" y="331"/>
                  </a:lnTo>
                  <a:lnTo>
                    <a:pt x="1036" y="331"/>
                  </a:lnTo>
                  <a:lnTo>
                    <a:pt x="1041" y="331"/>
                  </a:lnTo>
                  <a:lnTo>
                    <a:pt x="1041" y="331"/>
                  </a:lnTo>
                  <a:lnTo>
                    <a:pt x="1050" y="338"/>
                  </a:lnTo>
                  <a:lnTo>
                    <a:pt x="1058" y="331"/>
                  </a:lnTo>
                  <a:lnTo>
                    <a:pt x="1060" y="296"/>
                  </a:lnTo>
                  <a:lnTo>
                    <a:pt x="1081" y="305"/>
                  </a:lnTo>
                  <a:lnTo>
                    <a:pt x="1103" y="293"/>
                  </a:lnTo>
                  <a:lnTo>
                    <a:pt x="1114" y="308"/>
                  </a:lnTo>
                  <a:lnTo>
                    <a:pt x="1129" y="300"/>
                  </a:lnTo>
                  <a:lnTo>
                    <a:pt x="1129" y="272"/>
                  </a:lnTo>
                  <a:lnTo>
                    <a:pt x="1107" y="270"/>
                  </a:lnTo>
                  <a:lnTo>
                    <a:pt x="1107" y="270"/>
                  </a:lnTo>
                  <a:lnTo>
                    <a:pt x="1105" y="270"/>
                  </a:lnTo>
                  <a:lnTo>
                    <a:pt x="1105" y="270"/>
                  </a:lnTo>
                  <a:lnTo>
                    <a:pt x="1103" y="258"/>
                  </a:lnTo>
                  <a:lnTo>
                    <a:pt x="1084" y="256"/>
                  </a:lnTo>
                  <a:lnTo>
                    <a:pt x="1065" y="234"/>
                  </a:lnTo>
                  <a:lnTo>
                    <a:pt x="1050" y="229"/>
                  </a:lnTo>
                  <a:lnTo>
                    <a:pt x="1058" y="208"/>
                  </a:lnTo>
                  <a:lnTo>
                    <a:pt x="1048" y="206"/>
                  </a:lnTo>
                  <a:lnTo>
                    <a:pt x="1050" y="189"/>
                  </a:lnTo>
                  <a:lnTo>
                    <a:pt x="1074" y="194"/>
                  </a:lnTo>
                  <a:lnTo>
                    <a:pt x="1093" y="170"/>
                  </a:lnTo>
                  <a:lnTo>
                    <a:pt x="1105" y="175"/>
                  </a:lnTo>
                  <a:lnTo>
                    <a:pt x="1119" y="161"/>
                  </a:lnTo>
                  <a:lnTo>
                    <a:pt x="1138" y="166"/>
                  </a:lnTo>
                  <a:lnTo>
                    <a:pt x="1147" y="159"/>
                  </a:lnTo>
                  <a:lnTo>
                    <a:pt x="1157" y="173"/>
                  </a:lnTo>
                  <a:lnTo>
                    <a:pt x="1166" y="168"/>
                  </a:lnTo>
                  <a:lnTo>
                    <a:pt x="1166" y="168"/>
                  </a:lnTo>
                  <a:lnTo>
                    <a:pt x="1171" y="166"/>
                  </a:lnTo>
                  <a:lnTo>
                    <a:pt x="1171" y="166"/>
                  </a:lnTo>
                  <a:lnTo>
                    <a:pt x="1183" y="163"/>
                  </a:lnTo>
                  <a:lnTo>
                    <a:pt x="1211" y="203"/>
                  </a:lnTo>
                  <a:lnTo>
                    <a:pt x="1221" y="203"/>
                  </a:lnTo>
                  <a:lnTo>
                    <a:pt x="1218" y="187"/>
                  </a:lnTo>
                  <a:lnTo>
                    <a:pt x="1244" y="192"/>
                  </a:lnTo>
                  <a:lnTo>
                    <a:pt x="1247" y="208"/>
                  </a:lnTo>
                  <a:lnTo>
                    <a:pt x="1273" y="201"/>
                  </a:lnTo>
                  <a:lnTo>
                    <a:pt x="1275" y="187"/>
                  </a:lnTo>
                  <a:lnTo>
                    <a:pt x="1292" y="187"/>
                  </a:lnTo>
                  <a:lnTo>
                    <a:pt x="1292" y="203"/>
                  </a:lnTo>
                  <a:lnTo>
                    <a:pt x="1304" y="199"/>
                  </a:lnTo>
                  <a:lnTo>
                    <a:pt x="1315" y="220"/>
                  </a:lnTo>
                  <a:lnTo>
                    <a:pt x="1301" y="248"/>
                  </a:lnTo>
                  <a:lnTo>
                    <a:pt x="1308" y="263"/>
                  </a:lnTo>
                  <a:lnTo>
                    <a:pt x="1332" y="267"/>
                  </a:lnTo>
                  <a:lnTo>
                    <a:pt x="1327" y="277"/>
                  </a:lnTo>
                  <a:lnTo>
                    <a:pt x="1337" y="274"/>
                  </a:lnTo>
                  <a:lnTo>
                    <a:pt x="1339" y="256"/>
                  </a:lnTo>
                  <a:lnTo>
                    <a:pt x="1372" y="279"/>
                  </a:lnTo>
                  <a:lnTo>
                    <a:pt x="1377" y="260"/>
                  </a:lnTo>
                  <a:lnTo>
                    <a:pt x="1377" y="260"/>
                  </a:lnTo>
                  <a:lnTo>
                    <a:pt x="1379" y="260"/>
                  </a:lnTo>
                  <a:lnTo>
                    <a:pt x="1379" y="260"/>
                  </a:lnTo>
                  <a:lnTo>
                    <a:pt x="1372" y="256"/>
                  </a:lnTo>
                  <a:lnTo>
                    <a:pt x="1384" y="244"/>
                  </a:lnTo>
                  <a:lnTo>
                    <a:pt x="1379" y="215"/>
                  </a:lnTo>
                  <a:lnTo>
                    <a:pt x="1389" y="215"/>
                  </a:lnTo>
                  <a:lnTo>
                    <a:pt x="1379" y="201"/>
                  </a:lnTo>
                  <a:lnTo>
                    <a:pt x="1393" y="192"/>
                  </a:lnTo>
                  <a:lnTo>
                    <a:pt x="1377" y="154"/>
                  </a:lnTo>
                  <a:lnTo>
                    <a:pt x="1382" y="125"/>
                  </a:lnTo>
                  <a:lnTo>
                    <a:pt x="1370" y="109"/>
                  </a:lnTo>
                  <a:lnTo>
                    <a:pt x="1370" y="81"/>
                  </a:lnTo>
                  <a:lnTo>
                    <a:pt x="1393" y="73"/>
                  </a:lnTo>
                  <a:lnTo>
                    <a:pt x="1396" y="83"/>
                  </a:lnTo>
                  <a:lnTo>
                    <a:pt x="1403" y="71"/>
                  </a:lnTo>
                  <a:lnTo>
                    <a:pt x="1415" y="69"/>
                  </a:lnTo>
                  <a:lnTo>
                    <a:pt x="1415" y="52"/>
                  </a:lnTo>
                  <a:lnTo>
                    <a:pt x="1431" y="50"/>
                  </a:lnTo>
                  <a:lnTo>
                    <a:pt x="1429" y="40"/>
                  </a:lnTo>
                  <a:lnTo>
                    <a:pt x="1481" y="50"/>
                  </a:lnTo>
                  <a:lnTo>
                    <a:pt x="1488" y="62"/>
                  </a:lnTo>
                  <a:lnTo>
                    <a:pt x="1483" y="69"/>
                  </a:lnTo>
                  <a:lnTo>
                    <a:pt x="1474" y="66"/>
                  </a:lnTo>
                  <a:lnTo>
                    <a:pt x="1474" y="114"/>
                  </a:lnTo>
                  <a:lnTo>
                    <a:pt x="1493" y="125"/>
                  </a:lnTo>
                  <a:lnTo>
                    <a:pt x="1488" y="135"/>
                  </a:lnTo>
                  <a:lnTo>
                    <a:pt x="1502" y="125"/>
                  </a:lnTo>
                  <a:lnTo>
                    <a:pt x="1512" y="125"/>
                  </a:lnTo>
                  <a:lnTo>
                    <a:pt x="1509" y="154"/>
                  </a:lnTo>
                  <a:lnTo>
                    <a:pt x="1535" y="159"/>
                  </a:lnTo>
                  <a:lnTo>
                    <a:pt x="1535" y="177"/>
                  </a:lnTo>
                  <a:lnTo>
                    <a:pt x="1559" y="168"/>
                  </a:lnTo>
                  <a:lnTo>
                    <a:pt x="1566" y="154"/>
                  </a:lnTo>
                  <a:lnTo>
                    <a:pt x="1580" y="151"/>
                  </a:lnTo>
                  <a:lnTo>
                    <a:pt x="1599" y="166"/>
                  </a:lnTo>
                  <a:lnTo>
                    <a:pt x="1649" y="151"/>
                  </a:lnTo>
                  <a:lnTo>
                    <a:pt x="1651" y="159"/>
                  </a:lnTo>
                  <a:lnTo>
                    <a:pt x="1668" y="147"/>
                  </a:lnTo>
                  <a:lnTo>
                    <a:pt x="1682" y="149"/>
                  </a:lnTo>
                  <a:lnTo>
                    <a:pt x="1675" y="142"/>
                  </a:lnTo>
                  <a:lnTo>
                    <a:pt x="1687" y="144"/>
                  </a:lnTo>
                  <a:lnTo>
                    <a:pt x="1691" y="137"/>
                  </a:lnTo>
                  <a:lnTo>
                    <a:pt x="1720" y="151"/>
                  </a:lnTo>
                  <a:lnTo>
                    <a:pt x="1720" y="166"/>
                  </a:lnTo>
                  <a:lnTo>
                    <a:pt x="1779" y="133"/>
                  </a:lnTo>
                  <a:lnTo>
                    <a:pt x="1779" y="133"/>
                  </a:lnTo>
                  <a:lnTo>
                    <a:pt x="1795" y="147"/>
                  </a:lnTo>
                  <a:lnTo>
                    <a:pt x="1793" y="159"/>
                  </a:lnTo>
                  <a:lnTo>
                    <a:pt x="1803" y="156"/>
                  </a:lnTo>
                  <a:lnTo>
                    <a:pt x="1814" y="166"/>
                  </a:lnTo>
                  <a:lnTo>
                    <a:pt x="1810" y="201"/>
                  </a:lnTo>
                  <a:lnTo>
                    <a:pt x="1821" y="199"/>
                  </a:lnTo>
                  <a:lnTo>
                    <a:pt x="1852" y="225"/>
                  </a:lnTo>
                  <a:lnTo>
                    <a:pt x="1852" y="220"/>
                  </a:lnTo>
                  <a:lnTo>
                    <a:pt x="1881" y="218"/>
                  </a:lnTo>
                  <a:lnTo>
                    <a:pt x="1885" y="232"/>
                  </a:lnTo>
                  <a:lnTo>
                    <a:pt x="1885" y="232"/>
                  </a:lnTo>
                  <a:lnTo>
                    <a:pt x="1900" y="244"/>
                  </a:lnTo>
                  <a:lnTo>
                    <a:pt x="1897" y="251"/>
                  </a:lnTo>
                  <a:lnTo>
                    <a:pt x="1909" y="272"/>
                  </a:lnTo>
                  <a:lnTo>
                    <a:pt x="1883" y="284"/>
                  </a:lnTo>
                  <a:lnTo>
                    <a:pt x="1881" y="296"/>
                  </a:lnTo>
                  <a:lnTo>
                    <a:pt x="1902" y="312"/>
                  </a:lnTo>
                  <a:lnTo>
                    <a:pt x="1914" y="310"/>
                  </a:lnTo>
                  <a:lnTo>
                    <a:pt x="1921" y="334"/>
                  </a:lnTo>
                  <a:lnTo>
                    <a:pt x="1930" y="331"/>
                  </a:lnTo>
                  <a:lnTo>
                    <a:pt x="1935" y="343"/>
                  </a:lnTo>
                  <a:lnTo>
                    <a:pt x="1942" y="345"/>
                  </a:lnTo>
                  <a:lnTo>
                    <a:pt x="1937" y="348"/>
                  </a:lnTo>
                  <a:lnTo>
                    <a:pt x="1954" y="374"/>
                  </a:lnTo>
                  <a:lnTo>
                    <a:pt x="1942" y="397"/>
                  </a:lnTo>
                  <a:lnTo>
                    <a:pt x="1944" y="428"/>
                  </a:lnTo>
                  <a:lnTo>
                    <a:pt x="1963" y="442"/>
                  </a:lnTo>
                  <a:lnTo>
                    <a:pt x="1973" y="440"/>
                  </a:lnTo>
                  <a:lnTo>
                    <a:pt x="1989" y="459"/>
                  </a:lnTo>
                  <a:lnTo>
                    <a:pt x="1982" y="475"/>
                  </a:lnTo>
                  <a:lnTo>
                    <a:pt x="2015" y="480"/>
                  </a:lnTo>
                  <a:lnTo>
                    <a:pt x="2022" y="501"/>
                  </a:lnTo>
                  <a:lnTo>
                    <a:pt x="2027" y="494"/>
                  </a:lnTo>
                  <a:lnTo>
                    <a:pt x="2046" y="516"/>
                  </a:lnTo>
                  <a:lnTo>
                    <a:pt x="2065" y="516"/>
                  </a:lnTo>
                  <a:lnTo>
                    <a:pt x="2067" y="525"/>
                  </a:lnTo>
                  <a:lnTo>
                    <a:pt x="2084" y="527"/>
                  </a:lnTo>
                  <a:lnTo>
                    <a:pt x="2084" y="544"/>
                  </a:lnTo>
                  <a:lnTo>
                    <a:pt x="2103" y="535"/>
                  </a:lnTo>
                  <a:lnTo>
                    <a:pt x="2119" y="549"/>
                  </a:lnTo>
                  <a:lnTo>
                    <a:pt x="2124" y="556"/>
                  </a:lnTo>
                  <a:lnTo>
                    <a:pt x="2108" y="579"/>
                  </a:lnTo>
                  <a:lnTo>
                    <a:pt x="2112" y="591"/>
                  </a:lnTo>
                  <a:lnTo>
                    <a:pt x="2155" y="605"/>
                  </a:lnTo>
                  <a:lnTo>
                    <a:pt x="2157" y="624"/>
                  </a:lnTo>
                  <a:lnTo>
                    <a:pt x="2124" y="665"/>
                  </a:lnTo>
                  <a:lnTo>
                    <a:pt x="2124" y="681"/>
                  </a:lnTo>
                  <a:lnTo>
                    <a:pt x="2110" y="683"/>
                  </a:lnTo>
                  <a:lnTo>
                    <a:pt x="2105" y="707"/>
                  </a:lnTo>
                  <a:lnTo>
                    <a:pt x="2110" y="731"/>
                  </a:lnTo>
                  <a:lnTo>
                    <a:pt x="2067" y="754"/>
                  </a:lnTo>
                  <a:lnTo>
                    <a:pt x="2067" y="771"/>
                  </a:lnTo>
                  <a:lnTo>
                    <a:pt x="2091" y="806"/>
                  </a:lnTo>
                  <a:lnTo>
                    <a:pt x="2117" y="823"/>
                  </a:lnTo>
                  <a:lnTo>
                    <a:pt x="2138" y="823"/>
                  </a:lnTo>
                  <a:lnTo>
                    <a:pt x="2143" y="887"/>
                  </a:lnTo>
                  <a:lnTo>
                    <a:pt x="2162" y="884"/>
                  </a:lnTo>
                  <a:lnTo>
                    <a:pt x="2181" y="960"/>
                  </a:lnTo>
                  <a:lnTo>
                    <a:pt x="2200" y="972"/>
                  </a:lnTo>
                  <a:lnTo>
                    <a:pt x="2207" y="965"/>
                  </a:lnTo>
                  <a:lnTo>
                    <a:pt x="2212" y="974"/>
                  </a:lnTo>
                  <a:lnTo>
                    <a:pt x="2207" y="1017"/>
                  </a:lnTo>
                  <a:lnTo>
                    <a:pt x="2221" y="1038"/>
                  </a:lnTo>
                  <a:lnTo>
                    <a:pt x="2221" y="1057"/>
                  </a:lnTo>
                  <a:lnTo>
                    <a:pt x="2252" y="1067"/>
                  </a:lnTo>
                  <a:lnTo>
                    <a:pt x="2280" y="1093"/>
                  </a:lnTo>
                  <a:lnTo>
                    <a:pt x="2294" y="1137"/>
                  </a:lnTo>
                  <a:lnTo>
                    <a:pt x="2335" y="1140"/>
                  </a:lnTo>
                  <a:lnTo>
                    <a:pt x="2356" y="1154"/>
                  </a:lnTo>
                  <a:lnTo>
                    <a:pt x="2356" y="1135"/>
                  </a:lnTo>
                  <a:lnTo>
                    <a:pt x="2394" y="1140"/>
                  </a:lnTo>
                  <a:lnTo>
                    <a:pt x="2432" y="1175"/>
                  </a:lnTo>
                  <a:lnTo>
                    <a:pt x="2443" y="1178"/>
                  </a:lnTo>
                  <a:lnTo>
                    <a:pt x="2448" y="1213"/>
                  </a:lnTo>
                  <a:lnTo>
                    <a:pt x="2460" y="1213"/>
                  </a:lnTo>
                  <a:lnTo>
                    <a:pt x="2465" y="1227"/>
                  </a:lnTo>
                  <a:lnTo>
                    <a:pt x="2477" y="1230"/>
                  </a:lnTo>
                  <a:lnTo>
                    <a:pt x="2481" y="1246"/>
                  </a:lnTo>
                  <a:lnTo>
                    <a:pt x="2495" y="1256"/>
                  </a:lnTo>
                  <a:lnTo>
                    <a:pt x="2495" y="1270"/>
                  </a:lnTo>
                  <a:lnTo>
                    <a:pt x="2531" y="1298"/>
                  </a:lnTo>
                  <a:lnTo>
                    <a:pt x="2536" y="1331"/>
                  </a:lnTo>
                  <a:lnTo>
                    <a:pt x="2569" y="1353"/>
                  </a:lnTo>
                  <a:lnTo>
                    <a:pt x="2602" y="1348"/>
                  </a:lnTo>
                  <a:lnTo>
                    <a:pt x="2663" y="1407"/>
                  </a:lnTo>
                  <a:lnTo>
                    <a:pt x="2670" y="1469"/>
                  </a:lnTo>
                  <a:lnTo>
                    <a:pt x="2725" y="1511"/>
                  </a:lnTo>
                  <a:lnTo>
                    <a:pt x="2734" y="1509"/>
                  </a:lnTo>
                  <a:lnTo>
                    <a:pt x="2734" y="1485"/>
                  </a:lnTo>
                  <a:lnTo>
                    <a:pt x="2749" y="1480"/>
                  </a:lnTo>
                  <a:lnTo>
                    <a:pt x="2777" y="1483"/>
                  </a:lnTo>
                  <a:lnTo>
                    <a:pt x="2793" y="1513"/>
                  </a:lnTo>
                  <a:lnTo>
                    <a:pt x="2808" y="1504"/>
                  </a:lnTo>
                  <a:lnTo>
                    <a:pt x="2803" y="1513"/>
                  </a:lnTo>
                  <a:lnTo>
                    <a:pt x="2831" y="1565"/>
                  </a:lnTo>
                  <a:lnTo>
                    <a:pt x="2860" y="1568"/>
                  </a:lnTo>
                  <a:lnTo>
                    <a:pt x="2872" y="1561"/>
                  </a:lnTo>
                  <a:lnTo>
                    <a:pt x="2888" y="1608"/>
                  </a:lnTo>
                  <a:lnTo>
                    <a:pt x="2905" y="1613"/>
                  </a:lnTo>
                  <a:lnTo>
                    <a:pt x="2919" y="1641"/>
                  </a:lnTo>
                  <a:lnTo>
                    <a:pt x="2912" y="1658"/>
                  </a:lnTo>
                  <a:lnTo>
                    <a:pt x="2933" y="1665"/>
                  </a:lnTo>
                  <a:lnTo>
                    <a:pt x="2907" y="1717"/>
                  </a:lnTo>
                  <a:lnTo>
                    <a:pt x="2916" y="1729"/>
                  </a:lnTo>
                  <a:lnTo>
                    <a:pt x="2933" y="1733"/>
                  </a:lnTo>
                  <a:lnTo>
                    <a:pt x="2916" y="1738"/>
                  </a:lnTo>
                  <a:lnTo>
                    <a:pt x="2924" y="1809"/>
                  </a:lnTo>
                  <a:lnTo>
                    <a:pt x="2909" y="1826"/>
                  </a:lnTo>
                  <a:lnTo>
                    <a:pt x="2909" y="1845"/>
                  </a:lnTo>
                  <a:lnTo>
                    <a:pt x="2890" y="1863"/>
                  </a:lnTo>
                  <a:lnTo>
                    <a:pt x="2883" y="1854"/>
                  </a:lnTo>
                  <a:lnTo>
                    <a:pt x="2876" y="1863"/>
                  </a:lnTo>
                  <a:lnTo>
                    <a:pt x="2879" y="1882"/>
                  </a:lnTo>
                  <a:lnTo>
                    <a:pt x="2869" y="1899"/>
                  </a:lnTo>
                  <a:lnTo>
                    <a:pt x="2829" y="1882"/>
                  </a:lnTo>
                  <a:lnTo>
                    <a:pt x="2822" y="1868"/>
                  </a:lnTo>
                  <a:lnTo>
                    <a:pt x="2793" y="1852"/>
                  </a:lnTo>
                  <a:lnTo>
                    <a:pt x="2772" y="1859"/>
                  </a:lnTo>
                  <a:lnTo>
                    <a:pt x="2734" y="1830"/>
                  </a:lnTo>
                  <a:lnTo>
                    <a:pt x="2732" y="1845"/>
                  </a:lnTo>
                  <a:lnTo>
                    <a:pt x="2713" y="1861"/>
                  </a:lnTo>
                  <a:lnTo>
                    <a:pt x="2699" y="1854"/>
                  </a:lnTo>
                  <a:lnTo>
                    <a:pt x="2692" y="1859"/>
                  </a:lnTo>
                  <a:lnTo>
                    <a:pt x="2704" y="1901"/>
                  </a:lnTo>
                  <a:lnTo>
                    <a:pt x="2685" y="1951"/>
                  </a:lnTo>
                  <a:lnTo>
                    <a:pt x="2692" y="1975"/>
                  </a:lnTo>
                  <a:lnTo>
                    <a:pt x="2675" y="2027"/>
                  </a:lnTo>
                  <a:lnTo>
                    <a:pt x="2628" y="2069"/>
                  </a:lnTo>
                  <a:lnTo>
                    <a:pt x="2581" y="2100"/>
                  </a:lnTo>
                  <a:lnTo>
                    <a:pt x="2538" y="2098"/>
                  </a:lnTo>
                  <a:lnTo>
                    <a:pt x="2441" y="2131"/>
                  </a:lnTo>
                  <a:lnTo>
                    <a:pt x="2401" y="2176"/>
                  </a:lnTo>
                  <a:lnTo>
                    <a:pt x="2349" y="2183"/>
                  </a:lnTo>
                  <a:lnTo>
                    <a:pt x="2335" y="2213"/>
                  </a:lnTo>
                  <a:lnTo>
                    <a:pt x="2306" y="2232"/>
                  </a:lnTo>
                  <a:lnTo>
                    <a:pt x="2299" y="2254"/>
                  </a:lnTo>
                  <a:lnTo>
                    <a:pt x="2280" y="2251"/>
                  </a:lnTo>
                  <a:lnTo>
                    <a:pt x="2276" y="2265"/>
                  </a:lnTo>
                  <a:lnTo>
                    <a:pt x="2285" y="2299"/>
                  </a:lnTo>
                  <a:lnTo>
                    <a:pt x="2337" y="2351"/>
                  </a:lnTo>
                  <a:lnTo>
                    <a:pt x="2351" y="2398"/>
                  </a:lnTo>
                  <a:lnTo>
                    <a:pt x="2375" y="2403"/>
                  </a:lnTo>
                  <a:lnTo>
                    <a:pt x="2380" y="2419"/>
                  </a:lnTo>
                  <a:lnTo>
                    <a:pt x="2389" y="2414"/>
                  </a:lnTo>
                  <a:lnTo>
                    <a:pt x="2429" y="2499"/>
                  </a:lnTo>
                  <a:lnTo>
                    <a:pt x="2384" y="2568"/>
                  </a:lnTo>
                  <a:lnTo>
                    <a:pt x="2394" y="2575"/>
                  </a:lnTo>
                  <a:lnTo>
                    <a:pt x="2372" y="2611"/>
                  </a:lnTo>
                  <a:lnTo>
                    <a:pt x="2384" y="2622"/>
                  </a:lnTo>
                  <a:lnTo>
                    <a:pt x="2410" y="2625"/>
                  </a:lnTo>
                  <a:lnTo>
                    <a:pt x="2439" y="2611"/>
                  </a:lnTo>
                  <a:lnTo>
                    <a:pt x="2477" y="2644"/>
                  </a:lnTo>
                  <a:lnTo>
                    <a:pt x="2474" y="2660"/>
                  </a:lnTo>
                  <a:lnTo>
                    <a:pt x="2486" y="2691"/>
                  </a:lnTo>
                  <a:lnTo>
                    <a:pt x="2465" y="2719"/>
                  </a:lnTo>
                  <a:lnTo>
                    <a:pt x="2469" y="2734"/>
                  </a:lnTo>
                  <a:lnTo>
                    <a:pt x="2453" y="2743"/>
                  </a:lnTo>
                  <a:lnTo>
                    <a:pt x="2462" y="2755"/>
                  </a:lnTo>
                  <a:lnTo>
                    <a:pt x="2446" y="2779"/>
                  </a:lnTo>
                  <a:lnTo>
                    <a:pt x="2455" y="2790"/>
                  </a:lnTo>
                  <a:lnTo>
                    <a:pt x="2455" y="2819"/>
                  </a:lnTo>
                  <a:lnTo>
                    <a:pt x="2429" y="2842"/>
                  </a:lnTo>
                  <a:lnTo>
                    <a:pt x="2425" y="2831"/>
                  </a:lnTo>
                  <a:lnTo>
                    <a:pt x="2410" y="2823"/>
                  </a:lnTo>
                  <a:lnTo>
                    <a:pt x="2408" y="2833"/>
                  </a:lnTo>
                  <a:lnTo>
                    <a:pt x="2372" y="2814"/>
                  </a:lnTo>
                  <a:lnTo>
                    <a:pt x="2356" y="2790"/>
                  </a:lnTo>
                  <a:lnTo>
                    <a:pt x="2339" y="2783"/>
                  </a:lnTo>
                  <a:lnTo>
                    <a:pt x="2335" y="2769"/>
                  </a:lnTo>
                  <a:lnTo>
                    <a:pt x="2304" y="2762"/>
                  </a:lnTo>
                  <a:lnTo>
                    <a:pt x="2294" y="2738"/>
                  </a:lnTo>
                  <a:lnTo>
                    <a:pt x="2306" y="2717"/>
                  </a:lnTo>
                  <a:lnTo>
                    <a:pt x="2323" y="2710"/>
                  </a:lnTo>
                  <a:lnTo>
                    <a:pt x="2283" y="2677"/>
                  </a:lnTo>
                  <a:lnTo>
                    <a:pt x="2297" y="2656"/>
                  </a:lnTo>
                  <a:lnTo>
                    <a:pt x="2283" y="2665"/>
                  </a:lnTo>
                  <a:lnTo>
                    <a:pt x="2266" y="2651"/>
                  </a:lnTo>
                  <a:lnTo>
                    <a:pt x="2235" y="2648"/>
                  </a:lnTo>
                  <a:lnTo>
                    <a:pt x="2216" y="2660"/>
                  </a:lnTo>
                  <a:lnTo>
                    <a:pt x="2188" y="2658"/>
                  </a:lnTo>
                  <a:lnTo>
                    <a:pt x="2171" y="2693"/>
                  </a:lnTo>
                  <a:lnTo>
                    <a:pt x="2148" y="2689"/>
                  </a:lnTo>
                  <a:lnTo>
                    <a:pt x="2124" y="2700"/>
                  </a:lnTo>
                  <a:lnTo>
                    <a:pt x="2089" y="2656"/>
                  </a:lnTo>
                  <a:lnTo>
                    <a:pt x="2089" y="2637"/>
                  </a:lnTo>
                  <a:lnTo>
                    <a:pt x="2046" y="2646"/>
                  </a:lnTo>
                  <a:lnTo>
                    <a:pt x="2027" y="2637"/>
                  </a:lnTo>
                  <a:lnTo>
                    <a:pt x="1978" y="2651"/>
                  </a:lnTo>
                  <a:lnTo>
                    <a:pt x="1968" y="2639"/>
                  </a:lnTo>
                  <a:lnTo>
                    <a:pt x="1982" y="2604"/>
                  </a:lnTo>
                  <a:lnTo>
                    <a:pt x="1975" y="2594"/>
                  </a:lnTo>
                  <a:lnTo>
                    <a:pt x="1954" y="2622"/>
                  </a:lnTo>
                  <a:lnTo>
                    <a:pt x="1923" y="2632"/>
                  </a:lnTo>
                  <a:lnTo>
                    <a:pt x="1944" y="2689"/>
                  </a:lnTo>
                  <a:lnTo>
                    <a:pt x="1947" y="2717"/>
                  </a:lnTo>
                  <a:lnTo>
                    <a:pt x="1930" y="2722"/>
                  </a:lnTo>
                  <a:lnTo>
                    <a:pt x="1930" y="2710"/>
                  </a:lnTo>
                  <a:lnTo>
                    <a:pt x="1907" y="2717"/>
                  </a:lnTo>
                  <a:lnTo>
                    <a:pt x="1862" y="2705"/>
                  </a:lnTo>
                  <a:lnTo>
                    <a:pt x="1836" y="2712"/>
                  </a:lnTo>
                  <a:lnTo>
                    <a:pt x="1829" y="2700"/>
                  </a:lnTo>
                  <a:lnTo>
                    <a:pt x="1810" y="2710"/>
                  </a:lnTo>
                  <a:lnTo>
                    <a:pt x="1772" y="2710"/>
                  </a:lnTo>
                  <a:lnTo>
                    <a:pt x="1736" y="2719"/>
                  </a:lnTo>
                  <a:lnTo>
                    <a:pt x="1732" y="2738"/>
                  </a:lnTo>
                  <a:lnTo>
                    <a:pt x="1694" y="2729"/>
                  </a:lnTo>
                  <a:lnTo>
                    <a:pt x="1620" y="2736"/>
                  </a:lnTo>
                  <a:lnTo>
                    <a:pt x="1606" y="2726"/>
                  </a:lnTo>
                  <a:lnTo>
                    <a:pt x="1604" y="2738"/>
                  </a:lnTo>
                  <a:lnTo>
                    <a:pt x="1585" y="2741"/>
                  </a:lnTo>
                  <a:lnTo>
                    <a:pt x="1576" y="2788"/>
                  </a:lnTo>
                  <a:lnTo>
                    <a:pt x="1566" y="2797"/>
                  </a:lnTo>
                  <a:lnTo>
                    <a:pt x="1526" y="2807"/>
                  </a:lnTo>
                  <a:lnTo>
                    <a:pt x="1483" y="2800"/>
                  </a:lnTo>
                  <a:lnTo>
                    <a:pt x="1453" y="2835"/>
                  </a:lnTo>
                  <a:lnTo>
                    <a:pt x="1467" y="2840"/>
                  </a:lnTo>
                  <a:lnTo>
                    <a:pt x="1476" y="2859"/>
                  </a:lnTo>
                  <a:lnTo>
                    <a:pt x="1424" y="2857"/>
                  </a:lnTo>
                  <a:lnTo>
                    <a:pt x="1396" y="2875"/>
                  </a:lnTo>
                  <a:lnTo>
                    <a:pt x="1396" y="2892"/>
                  </a:lnTo>
                  <a:lnTo>
                    <a:pt x="1382" y="2901"/>
                  </a:lnTo>
                  <a:lnTo>
                    <a:pt x="1356" y="2904"/>
                  </a:lnTo>
                  <a:lnTo>
                    <a:pt x="1372" y="2875"/>
                  </a:lnTo>
                  <a:lnTo>
                    <a:pt x="1344" y="2871"/>
                  </a:lnTo>
                  <a:lnTo>
                    <a:pt x="1296" y="2890"/>
                  </a:lnTo>
                  <a:lnTo>
                    <a:pt x="1289" y="2904"/>
                  </a:lnTo>
                  <a:lnTo>
                    <a:pt x="1207" y="2901"/>
                  </a:lnTo>
                  <a:lnTo>
                    <a:pt x="1202" y="2887"/>
                  </a:lnTo>
                  <a:lnTo>
                    <a:pt x="1211" y="2873"/>
                  </a:lnTo>
                  <a:lnTo>
                    <a:pt x="1178" y="2838"/>
                  </a:lnTo>
                  <a:lnTo>
                    <a:pt x="1181" y="2828"/>
                  </a:lnTo>
                  <a:lnTo>
                    <a:pt x="1143" y="2826"/>
                  </a:lnTo>
                  <a:lnTo>
                    <a:pt x="1143" y="2809"/>
                  </a:lnTo>
                  <a:lnTo>
                    <a:pt x="1171" y="2800"/>
                  </a:lnTo>
                  <a:lnTo>
                    <a:pt x="1152" y="2779"/>
                  </a:lnTo>
                  <a:lnTo>
                    <a:pt x="1086" y="2797"/>
                  </a:lnTo>
                  <a:lnTo>
                    <a:pt x="1076" y="2781"/>
                  </a:lnTo>
                  <a:lnTo>
                    <a:pt x="1036" y="2771"/>
                  </a:lnTo>
                  <a:lnTo>
                    <a:pt x="1034" y="2757"/>
                  </a:lnTo>
                  <a:lnTo>
                    <a:pt x="980" y="2750"/>
                  </a:lnTo>
                  <a:lnTo>
                    <a:pt x="963" y="2781"/>
                  </a:lnTo>
                  <a:lnTo>
                    <a:pt x="935" y="2781"/>
                  </a:lnTo>
                  <a:lnTo>
                    <a:pt x="892" y="2762"/>
                  </a:lnTo>
                  <a:lnTo>
                    <a:pt x="909" y="2736"/>
                  </a:lnTo>
                  <a:lnTo>
                    <a:pt x="883" y="2736"/>
                  </a:lnTo>
                  <a:lnTo>
                    <a:pt x="878" y="2743"/>
                  </a:lnTo>
                  <a:lnTo>
                    <a:pt x="892" y="2762"/>
                  </a:lnTo>
                  <a:lnTo>
                    <a:pt x="878" y="2807"/>
                  </a:lnTo>
                  <a:lnTo>
                    <a:pt x="885" y="2823"/>
                  </a:lnTo>
                  <a:lnTo>
                    <a:pt x="901" y="2831"/>
                  </a:lnTo>
                  <a:lnTo>
                    <a:pt x="906" y="2871"/>
                  </a:lnTo>
                  <a:lnTo>
                    <a:pt x="883" y="2890"/>
                  </a:lnTo>
                  <a:lnTo>
                    <a:pt x="880" y="2916"/>
                  </a:lnTo>
                  <a:lnTo>
                    <a:pt x="857" y="2920"/>
                  </a:lnTo>
                  <a:lnTo>
                    <a:pt x="819" y="2984"/>
                  </a:lnTo>
                  <a:lnTo>
                    <a:pt x="760" y="3015"/>
                  </a:lnTo>
                  <a:lnTo>
                    <a:pt x="741" y="3008"/>
                  </a:lnTo>
                  <a:lnTo>
                    <a:pt x="724" y="3015"/>
                  </a:lnTo>
                  <a:lnTo>
                    <a:pt x="726" y="2991"/>
                  </a:lnTo>
                  <a:lnTo>
                    <a:pt x="748" y="2977"/>
                  </a:lnTo>
                  <a:lnTo>
                    <a:pt x="738" y="2963"/>
                  </a:lnTo>
                  <a:lnTo>
                    <a:pt x="762" y="2916"/>
                  </a:lnTo>
                  <a:lnTo>
                    <a:pt x="755" y="2911"/>
                  </a:lnTo>
                  <a:lnTo>
                    <a:pt x="748" y="2918"/>
                  </a:lnTo>
                  <a:lnTo>
                    <a:pt x="729" y="2906"/>
                  </a:lnTo>
                  <a:lnTo>
                    <a:pt x="717" y="2927"/>
                  </a:lnTo>
                  <a:lnTo>
                    <a:pt x="689" y="2923"/>
                  </a:lnTo>
                  <a:lnTo>
                    <a:pt x="677" y="2939"/>
                  </a:lnTo>
                  <a:lnTo>
                    <a:pt x="660" y="2890"/>
                  </a:lnTo>
                  <a:lnTo>
                    <a:pt x="682" y="2875"/>
                  </a:lnTo>
                  <a:lnTo>
                    <a:pt x="674" y="2852"/>
                  </a:lnTo>
                  <a:lnTo>
                    <a:pt x="651" y="2840"/>
                  </a:lnTo>
                  <a:lnTo>
                    <a:pt x="644" y="2821"/>
                  </a:lnTo>
                  <a:lnTo>
                    <a:pt x="618" y="2826"/>
                  </a:lnTo>
                  <a:lnTo>
                    <a:pt x="611" y="2812"/>
                  </a:lnTo>
                  <a:lnTo>
                    <a:pt x="615" y="2807"/>
                  </a:lnTo>
                  <a:lnTo>
                    <a:pt x="596" y="2790"/>
                  </a:lnTo>
                  <a:lnTo>
                    <a:pt x="601" y="2769"/>
                  </a:lnTo>
                  <a:lnTo>
                    <a:pt x="596" y="2781"/>
                  </a:lnTo>
                  <a:lnTo>
                    <a:pt x="570" y="2783"/>
                  </a:lnTo>
                  <a:lnTo>
                    <a:pt x="547" y="2767"/>
                  </a:lnTo>
                  <a:lnTo>
                    <a:pt x="542" y="2786"/>
                  </a:lnTo>
                  <a:lnTo>
                    <a:pt x="507" y="2767"/>
                  </a:lnTo>
                  <a:lnTo>
                    <a:pt x="514" y="2741"/>
                  </a:lnTo>
                  <a:lnTo>
                    <a:pt x="497" y="2726"/>
                  </a:lnTo>
                  <a:lnTo>
                    <a:pt x="473" y="2736"/>
                  </a:lnTo>
                  <a:lnTo>
                    <a:pt x="459" y="2781"/>
                  </a:lnTo>
                  <a:lnTo>
                    <a:pt x="376" y="2769"/>
                  </a:lnTo>
                  <a:lnTo>
                    <a:pt x="376" y="2769"/>
                  </a:lnTo>
                  <a:lnTo>
                    <a:pt x="384" y="2738"/>
                  </a:lnTo>
                  <a:lnTo>
                    <a:pt x="400" y="2719"/>
                  </a:lnTo>
                  <a:lnTo>
                    <a:pt x="412" y="2712"/>
                  </a:lnTo>
                  <a:lnTo>
                    <a:pt x="440" y="2719"/>
                  </a:lnTo>
                  <a:lnTo>
                    <a:pt x="469" y="2710"/>
                  </a:lnTo>
                  <a:lnTo>
                    <a:pt x="495" y="2691"/>
                  </a:lnTo>
                  <a:lnTo>
                    <a:pt x="492" y="2679"/>
                  </a:lnTo>
                  <a:lnTo>
                    <a:pt x="507" y="2677"/>
                  </a:lnTo>
                  <a:lnTo>
                    <a:pt x="516" y="2665"/>
                  </a:lnTo>
                  <a:lnTo>
                    <a:pt x="516" y="2665"/>
                  </a:lnTo>
                  <a:lnTo>
                    <a:pt x="516" y="2660"/>
                  </a:lnTo>
                  <a:lnTo>
                    <a:pt x="516" y="2660"/>
                  </a:lnTo>
                  <a:lnTo>
                    <a:pt x="528" y="2651"/>
                  </a:lnTo>
                  <a:lnTo>
                    <a:pt x="596" y="2674"/>
                  </a:lnTo>
                  <a:lnTo>
                    <a:pt x="618" y="2651"/>
                  </a:lnTo>
                  <a:lnTo>
                    <a:pt x="634" y="2644"/>
                  </a:lnTo>
                  <a:lnTo>
                    <a:pt x="637" y="2656"/>
                  </a:lnTo>
                  <a:lnTo>
                    <a:pt x="656" y="2653"/>
                  </a:lnTo>
                  <a:lnTo>
                    <a:pt x="665" y="2686"/>
                  </a:lnTo>
                  <a:lnTo>
                    <a:pt x="672" y="2656"/>
                  </a:lnTo>
                  <a:lnTo>
                    <a:pt x="686" y="2663"/>
                  </a:lnTo>
                  <a:lnTo>
                    <a:pt x="696" y="2653"/>
                  </a:lnTo>
                  <a:lnTo>
                    <a:pt x="703" y="2630"/>
                  </a:lnTo>
                  <a:lnTo>
                    <a:pt x="689" y="2615"/>
                  </a:lnTo>
                  <a:lnTo>
                    <a:pt x="689" y="2578"/>
                  </a:lnTo>
                  <a:lnTo>
                    <a:pt x="656" y="2554"/>
                  </a:lnTo>
                  <a:lnTo>
                    <a:pt x="672" y="2540"/>
                  </a:lnTo>
                  <a:lnTo>
                    <a:pt x="686" y="2542"/>
                  </a:lnTo>
                  <a:lnTo>
                    <a:pt x="691" y="2533"/>
                  </a:lnTo>
                  <a:lnTo>
                    <a:pt x="700" y="2535"/>
                  </a:lnTo>
                  <a:lnTo>
                    <a:pt x="679" y="2504"/>
                  </a:lnTo>
                  <a:lnTo>
                    <a:pt x="682" y="2495"/>
                  </a:lnTo>
                  <a:lnTo>
                    <a:pt x="672" y="2504"/>
                  </a:lnTo>
                  <a:lnTo>
                    <a:pt x="682" y="2485"/>
                  </a:lnTo>
                  <a:lnTo>
                    <a:pt x="667" y="2492"/>
                  </a:lnTo>
                  <a:lnTo>
                    <a:pt x="665" y="2483"/>
                  </a:lnTo>
                  <a:lnTo>
                    <a:pt x="682" y="2471"/>
                  </a:lnTo>
                  <a:lnTo>
                    <a:pt x="677" y="2466"/>
                  </a:lnTo>
                  <a:lnTo>
                    <a:pt x="684" y="2443"/>
                  </a:lnTo>
                  <a:lnTo>
                    <a:pt x="684" y="2424"/>
                  </a:lnTo>
                  <a:lnTo>
                    <a:pt x="672" y="2410"/>
                  </a:lnTo>
                  <a:lnTo>
                    <a:pt x="672" y="2393"/>
                  </a:lnTo>
                  <a:lnTo>
                    <a:pt x="689" y="2386"/>
                  </a:lnTo>
                  <a:lnTo>
                    <a:pt x="703" y="2322"/>
                  </a:lnTo>
                  <a:lnTo>
                    <a:pt x="703" y="2322"/>
                  </a:lnTo>
                  <a:lnTo>
                    <a:pt x="703" y="2315"/>
                  </a:lnTo>
                  <a:lnTo>
                    <a:pt x="703" y="2315"/>
                  </a:lnTo>
                  <a:lnTo>
                    <a:pt x="705" y="2310"/>
                  </a:lnTo>
                  <a:lnTo>
                    <a:pt x="705" y="2310"/>
                  </a:lnTo>
                  <a:lnTo>
                    <a:pt x="705" y="2296"/>
                  </a:lnTo>
                  <a:lnTo>
                    <a:pt x="705" y="2296"/>
                  </a:lnTo>
                  <a:lnTo>
                    <a:pt x="700" y="2263"/>
                  </a:lnTo>
                  <a:lnTo>
                    <a:pt x="684" y="2246"/>
                  </a:lnTo>
                  <a:lnTo>
                    <a:pt x="658" y="2154"/>
                  </a:lnTo>
                  <a:lnTo>
                    <a:pt x="658" y="2109"/>
                  </a:lnTo>
                  <a:lnTo>
                    <a:pt x="618" y="2050"/>
                  </a:lnTo>
                  <a:lnTo>
                    <a:pt x="618" y="2036"/>
                  </a:lnTo>
                  <a:lnTo>
                    <a:pt x="604" y="2036"/>
                  </a:lnTo>
                  <a:lnTo>
                    <a:pt x="601" y="2022"/>
                  </a:lnTo>
                  <a:lnTo>
                    <a:pt x="644" y="1977"/>
                  </a:lnTo>
                  <a:lnTo>
                    <a:pt x="634" y="1970"/>
                  </a:lnTo>
                  <a:lnTo>
                    <a:pt x="641" y="1949"/>
                  </a:lnTo>
                  <a:lnTo>
                    <a:pt x="656" y="1953"/>
                  </a:lnTo>
                  <a:lnTo>
                    <a:pt x="682" y="1932"/>
                  </a:lnTo>
                  <a:lnTo>
                    <a:pt x="698" y="1953"/>
                  </a:lnTo>
                  <a:lnTo>
                    <a:pt x="722" y="1951"/>
                  </a:lnTo>
                  <a:lnTo>
                    <a:pt x="729" y="1934"/>
                  </a:lnTo>
                  <a:lnTo>
                    <a:pt x="764" y="1920"/>
                  </a:lnTo>
                  <a:lnTo>
                    <a:pt x="764" y="1906"/>
                  </a:lnTo>
                  <a:lnTo>
                    <a:pt x="755" y="1906"/>
                  </a:lnTo>
                  <a:lnTo>
                    <a:pt x="760" y="1901"/>
                  </a:lnTo>
                  <a:lnTo>
                    <a:pt x="805" y="1892"/>
                  </a:lnTo>
                  <a:lnTo>
                    <a:pt x="800" y="1873"/>
                  </a:lnTo>
                  <a:lnTo>
                    <a:pt x="807" y="1854"/>
                  </a:lnTo>
                  <a:lnTo>
                    <a:pt x="795" y="1830"/>
                  </a:lnTo>
                  <a:lnTo>
                    <a:pt x="797" y="1818"/>
                  </a:lnTo>
                  <a:lnTo>
                    <a:pt x="812" y="1814"/>
                  </a:lnTo>
                  <a:lnTo>
                    <a:pt x="771" y="1762"/>
                  </a:lnTo>
                  <a:lnTo>
                    <a:pt x="771" y="1748"/>
                  </a:lnTo>
                  <a:lnTo>
                    <a:pt x="783" y="1743"/>
                  </a:lnTo>
                  <a:lnTo>
                    <a:pt x="781" y="1729"/>
                  </a:lnTo>
                  <a:lnTo>
                    <a:pt x="802" y="1743"/>
                  </a:lnTo>
                  <a:lnTo>
                    <a:pt x="821" y="1740"/>
                  </a:lnTo>
                  <a:lnTo>
                    <a:pt x="835" y="1774"/>
                  </a:lnTo>
                  <a:lnTo>
                    <a:pt x="852" y="1762"/>
                  </a:lnTo>
                  <a:lnTo>
                    <a:pt x="864" y="1733"/>
                  </a:lnTo>
                  <a:lnTo>
                    <a:pt x="883" y="1736"/>
                  </a:lnTo>
                  <a:lnTo>
                    <a:pt x="873" y="1740"/>
                  </a:lnTo>
                  <a:lnTo>
                    <a:pt x="875" y="1755"/>
                  </a:lnTo>
                  <a:lnTo>
                    <a:pt x="866" y="1766"/>
                  </a:lnTo>
                  <a:lnTo>
                    <a:pt x="899" y="1757"/>
                  </a:lnTo>
                  <a:lnTo>
                    <a:pt x="916" y="1743"/>
                  </a:lnTo>
                  <a:lnTo>
                    <a:pt x="901" y="1729"/>
                  </a:lnTo>
                  <a:lnTo>
                    <a:pt x="909" y="1724"/>
                  </a:lnTo>
                  <a:lnTo>
                    <a:pt x="892" y="1705"/>
                  </a:lnTo>
                  <a:lnTo>
                    <a:pt x="899" y="1698"/>
                  </a:lnTo>
                  <a:lnTo>
                    <a:pt x="887" y="1705"/>
                  </a:lnTo>
                  <a:lnTo>
                    <a:pt x="868" y="1688"/>
                  </a:lnTo>
                  <a:lnTo>
                    <a:pt x="875" y="1679"/>
                  </a:lnTo>
                  <a:lnTo>
                    <a:pt x="866" y="1665"/>
                  </a:lnTo>
                  <a:lnTo>
                    <a:pt x="880" y="1662"/>
                  </a:lnTo>
                  <a:lnTo>
                    <a:pt x="873" y="1641"/>
                  </a:lnTo>
                  <a:lnTo>
                    <a:pt x="890" y="1629"/>
                  </a:lnTo>
                  <a:lnTo>
                    <a:pt x="890" y="1610"/>
                  </a:lnTo>
                  <a:lnTo>
                    <a:pt x="875" y="1601"/>
                  </a:lnTo>
                  <a:lnTo>
                    <a:pt x="892" y="1587"/>
                  </a:lnTo>
                  <a:lnTo>
                    <a:pt x="892" y="1558"/>
                  </a:lnTo>
                  <a:lnTo>
                    <a:pt x="873" y="1542"/>
                  </a:lnTo>
                  <a:lnTo>
                    <a:pt x="894" y="1532"/>
                  </a:lnTo>
                  <a:lnTo>
                    <a:pt x="883" y="1518"/>
                  </a:lnTo>
                  <a:lnTo>
                    <a:pt x="890" y="1513"/>
                  </a:lnTo>
                  <a:lnTo>
                    <a:pt x="878" y="1504"/>
                  </a:lnTo>
                  <a:lnTo>
                    <a:pt x="871" y="1485"/>
                  </a:lnTo>
                  <a:lnTo>
                    <a:pt x="861" y="1487"/>
                  </a:lnTo>
                  <a:lnTo>
                    <a:pt x="866" y="1471"/>
                  </a:lnTo>
                  <a:lnTo>
                    <a:pt x="864" y="1476"/>
                  </a:lnTo>
                  <a:lnTo>
                    <a:pt x="857" y="1466"/>
                  </a:lnTo>
                  <a:lnTo>
                    <a:pt x="847" y="1466"/>
                  </a:lnTo>
                  <a:lnTo>
                    <a:pt x="847" y="1457"/>
                  </a:lnTo>
                  <a:lnTo>
                    <a:pt x="833" y="1452"/>
                  </a:lnTo>
                  <a:lnTo>
                    <a:pt x="828" y="1431"/>
                  </a:lnTo>
                  <a:lnTo>
                    <a:pt x="812" y="1433"/>
                  </a:lnTo>
                  <a:lnTo>
                    <a:pt x="795" y="1417"/>
                  </a:lnTo>
                  <a:lnTo>
                    <a:pt x="769" y="1419"/>
                  </a:lnTo>
                  <a:lnTo>
                    <a:pt x="776" y="1398"/>
                  </a:lnTo>
                  <a:lnTo>
                    <a:pt x="760" y="1386"/>
                  </a:lnTo>
                  <a:lnTo>
                    <a:pt x="769" y="1372"/>
                  </a:lnTo>
                  <a:lnTo>
                    <a:pt x="755" y="1374"/>
                  </a:lnTo>
                  <a:lnTo>
                    <a:pt x="745" y="1364"/>
                  </a:lnTo>
                  <a:lnTo>
                    <a:pt x="755" y="1348"/>
                  </a:lnTo>
                  <a:lnTo>
                    <a:pt x="771" y="1338"/>
                  </a:lnTo>
                  <a:lnTo>
                    <a:pt x="767" y="1320"/>
                  </a:lnTo>
                  <a:lnTo>
                    <a:pt x="750" y="1305"/>
                  </a:lnTo>
                  <a:lnTo>
                    <a:pt x="738" y="1315"/>
                  </a:lnTo>
                  <a:lnTo>
                    <a:pt x="726" y="1289"/>
                  </a:lnTo>
                  <a:lnTo>
                    <a:pt x="719" y="1294"/>
                  </a:lnTo>
                  <a:lnTo>
                    <a:pt x="712" y="1279"/>
                  </a:lnTo>
                  <a:lnTo>
                    <a:pt x="693" y="1272"/>
                  </a:lnTo>
                  <a:lnTo>
                    <a:pt x="693" y="1263"/>
                  </a:lnTo>
                  <a:lnTo>
                    <a:pt x="703" y="1263"/>
                  </a:lnTo>
                  <a:lnTo>
                    <a:pt x="691" y="1230"/>
                  </a:lnTo>
                  <a:lnTo>
                    <a:pt x="698" y="1225"/>
                  </a:lnTo>
                  <a:lnTo>
                    <a:pt x="684" y="1218"/>
                  </a:lnTo>
                  <a:lnTo>
                    <a:pt x="693" y="1204"/>
                  </a:lnTo>
                  <a:lnTo>
                    <a:pt x="698" y="1216"/>
                  </a:lnTo>
                  <a:lnTo>
                    <a:pt x="712" y="1199"/>
                  </a:lnTo>
                  <a:lnTo>
                    <a:pt x="698" y="1180"/>
                  </a:lnTo>
                  <a:lnTo>
                    <a:pt x="703" y="1159"/>
                  </a:lnTo>
                  <a:lnTo>
                    <a:pt x="684" y="1154"/>
                  </a:lnTo>
                  <a:lnTo>
                    <a:pt x="679" y="1142"/>
                  </a:lnTo>
                  <a:lnTo>
                    <a:pt x="682" y="1133"/>
                  </a:lnTo>
                  <a:lnTo>
                    <a:pt x="693" y="1135"/>
                  </a:lnTo>
                  <a:lnTo>
                    <a:pt x="684" y="1107"/>
                  </a:lnTo>
                  <a:lnTo>
                    <a:pt x="715" y="1093"/>
                  </a:lnTo>
                  <a:lnTo>
                    <a:pt x="698" y="1052"/>
                  </a:lnTo>
                  <a:lnTo>
                    <a:pt x="674" y="1045"/>
                  </a:lnTo>
                  <a:lnTo>
                    <a:pt x="682" y="1031"/>
                  </a:lnTo>
                  <a:lnTo>
                    <a:pt x="691" y="1029"/>
                  </a:lnTo>
                  <a:lnTo>
                    <a:pt x="679" y="1005"/>
                  </a:lnTo>
                  <a:lnTo>
                    <a:pt x="691" y="986"/>
                  </a:lnTo>
                  <a:lnTo>
                    <a:pt x="670" y="984"/>
                  </a:lnTo>
                  <a:lnTo>
                    <a:pt x="672" y="963"/>
                  </a:lnTo>
                  <a:lnTo>
                    <a:pt x="658" y="953"/>
                  </a:lnTo>
                  <a:lnTo>
                    <a:pt x="641" y="967"/>
                  </a:lnTo>
                  <a:lnTo>
                    <a:pt x="653" y="979"/>
                  </a:lnTo>
                  <a:lnTo>
                    <a:pt x="637" y="993"/>
                  </a:lnTo>
                  <a:lnTo>
                    <a:pt x="630" y="1010"/>
                  </a:lnTo>
                  <a:lnTo>
                    <a:pt x="575" y="1010"/>
                  </a:lnTo>
                  <a:lnTo>
                    <a:pt x="566" y="1003"/>
                  </a:lnTo>
                  <a:lnTo>
                    <a:pt x="573" y="946"/>
                  </a:lnTo>
                  <a:lnTo>
                    <a:pt x="573" y="946"/>
                  </a:lnTo>
                  <a:lnTo>
                    <a:pt x="570" y="946"/>
                  </a:lnTo>
                  <a:lnTo>
                    <a:pt x="570" y="946"/>
                  </a:lnTo>
                  <a:lnTo>
                    <a:pt x="570" y="939"/>
                  </a:lnTo>
                  <a:lnTo>
                    <a:pt x="556" y="939"/>
                  </a:lnTo>
                  <a:lnTo>
                    <a:pt x="566" y="920"/>
                  </a:lnTo>
                  <a:lnTo>
                    <a:pt x="556" y="915"/>
                  </a:lnTo>
                  <a:lnTo>
                    <a:pt x="537" y="934"/>
                  </a:lnTo>
                  <a:lnTo>
                    <a:pt x="533" y="953"/>
                  </a:lnTo>
                  <a:lnTo>
                    <a:pt x="504" y="946"/>
                  </a:lnTo>
                  <a:lnTo>
                    <a:pt x="525" y="925"/>
                  </a:lnTo>
                  <a:lnTo>
                    <a:pt x="523" y="908"/>
                  </a:lnTo>
                  <a:lnTo>
                    <a:pt x="540" y="894"/>
                  </a:lnTo>
                  <a:lnTo>
                    <a:pt x="530" y="863"/>
                  </a:lnTo>
                  <a:lnTo>
                    <a:pt x="516" y="854"/>
                  </a:lnTo>
                  <a:lnTo>
                    <a:pt x="518" y="809"/>
                  </a:lnTo>
                  <a:lnTo>
                    <a:pt x="495" y="790"/>
                  </a:lnTo>
                  <a:lnTo>
                    <a:pt x="497" y="780"/>
                  </a:lnTo>
                  <a:lnTo>
                    <a:pt x="469" y="802"/>
                  </a:lnTo>
                  <a:lnTo>
                    <a:pt x="459" y="821"/>
                  </a:lnTo>
                  <a:lnTo>
                    <a:pt x="459" y="821"/>
                  </a:lnTo>
                  <a:lnTo>
                    <a:pt x="455" y="821"/>
                  </a:lnTo>
                  <a:lnTo>
                    <a:pt x="455" y="821"/>
                  </a:lnTo>
                  <a:lnTo>
                    <a:pt x="443" y="785"/>
                  </a:lnTo>
                  <a:lnTo>
                    <a:pt x="424" y="795"/>
                  </a:lnTo>
                  <a:lnTo>
                    <a:pt x="424" y="816"/>
                  </a:lnTo>
                  <a:lnTo>
                    <a:pt x="414" y="821"/>
                  </a:lnTo>
                  <a:lnTo>
                    <a:pt x="414" y="821"/>
                  </a:lnTo>
                  <a:lnTo>
                    <a:pt x="410" y="823"/>
                  </a:lnTo>
                  <a:lnTo>
                    <a:pt x="410" y="823"/>
                  </a:lnTo>
                  <a:lnTo>
                    <a:pt x="393" y="806"/>
                  </a:lnTo>
                  <a:lnTo>
                    <a:pt x="402" y="788"/>
                  </a:lnTo>
                  <a:lnTo>
                    <a:pt x="393" y="780"/>
                  </a:lnTo>
                  <a:lnTo>
                    <a:pt x="405" y="776"/>
                  </a:lnTo>
                  <a:lnTo>
                    <a:pt x="402" y="757"/>
                  </a:lnTo>
                  <a:lnTo>
                    <a:pt x="402" y="757"/>
                  </a:lnTo>
                  <a:lnTo>
                    <a:pt x="405" y="743"/>
                  </a:lnTo>
                  <a:lnTo>
                    <a:pt x="405" y="743"/>
                  </a:lnTo>
                  <a:lnTo>
                    <a:pt x="407" y="726"/>
                  </a:lnTo>
                  <a:lnTo>
                    <a:pt x="367" y="738"/>
                  </a:lnTo>
                  <a:lnTo>
                    <a:pt x="358" y="733"/>
                  </a:lnTo>
                  <a:lnTo>
                    <a:pt x="350" y="740"/>
                  </a:lnTo>
                  <a:lnTo>
                    <a:pt x="355" y="769"/>
                  </a:lnTo>
                  <a:lnTo>
                    <a:pt x="343" y="747"/>
                  </a:lnTo>
                  <a:lnTo>
                    <a:pt x="324" y="750"/>
                  </a:lnTo>
                  <a:lnTo>
                    <a:pt x="317" y="728"/>
                  </a:lnTo>
                  <a:lnTo>
                    <a:pt x="303" y="728"/>
                  </a:lnTo>
                  <a:lnTo>
                    <a:pt x="291" y="745"/>
                  </a:lnTo>
                  <a:lnTo>
                    <a:pt x="272" y="726"/>
                  </a:lnTo>
                  <a:lnTo>
                    <a:pt x="251" y="745"/>
                  </a:lnTo>
                  <a:lnTo>
                    <a:pt x="239" y="738"/>
                  </a:lnTo>
                  <a:lnTo>
                    <a:pt x="227" y="747"/>
                  </a:lnTo>
                  <a:lnTo>
                    <a:pt x="206" y="747"/>
                  </a:lnTo>
                  <a:lnTo>
                    <a:pt x="211" y="769"/>
                  </a:lnTo>
                  <a:lnTo>
                    <a:pt x="194" y="776"/>
                  </a:lnTo>
                  <a:lnTo>
                    <a:pt x="239" y="783"/>
                  </a:lnTo>
                  <a:lnTo>
                    <a:pt x="223" y="792"/>
                  </a:lnTo>
                  <a:lnTo>
                    <a:pt x="232" y="806"/>
                  </a:lnTo>
                  <a:lnTo>
                    <a:pt x="246" y="806"/>
                  </a:lnTo>
                  <a:lnTo>
                    <a:pt x="249" y="783"/>
                  </a:lnTo>
                  <a:lnTo>
                    <a:pt x="268" y="799"/>
                  </a:lnTo>
                  <a:lnTo>
                    <a:pt x="270" y="821"/>
                  </a:lnTo>
                  <a:lnTo>
                    <a:pt x="256" y="837"/>
                  </a:lnTo>
                  <a:lnTo>
                    <a:pt x="268" y="849"/>
                  </a:lnTo>
                  <a:lnTo>
                    <a:pt x="261" y="861"/>
                  </a:lnTo>
                  <a:lnTo>
                    <a:pt x="246" y="863"/>
                  </a:lnTo>
                  <a:lnTo>
                    <a:pt x="237" y="849"/>
                  </a:lnTo>
                  <a:lnTo>
                    <a:pt x="223" y="863"/>
                  </a:lnTo>
                  <a:lnTo>
                    <a:pt x="199" y="851"/>
                  </a:lnTo>
                  <a:lnTo>
                    <a:pt x="178" y="873"/>
                  </a:lnTo>
                  <a:lnTo>
                    <a:pt x="187" y="889"/>
                  </a:lnTo>
                  <a:lnTo>
                    <a:pt x="171" y="908"/>
                  </a:lnTo>
                  <a:lnTo>
                    <a:pt x="171" y="908"/>
                  </a:lnTo>
                  <a:lnTo>
                    <a:pt x="166" y="908"/>
                  </a:lnTo>
                  <a:lnTo>
                    <a:pt x="166" y="908"/>
                  </a:lnTo>
                  <a:lnTo>
                    <a:pt x="159" y="920"/>
                  </a:lnTo>
                  <a:lnTo>
                    <a:pt x="133" y="927"/>
                  </a:lnTo>
                  <a:lnTo>
                    <a:pt x="78" y="925"/>
                  </a:lnTo>
                  <a:lnTo>
                    <a:pt x="78" y="925"/>
                  </a:lnTo>
                  <a:lnTo>
                    <a:pt x="67" y="903"/>
                  </a:lnTo>
                  <a:lnTo>
                    <a:pt x="55" y="901"/>
                  </a:lnTo>
                  <a:lnTo>
                    <a:pt x="55" y="884"/>
                  </a:lnTo>
                  <a:lnTo>
                    <a:pt x="76" y="866"/>
                  </a:lnTo>
                  <a:lnTo>
                    <a:pt x="69" y="816"/>
                  </a:lnTo>
                  <a:lnTo>
                    <a:pt x="93" y="809"/>
                  </a:lnTo>
                  <a:lnTo>
                    <a:pt x="90" y="797"/>
                  </a:lnTo>
                  <a:lnTo>
                    <a:pt x="105" y="771"/>
                  </a:lnTo>
                  <a:lnTo>
                    <a:pt x="81" y="754"/>
                  </a:lnTo>
                  <a:lnTo>
                    <a:pt x="97" y="733"/>
                  </a:lnTo>
                  <a:lnTo>
                    <a:pt x="93" y="721"/>
                  </a:lnTo>
                  <a:lnTo>
                    <a:pt x="69" y="726"/>
                  </a:lnTo>
                  <a:lnTo>
                    <a:pt x="62" y="700"/>
                  </a:lnTo>
                  <a:lnTo>
                    <a:pt x="67" y="674"/>
                  </a:lnTo>
                  <a:lnTo>
                    <a:pt x="55" y="688"/>
                  </a:lnTo>
                  <a:lnTo>
                    <a:pt x="48" y="681"/>
                  </a:lnTo>
                  <a:lnTo>
                    <a:pt x="52" y="674"/>
                  </a:lnTo>
                  <a:lnTo>
                    <a:pt x="38" y="676"/>
                  </a:lnTo>
                  <a:lnTo>
                    <a:pt x="36" y="655"/>
                  </a:lnTo>
                  <a:lnTo>
                    <a:pt x="45" y="655"/>
                  </a:lnTo>
                  <a:lnTo>
                    <a:pt x="29" y="615"/>
                  </a:lnTo>
                  <a:lnTo>
                    <a:pt x="26" y="551"/>
                  </a:lnTo>
                  <a:lnTo>
                    <a:pt x="31" y="537"/>
                  </a:lnTo>
                  <a:lnTo>
                    <a:pt x="45" y="537"/>
                  </a:lnTo>
                  <a:lnTo>
                    <a:pt x="36" y="527"/>
                  </a:lnTo>
                  <a:lnTo>
                    <a:pt x="34" y="492"/>
                  </a:lnTo>
                  <a:lnTo>
                    <a:pt x="0" y="485"/>
                  </a:lnTo>
                  <a:lnTo>
                    <a:pt x="15" y="466"/>
                  </a:lnTo>
                  <a:lnTo>
                    <a:pt x="15" y="445"/>
                  </a:lnTo>
                  <a:lnTo>
                    <a:pt x="26" y="426"/>
                  </a:lnTo>
                  <a:lnTo>
                    <a:pt x="88" y="412"/>
                  </a:lnTo>
                  <a:lnTo>
                    <a:pt x="109" y="421"/>
                  </a:lnTo>
                  <a:lnTo>
                    <a:pt x="107" y="445"/>
                  </a:lnTo>
                  <a:lnTo>
                    <a:pt x="131" y="412"/>
                  </a:lnTo>
                  <a:lnTo>
                    <a:pt x="128" y="402"/>
                  </a:lnTo>
                  <a:lnTo>
                    <a:pt x="149" y="390"/>
                  </a:lnTo>
                  <a:lnTo>
                    <a:pt x="168" y="402"/>
                  </a:lnTo>
                  <a:lnTo>
                    <a:pt x="201" y="407"/>
                  </a:lnTo>
                  <a:lnTo>
                    <a:pt x="213" y="400"/>
                  </a:lnTo>
                  <a:lnTo>
                    <a:pt x="220" y="407"/>
                  </a:lnTo>
                  <a:lnTo>
                    <a:pt x="239" y="407"/>
                  </a:lnTo>
                  <a:lnTo>
                    <a:pt x="258" y="447"/>
                  </a:lnTo>
                  <a:lnTo>
                    <a:pt x="277" y="452"/>
                  </a:lnTo>
                  <a:lnTo>
                    <a:pt x="324" y="442"/>
                  </a:lnTo>
                  <a:lnTo>
                    <a:pt x="322" y="395"/>
                  </a:lnTo>
                  <a:lnTo>
                    <a:pt x="329" y="390"/>
                  </a:lnTo>
                  <a:lnTo>
                    <a:pt x="329" y="390"/>
                  </a:lnTo>
                  <a:lnTo>
                    <a:pt x="334" y="376"/>
                  </a:lnTo>
                  <a:lnTo>
                    <a:pt x="334" y="376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15" y="364"/>
                  </a:lnTo>
                  <a:lnTo>
                    <a:pt x="315" y="364"/>
                  </a:lnTo>
                  <a:lnTo>
                    <a:pt x="317" y="350"/>
                  </a:lnTo>
                  <a:lnTo>
                    <a:pt x="327" y="343"/>
                  </a:lnTo>
                  <a:lnTo>
                    <a:pt x="313" y="319"/>
                  </a:lnTo>
                  <a:lnTo>
                    <a:pt x="317" y="305"/>
                  </a:lnTo>
                  <a:lnTo>
                    <a:pt x="341" y="319"/>
                  </a:lnTo>
                  <a:lnTo>
                    <a:pt x="362" y="312"/>
                  </a:lnTo>
                  <a:lnTo>
                    <a:pt x="367" y="324"/>
                  </a:lnTo>
                  <a:lnTo>
                    <a:pt x="417" y="312"/>
                  </a:lnTo>
                  <a:lnTo>
                    <a:pt x="417" y="305"/>
                  </a:lnTo>
                  <a:lnTo>
                    <a:pt x="400" y="296"/>
                  </a:lnTo>
                  <a:lnTo>
                    <a:pt x="410" y="277"/>
                  </a:lnTo>
                  <a:lnTo>
                    <a:pt x="438" y="267"/>
                  </a:lnTo>
                  <a:lnTo>
                    <a:pt x="466" y="239"/>
                  </a:lnTo>
                  <a:lnTo>
                    <a:pt x="466" y="211"/>
                  </a:lnTo>
                  <a:lnTo>
                    <a:pt x="457" y="196"/>
                  </a:lnTo>
                  <a:lnTo>
                    <a:pt x="473" y="130"/>
                  </a:lnTo>
                  <a:lnTo>
                    <a:pt x="485" y="137"/>
                  </a:lnTo>
                  <a:lnTo>
                    <a:pt x="499" y="130"/>
                  </a:lnTo>
                  <a:lnTo>
                    <a:pt x="502" y="142"/>
                  </a:lnTo>
                  <a:lnTo>
                    <a:pt x="533" y="159"/>
                  </a:lnTo>
                  <a:lnTo>
                    <a:pt x="540" y="144"/>
                  </a:lnTo>
                  <a:lnTo>
                    <a:pt x="547" y="154"/>
                  </a:lnTo>
                  <a:lnTo>
                    <a:pt x="559" y="151"/>
                  </a:lnTo>
                  <a:lnTo>
                    <a:pt x="594" y="133"/>
                  </a:lnTo>
                  <a:lnTo>
                    <a:pt x="618" y="97"/>
                  </a:lnTo>
                  <a:lnTo>
                    <a:pt x="630" y="92"/>
                  </a:lnTo>
                  <a:lnTo>
                    <a:pt x="644" y="45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28">
              <a:extLst>
                <a:ext uri="{FF2B5EF4-FFF2-40B4-BE49-F238E27FC236}">
                  <a16:creationId xmlns:a16="http://schemas.microsoft.com/office/drawing/2014/main" id="{93326A81-CA55-DF62-D4EF-983678B3E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517" y="2669215"/>
              <a:ext cx="295264" cy="230033"/>
            </a:xfrm>
            <a:custGeom>
              <a:avLst/>
              <a:gdLst>
                <a:gd name="T0" fmla="*/ 234 w 402"/>
                <a:gd name="T1" fmla="*/ 7 h 333"/>
                <a:gd name="T2" fmla="*/ 242 w 402"/>
                <a:gd name="T3" fmla="*/ 5 h 333"/>
                <a:gd name="T4" fmla="*/ 260 w 402"/>
                <a:gd name="T5" fmla="*/ 31 h 333"/>
                <a:gd name="T6" fmla="*/ 253 w 402"/>
                <a:gd name="T7" fmla="*/ 83 h 333"/>
                <a:gd name="T8" fmla="*/ 298 w 402"/>
                <a:gd name="T9" fmla="*/ 104 h 333"/>
                <a:gd name="T10" fmla="*/ 329 w 402"/>
                <a:gd name="T11" fmla="*/ 132 h 333"/>
                <a:gd name="T12" fmla="*/ 341 w 402"/>
                <a:gd name="T13" fmla="*/ 144 h 333"/>
                <a:gd name="T14" fmla="*/ 322 w 402"/>
                <a:gd name="T15" fmla="*/ 208 h 333"/>
                <a:gd name="T16" fmla="*/ 372 w 402"/>
                <a:gd name="T17" fmla="*/ 217 h 333"/>
                <a:gd name="T18" fmla="*/ 402 w 402"/>
                <a:gd name="T19" fmla="*/ 229 h 333"/>
                <a:gd name="T20" fmla="*/ 391 w 402"/>
                <a:gd name="T21" fmla="*/ 241 h 333"/>
                <a:gd name="T22" fmla="*/ 383 w 402"/>
                <a:gd name="T23" fmla="*/ 239 h 333"/>
                <a:gd name="T24" fmla="*/ 393 w 402"/>
                <a:gd name="T25" fmla="*/ 243 h 333"/>
                <a:gd name="T26" fmla="*/ 393 w 402"/>
                <a:gd name="T27" fmla="*/ 246 h 333"/>
                <a:gd name="T28" fmla="*/ 391 w 402"/>
                <a:gd name="T29" fmla="*/ 246 h 333"/>
                <a:gd name="T30" fmla="*/ 388 w 402"/>
                <a:gd name="T31" fmla="*/ 253 h 333"/>
                <a:gd name="T32" fmla="*/ 391 w 402"/>
                <a:gd name="T33" fmla="*/ 262 h 333"/>
                <a:gd name="T34" fmla="*/ 386 w 402"/>
                <a:gd name="T35" fmla="*/ 272 h 333"/>
                <a:gd name="T36" fmla="*/ 367 w 402"/>
                <a:gd name="T37" fmla="*/ 298 h 333"/>
                <a:gd name="T38" fmla="*/ 336 w 402"/>
                <a:gd name="T39" fmla="*/ 333 h 333"/>
                <a:gd name="T40" fmla="*/ 334 w 402"/>
                <a:gd name="T41" fmla="*/ 295 h 333"/>
                <a:gd name="T42" fmla="*/ 312 w 402"/>
                <a:gd name="T43" fmla="*/ 298 h 333"/>
                <a:gd name="T44" fmla="*/ 270 w 402"/>
                <a:gd name="T45" fmla="*/ 284 h 333"/>
                <a:gd name="T46" fmla="*/ 234 w 402"/>
                <a:gd name="T47" fmla="*/ 276 h 333"/>
                <a:gd name="T48" fmla="*/ 199 w 402"/>
                <a:gd name="T49" fmla="*/ 262 h 333"/>
                <a:gd name="T50" fmla="*/ 180 w 402"/>
                <a:gd name="T51" fmla="*/ 295 h 333"/>
                <a:gd name="T52" fmla="*/ 168 w 402"/>
                <a:gd name="T53" fmla="*/ 284 h 333"/>
                <a:gd name="T54" fmla="*/ 140 w 402"/>
                <a:gd name="T55" fmla="*/ 269 h 333"/>
                <a:gd name="T56" fmla="*/ 130 w 402"/>
                <a:gd name="T57" fmla="*/ 267 h 333"/>
                <a:gd name="T58" fmla="*/ 126 w 402"/>
                <a:gd name="T59" fmla="*/ 255 h 333"/>
                <a:gd name="T60" fmla="*/ 95 w 402"/>
                <a:gd name="T61" fmla="*/ 267 h 333"/>
                <a:gd name="T62" fmla="*/ 81 w 402"/>
                <a:gd name="T63" fmla="*/ 250 h 333"/>
                <a:gd name="T64" fmla="*/ 40 w 402"/>
                <a:gd name="T65" fmla="*/ 276 h 333"/>
                <a:gd name="T66" fmla="*/ 26 w 402"/>
                <a:gd name="T67" fmla="*/ 281 h 333"/>
                <a:gd name="T68" fmla="*/ 22 w 402"/>
                <a:gd name="T69" fmla="*/ 281 h 333"/>
                <a:gd name="T70" fmla="*/ 29 w 402"/>
                <a:gd name="T71" fmla="*/ 274 h 333"/>
                <a:gd name="T72" fmla="*/ 7 w 402"/>
                <a:gd name="T73" fmla="*/ 262 h 333"/>
                <a:gd name="T74" fmla="*/ 5 w 402"/>
                <a:gd name="T75" fmla="*/ 260 h 333"/>
                <a:gd name="T76" fmla="*/ 0 w 402"/>
                <a:gd name="T77" fmla="*/ 260 h 333"/>
                <a:gd name="T78" fmla="*/ 5 w 402"/>
                <a:gd name="T79" fmla="*/ 250 h 333"/>
                <a:gd name="T80" fmla="*/ 12 w 402"/>
                <a:gd name="T81" fmla="*/ 222 h 333"/>
                <a:gd name="T82" fmla="*/ 48 w 402"/>
                <a:gd name="T83" fmla="*/ 163 h 333"/>
                <a:gd name="T84" fmla="*/ 17 w 402"/>
                <a:gd name="T85" fmla="*/ 156 h 333"/>
                <a:gd name="T86" fmla="*/ 33 w 402"/>
                <a:gd name="T87" fmla="*/ 120 h 333"/>
                <a:gd name="T88" fmla="*/ 24 w 402"/>
                <a:gd name="T89" fmla="*/ 87 h 333"/>
                <a:gd name="T90" fmla="*/ 76 w 402"/>
                <a:gd name="T91" fmla="*/ 87 h 333"/>
                <a:gd name="T92" fmla="*/ 81 w 402"/>
                <a:gd name="T93" fmla="*/ 47 h 333"/>
                <a:gd name="T94" fmla="*/ 104 w 402"/>
                <a:gd name="T95" fmla="*/ 35 h 333"/>
                <a:gd name="T96" fmla="*/ 116 w 402"/>
                <a:gd name="T97" fmla="*/ 14 h 333"/>
                <a:gd name="T98" fmla="*/ 133 w 402"/>
                <a:gd name="T99" fmla="*/ 45 h 333"/>
                <a:gd name="T100" fmla="*/ 185 w 402"/>
                <a:gd name="T101" fmla="*/ 26 h 333"/>
                <a:gd name="T102" fmla="*/ 215 w 402"/>
                <a:gd name="T103" fmla="*/ 23 h 333"/>
                <a:gd name="T104" fmla="*/ 218 w 402"/>
                <a:gd name="T105" fmla="*/ 12 h 333"/>
                <a:gd name="T106" fmla="*/ 223 w 402"/>
                <a:gd name="T107" fmla="*/ 5 h 333"/>
                <a:gd name="T108" fmla="*/ 232 w 402"/>
                <a:gd name="T109" fmla="*/ 0 h 333"/>
                <a:gd name="T110" fmla="*/ 234 w 402"/>
                <a:gd name="T111" fmla="*/ 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2" h="333">
                  <a:moveTo>
                    <a:pt x="234" y="7"/>
                  </a:moveTo>
                  <a:lnTo>
                    <a:pt x="234" y="7"/>
                  </a:lnTo>
                  <a:lnTo>
                    <a:pt x="234" y="7"/>
                  </a:lnTo>
                  <a:lnTo>
                    <a:pt x="242" y="5"/>
                  </a:lnTo>
                  <a:lnTo>
                    <a:pt x="239" y="16"/>
                  </a:lnTo>
                  <a:lnTo>
                    <a:pt x="260" y="31"/>
                  </a:lnTo>
                  <a:lnTo>
                    <a:pt x="246" y="66"/>
                  </a:lnTo>
                  <a:lnTo>
                    <a:pt x="253" y="83"/>
                  </a:lnTo>
                  <a:lnTo>
                    <a:pt x="277" y="87"/>
                  </a:lnTo>
                  <a:lnTo>
                    <a:pt x="298" y="104"/>
                  </a:lnTo>
                  <a:lnTo>
                    <a:pt x="298" y="125"/>
                  </a:lnTo>
                  <a:lnTo>
                    <a:pt x="329" y="132"/>
                  </a:lnTo>
                  <a:lnTo>
                    <a:pt x="324" y="144"/>
                  </a:lnTo>
                  <a:lnTo>
                    <a:pt x="341" y="144"/>
                  </a:lnTo>
                  <a:lnTo>
                    <a:pt x="315" y="201"/>
                  </a:lnTo>
                  <a:lnTo>
                    <a:pt x="322" y="208"/>
                  </a:lnTo>
                  <a:lnTo>
                    <a:pt x="336" y="194"/>
                  </a:lnTo>
                  <a:lnTo>
                    <a:pt x="372" y="217"/>
                  </a:lnTo>
                  <a:lnTo>
                    <a:pt x="367" y="205"/>
                  </a:lnTo>
                  <a:lnTo>
                    <a:pt x="402" y="229"/>
                  </a:lnTo>
                  <a:lnTo>
                    <a:pt x="391" y="241"/>
                  </a:lnTo>
                  <a:lnTo>
                    <a:pt x="391" y="241"/>
                  </a:lnTo>
                  <a:lnTo>
                    <a:pt x="383" y="239"/>
                  </a:lnTo>
                  <a:lnTo>
                    <a:pt x="383" y="239"/>
                  </a:lnTo>
                  <a:lnTo>
                    <a:pt x="393" y="243"/>
                  </a:lnTo>
                  <a:lnTo>
                    <a:pt x="393" y="243"/>
                  </a:lnTo>
                  <a:lnTo>
                    <a:pt x="393" y="246"/>
                  </a:lnTo>
                  <a:lnTo>
                    <a:pt x="393" y="246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91" y="262"/>
                  </a:lnTo>
                  <a:lnTo>
                    <a:pt x="391" y="262"/>
                  </a:lnTo>
                  <a:lnTo>
                    <a:pt x="386" y="272"/>
                  </a:lnTo>
                  <a:lnTo>
                    <a:pt x="386" y="272"/>
                  </a:lnTo>
                  <a:lnTo>
                    <a:pt x="360" y="286"/>
                  </a:lnTo>
                  <a:lnTo>
                    <a:pt x="367" y="298"/>
                  </a:lnTo>
                  <a:lnTo>
                    <a:pt x="350" y="305"/>
                  </a:lnTo>
                  <a:lnTo>
                    <a:pt x="336" y="333"/>
                  </a:lnTo>
                  <a:lnTo>
                    <a:pt x="329" y="326"/>
                  </a:lnTo>
                  <a:lnTo>
                    <a:pt x="334" y="295"/>
                  </a:lnTo>
                  <a:lnTo>
                    <a:pt x="324" y="288"/>
                  </a:lnTo>
                  <a:lnTo>
                    <a:pt x="312" y="298"/>
                  </a:lnTo>
                  <a:lnTo>
                    <a:pt x="303" y="279"/>
                  </a:lnTo>
                  <a:lnTo>
                    <a:pt x="270" y="284"/>
                  </a:lnTo>
                  <a:lnTo>
                    <a:pt x="270" y="272"/>
                  </a:lnTo>
                  <a:lnTo>
                    <a:pt x="234" y="276"/>
                  </a:lnTo>
                  <a:lnTo>
                    <a:pt x="227" y="253"/>
                  </a:lnTo>
                  <a:lnTo>
                    <a:pt x="199" y="262"/>
                  </a:lnTo>
                  <a:lnTo>
                    <a:pt x="199" y="295"/>
                  </a:lnTo>
                  <a:lnTo>
                    <a:pt x="180" y="295"/>
                  </a:lnTo>
                  <a:lnTo>
                    <a:pt x="178" y="284"/>
                  </a:lnTo>
                  <a:lnTo>
                    <a:pt x="168" y="284"/>
                  </a:lnTo>
                  <a:lnTo>
                    <a:pt x="152" y="262"/>
                  </a:lnTo>
                  <a:lnTo>
                    <a:pt x="140" y="269"/>
                  </a:lnTo>
                  <a:lnTo>
                    <a:pt x="140" y="269"/>
                  </a:lnTo>
                  <a:lnTo>
                    <a:pt x="130" y="267"/>
                  </a:lnTo>
                  <a:lnTo>
                    <a:pt x="130" y="267"/>
                  </a:lnTo>
                  <a:lnTo>
                    <a:pt x="126" y="255"/>
                  </a:lnTo>
                  <a:lnTo>
                    <a:pt x="111" y="267"/>
                  </a:lnTo>
                  <a:lnTo>
                    <a:pt x="95" y="267"/>
                  </a:lnTo>
                  <a:lnTo>
                    <a:pt x="95" y="253"/>
                  </a:lnTo>
                  <a:lnTo>
                    <a:pt x="81" y="250"/>
                  </a:lnTo>
                  <a:lnTo>
                    <a:pt x="48" y="267"/>
                  </a:lnTo>
                  <a:lnTo>
                    <a:pt x="40" y="276"/>
                  </a:lnTo>
                  <a:lnTo>
                    <a:pt x="50" y="276"/>
                  </a:lnTo>
                  <a:lnTo>
                    <a:pt x="26" y="281"/>
                  </a:lnTo>
                  <a:lnTo>
                    <a:pt x="26" y="281"/>
                  </a:lnTo>
                  <a:lnTo>
                    <a:pt x="22" y="281"/>
                  </a:lnTo>
                  <a:lnTo>
                    <a:pt x="22" y="281"/>
                  </a:lnTo>
                  <a:lnTo>
                    <a:pt x="29" y="274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5" y="260"/>
                  </a:lnTo>
                  <a:lnTo>
                    <a:pt x="5" y="26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5" y="250"/>
                  </a:lnTo>
                  <a:lnTo>
                    <a:pt x="5" y="250"/>
                  </a:lnTo>
                  <a:lnTo>
                    <a:pt x="22" y="234"/>
                  </a:lnTo>
                  <a:lnTo>
                    <a:pt x="12" y="222"/>
                  </a:lnTo>
                  <a:lnTo>
                    <a:pt x="17" y="194"/>
                  </a:lnTo>
                  <a:lnTo>
                    <a:pt x="48" y="163"/>
                  </a:lnTo>
                  <a:lnTo>
                    <a:pt x="33" y="153"/>
                  </a:lnTo>
                  <a:lnTo>
                    <a:pt x="17" y="156"/>
                  </a:lnTo>
                  <a:lnTo>
                    <a:pt x="24" y="123"/>
                  </a:lnTo>
                  <a:lnTo>
                    <a:pt x="33" y="120"/>
                  </a:lnTo>
                  <a:lnTo>
                    <a:pt x="38" y="99"/>
                  </a:lnTo>
                  <a:lnTo>
                    <a:pt x="24" y="87"/>
                  </a:lnTo>
                  <a:lnTo>
                    <a:pt x="45" y="75"/>
                  </a:lnTo>
                  <a:lnTo>
                    <a:pt x="76" y="87"/>
                  </a:lnTo>
                  <a:lnTo>
                    <a:pt x="69" y="68"/>
                  </a:lnTo>
                  <a:lnTo>
                    <a:pt x="81" y="47"/>
                  </a:lnTo>
                  <a:lnTo>
                    <a:pt x="104" y="47"/>
                  </a:lnTo>
                  <a:lnTo>
                    <a:pt x="104" y="35"/>
                  </a:lnTo>
                  <a:lnTo>
                    <a:pt x="116" y="33"/>
                  </a:lnTo>
                  <a:lnTo>
                    <a:pt x="116" y="14"/>
                  </a:lnTo>
                  <a:lnTo>
                    <a:pt x="133" y="16"/>
                  </a:lnTo>
                  <a:lnTo>
                    <a:pt x="133" y="45"/>
                  </a:lnTo>
                  <a:lnTo>
                    <a:pt x="163" y="52"/>
                  </a:lnTo>
                  <a:lnTo>
                    <a:pt x="185" y="26"/>
                  </a:lnTo>
                  <a:lnTo>
                    <a:pt x="201" y="38"/>
                  </a:lnTo>
                  <a:lnTo>
                    <a:pt x="215" y="23"/>
                  </a:lnTo>
                  <a:lnTo>
                    <a:pt x="230" y="23"/>
                  </a:lnTo>
                  <a:lnTo>
                    <a:pt x="218" y="12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2"/>
                  </a:lnTo>
                  <a:lnTo>
                    <a:pt x="234" y="2"/>
                  </a:lnTo>
                  <a:lnTo>
                    <a:pt x="234" y="7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C02016D7-E15B-705C-D3B7-2842F72FDA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2314" y="2056485"/>
              <a:ext cx="1549036" cy="1497632"/>
            </a:xfrm>
            <a:custGeom>
              <a:avLst/>
              <a:gdLst>
                <a:gd name="T0" fmla="*/ 141 w 2109"/>
                <a:gd name="T1" fmla="*/ 442 h 2168"/>
                <a:gd name="T2" fmla="*/ 241 w 2109"/>
                <a:gd name="T3" fmla="*/ 317 h 2168"/>
                <a:gd name="T4" fmla="*/ 378 w 2109"/>
                <a:gd name="T5" fmla="*/ 286 h 2168"/>
                <a:gd name="T6" fmla="*/ 491 w 2109"/>
                <a:gd name="T7" fmla="*/ 194 h 2168"/>
                <a:gd name="T8" fmla="*/ 598 w 2109"/>
                <a:gd name="T9" fmla="*/ 237 h 2168"/>
                <a:gd name="T10" fmla="*/ 842 w 2109"/>
                <a:gd name="T11" fmla="*/ 307 h 2168"/>
                <a:gd name="T12" fmla="*/ 972 w 2109"/>
                <a:gd name="T13" fmla="*/ 383 h 2168"/>
                <a:gd name="T14" fmla="*/ 1012 w 2109"/>
                <a:gd name="T15" fmla="*/ 388 h 2168"/>
                <a:gd name="T16" fmla="*/ 1109 w 2109"/>
                <a:gd name="T17" fmla="*/ 326 h 2168"/>
                <a:gd name="T18" fmla="*/ 1251 w 2109"/>
                <a:gd name="T19" fmla="*/ 291 h 2168"/>
                <a:gd name="T20" fmla="*/ 1310 w 2109"/>
                <a:gd name="T21" fmla="*/ 265 h 2168"/>
                <a:gd name="T22" fmla="*/ 1371 w 2109"/>
                <a:gd name="T23" fmla="*/ 196 h 2168"/>
                <a:gd name="T24" fmla="*/ 1513 w 2109"/>
                <a:gd name="T25" fmla="*/ 88 h 2168"/>
                <a:gd name="T26" fmla="*/ 1596 w 2109"/>
                <a:gd name="T27" fmla="*/ 106 h 2168"/>
                <a:gd name="T28" fmla="*/ 1757 w 2109"/>
                <a:gd name="T29" fmla="*/ 140 h 2168"/>
                <a:gd name="T30" fmla="*/ 1745 w 2109"/>
                <a:gd name="T31" fmla="*/ 296 h 2168"/>
                <a:gd name="T32" fmla="*/ 1896 w 2109"/>
                <a:gd name="T33" fmla="*/ 232 h 2168"/>
                <a:gd name="T34" fmla="*/ 1868 w 2109"/>
                <a:gd name="T35" fmla="*/ 485 h 2168"/>
                <a:gd name="T36" fmla="*/ 1816 w 2109"/>
                <a:gd name="T37" fmla="*/ 787 h 2168"/>
                <a:gd name="T38" fmla="*/ 1979 w 2109"/>
                <a:gd name="T39" fmla="*/ 1126 h 2168"/>
                <a:gd name="T40" fmla="*/ 2074 w 2109"/>
                <a:gd name="T41" fmla="*/ 1346 h 2168"/>
                <a:gd name="T42" fmla="*/ 2078 w 2109"/>
                <a:gd name="T43" fmla="*/ 1549 h 2168"/>
                <a:gd name="T44" fmla="*/ 2038 w 2109"/>
                <a:gd name="T45" fmla="*/ 1750 h 2168"/>
                <a:gd name="T46" fmla="*/ 2071 w 2109"/>
                <a:gd name="T47" fmla="*/ 1960 h 2168"/>
                <a:gd name="T48" fmla="*/ 1918 w 2109"/>
                <a:gd name="T49" fmla="*/ 1996 h 2168"/>
                <a:gd name="T50" fmla="*/ 1811 w 2109"/>
                <a:gd name="T51" fmla="*/ 2005 h 2168"/>
                <a:gd name="T52" fmla="*/ 1693 w 2109"/>
                <a:gd name="T53" fmla="*/ 2043 h 2168"/>
                <a:gd name="T54" fmla="*/ 1650 w 2109"/>
                <a:gd name="T55" fmla="*/ 2138 h 2168"/>
                <a:gd name="T56" fmla="*/ 1518 w 2109"/>
                <a:gd name="T57" fmla="*/ 2161 h 2168"/>
                <a:gd name="T58" fmla="*/ 1388 w 2109"/>
                <a:gd name="T59" fmla="*/ 2147 h 2168"/>
                <a:gd name="T60" fmla="*/ 1298 w 2109"/>
                <a:gd name="T61" fmla="*/ 2112 h 2168"/>
                <a:gd name="T62" fmla="*/ 1218 w 2109"/>
                <a:gd name="T63" fmla="*/ 2135 h 2168"/>
                <a:gd name="T64" fmla="*/ 1156 w 2109"/>
                <a:gd name="T65" fmla="*/ 2060 h 2168"/>
                <a:gd name="T66" fmla="*/ 1097 w 2109"/>
                <a:gd name="T67" fmla="*/ 1932 h 2168"/>
                <a:gd name="T68" fmla="*/ 1144 w 2109"/>
                <a:gd name="T69" fmla="*/ 1792 h 2168"/>
                <a:gd name="T70" fmla="*/ 1071 w 2109"/>
                <a:gd name="T71" fmla="*/ 1677 h 2168"/>
                <a:gd name="T72" fmla="*/ 998 w 2109"/>
                <a:gd name="T73" fmla="*/ 1610 h 2168"/>
                <a:gd name="T74" fmla="*/ 839 w 2109"/>
                <a:gd name="T75" fmla="*/ 1539 h 2168"/>
                <a:gd name="T76" fmla="*/ 721 w 2109"/>
                <a:gd name="T77" fmla="*/ 1518 h 2168"/>
                <a:gd name="T78" fmla="*/ 574 w 2109"/>
                <a:gd name="T79" fmla="*/ 1386 h 2168"/>
                <a:gd name="T80" fmla="*/ 610 w 2109"/>
                <a:gd name="T81" fmla="*/ 1241 h 2168"/>
                <a:gd name="T82" fmla="*/ 617 w 2109"/>
                <a:gd name="T83" fmla="*/ 1128 h 2168"/>
                <a:gd name="T84" fmla="*/ 574 w 2109"/>
                <a:gd name="T85" fmla="*/ 1059 h 2168"/>
                <a:gd name="T86" fmla="*/ 565 w 2109"/>
                <a:gd name="T87" fmla="*/ 941 h 2168"/>
                <a:gd name="T88" fmla="*/ 567 w 2109"/>
                <a:gd name="T89" fmla="*/ 849 h 2168"/>
                <a:gd name="T90" fmla="*/ 584 w 2109"/>
                <a:gd name="T91" fmla="*/ 700 h 2168"/>
                <a:gd name="T92" fmla="*/ 376 w 2109"/>
                <a:gd name="T93" fmla="*/ 667 h 2168"/>
                <a:gd name="T94" fmla="*/ 257 w 2109"/>
                <a:gd name="T95" fmla="*/ 584 h 2168"/>
                <a:gd name="T96" fmla="*/ 113 w 2109"/>
                <a:gd name="T97" fmla="*/ 485 h 2168"/>
                <a:gd name="T98" fmla="*/ 1314 w 2109"/>
                <a:gd name="T99" fmla="*/ 910 h 2168"/>
                <a:gd name="T100" fmla="*/ 1203 w 2109"/>
                <a:gd name="T101" fmla="*/ 922 h 2168"/>
                <a:gd name="T102" fmla="*/ 1132 w 2109"/>
                <a:gd name="T103" fmla="*/ 1007 h 2168"/>
                <a:gd name="T104" fmla="*/ 1104 w 2109"/>
                <a:gd name="T105" fmla="*/ 1137 h 2168"/>
                <a:gd name="T106" fmla="*/ 1128 w 2109"/>
                <a:gd name="T107" fmla="*/ 1161 h 2168"/>
                <a:gd name="T108" fmla="*/ 1180 w 2109"/>
                <a:gd name="T109" fmla="*/ 1137 h 2168"/>
                <a:gd name="T110" fmla="*/ 1239 w 2109"/>
                <a:gd name="T111" fmla="*/ 1156 h 2168"/>
                <a:gd name="T112" fmla="*/ 1333 w 2109"/>
                <a:gd name="T113" fmla="*/ 1163 h 2168"/>
                <a:gd name="T114" fmla="*/ 1435 w 2109"/>
                <a:gd name="T115" fmla="*/ 1220 h 2168"/>
                <a:gd name="T116" fmla="*/ 1485 w 2109"/>
                <a:gd name="T117" fmla="*/ 1140 h 2168"/>
                <a:gd name="T118" fmla="*/ 1480 w 2109"/>
                <a:gd name="T119" fmla="*/ 1126 h 2168"/>
                <a:gd name="T120" fmla="*/ 1421 w 2109"/>
                <a:gd name="T121" fmla="*/ 1095 h 2168"/>
                <a:gd name="T122" fmla="*/ 1352 w 2109"/>
                <a:gd name="T123" fmla="*/ 970 h 2168"/>
                <a:gd name="T124" fmla="*/ 1333 w 2109"/>
                <a:gd name="T125" fmla="*/ 889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09" h="2168">
                  <a:moveTo>
                    <a:pt x="0" y="440"/>
                  </a:moveTo>
                  <a:lnTo>
                    <a:pt x="75" y="452"/>
                  </a:lnTo>
                  <a:lnTo>
                    <a:pt x="78" y="423"/>
                  </a:lnTo>
                  <a:lnTo>
                    <a:pt x="92" y="423"/>
                  </a:lnTo>
                  <a:lnTo>
                    <a:pt x="104" y="428"/>
                  </a:lnTo>
                  <a:lnTo>
                    <a:pt x="118" y="423"/>
                  </a:lnTo>
                  <a:lnTo>
                    <a:pt x="123" y="438"/>
                  </a:lnTo>
                  <a:lnTo>
                    <a:pt x="141" y="442"/>
                  </a:lnTo>
                  <a:lnTo>
                    <a:pt x="160" y="438"/>
                  </a:lnTo>
                  <a:lnTo>
                    <a:pt x="175" y="426"/>
                  </a:lnTo>
                  <a:lnTo>
                    <a:pt x="170" y="412"/>
                  </a:lnTo>
                  <a:lnTo>
                    <a:pt x="182" y="397"/>
                  </a:lnTo>
                  <a:lnTo>
                    <a:pt x="172" y="352"/>
                  </a:lnTo>
                  <a:lnTo>
                    <a:pt x="194" y="348"/>
                  </a:lnTo>
                  <a:lnTo>
                    <a:pt x="217" y="322"/>
                  </a:lnTo>
                  <a:lnTo>
                    <a:pt x="241" y="317"/>
                  </a:lnTo>
                  <a:lnTo>
                    <a:pt x="279" y="331"/>
                  </a:lnTo>
                  <a:lnTo>
                    <a:pt x="279" y="345"/>
                  </a:lnTo>
                  <a:lnTo>
                    <a:pt x="307" y="336"/>
                  </a:lnTo>
                  <a:lnTo>
                    <a:pt x="333" y="338"/>
                  </a:lnTo>
                  <a:lnTo>
                    <a:pt x="340" y="326"/>
                  </a:lnTo>
                  <a:lnTo>
                    <a:pt x="319" y="310"/>
                  </a:lnTo>
                  <a:lnTo>
                    <a:pt x="357" y="315"/>
                  </a:lnTo>
                  <a:lnTo>
                    <a:pt x="378" y="286"/>
                  </a:lnTo>
                  <a:lnTo>
                    <a:pt x="411" y="291"/>
                  </a:lnTo>
                  <a:lnTo>
                    <a:pt x="425" y="265"/>
                  </a:lnTo>
                  <a:lnTo>
                    <a:pt x="439" y="270"/>
                  </a:lnTo>
                  <a:lnTo>
                    <a:pt x="456" y="260"/>
                  </a:lnTo>
                  <a:lnTo>
                    <a:pt x="451" y="227"/>
                  </a:lnTo>
                  <a:lnTo>
                    <a:pt x="477" y="211"/>
                  </a:lnTo>
                  <a:lnTo>
                    <a:pt x="470" y="189"/>
                  </a:lnTo>
                  <a:lnTo>
                    <a:pt x="491" y="194"/>
                  </a:lnTo>
                  <a:lnTo>
                    <a:pt x="491" y="213"/>
                  </a:lnTo>
                  <a:lnTo>
                    <a:pt x="510" y="218"/>
                  </a:lnTo>
                  <a:lnTo>
                    <a:pt x="534" y="199"/>
                  </a:lnTo>
                  <a:lnTo>
                    <a:pt x="544" y="222"/>
                  </a:lnTo>
                  <a:lnTo>
                    <a:pt x="555" y="218"/>
                  </a:lnTo>
                  <a:lnTo>
                    <a:pt x="555" y="208"/>
                  </a:lnTo>
                  <a:lnTo>
                    <a:pt x="581" y="201"/>
                  </a:lnTo>
                  <a:lnTo>
                    <a:pt x="598" y="237"/>
                  </a:lnTo>
                  <a:lnTo>
                    <a:pt x="629" y="234"/>
                  </a:lnTo>
                  <a:lnTo>
                    <a:pt x="678" y="260"/>
                  </a:lnTo>
                  <a:lnTo>
                    <a:pt x="678" y="277"/>
                  </a:lnTo>
                  <a:lnTo>
                    <a:pt x="700" y="286"/>
                  </a:lnTo>
                  <a:lnTo>
                    <a:pt x="711" y="312"/>
                  </a:lnTo>
                  <a:lnTo>
                    <a:pt x="759" y="298"/>
                  </a:lnTo>
                  <a:lnTo>
                    <a:pt x="808" y="319"/>
                  </a:lnTo>
                  <a:lnTo>
                    <a:pt x="842" y="307"/>
                  </a:lnTo>
                  <a:lnTo>
                    <a:pt x="851" y="312"/>
                  </a:lnTo>
                  <a:lnTo>
                    <a:pt x="844" y="329"/>
                  </a:lnTo>
                  <a:lnTo>
                    <a:pt x="856" y="336"/>
                  </a:lnTo>
                  <a:lnTo>
                    <a:pt x="898" y="338"/>
                  </a:lnTo>
                  <a:lnTo>
                    <a:pt x="886" y="362"/>
                  </a:lnTo>
                  <a:lnTo>
                    <a:pt x="905" y="376"/>
                  </a:lnTo>
                  <a:lnTo>
                    <a:pt x="953" y="362"/>
                  </a:lnTo>
                  <a:lnTo>
                    <a:pt x="972" y="383"/>
                  </a:lnTo>
                  <a:lnTo>
                    <a:pt x="986" y="369"/>
                  </a:lnTo>
                  <a:lnTo>
                    <a:pt x="1002" y="367"/>
                  </a:lnTo>
                  <a:lnTo>
                    <a:pt x="998" y="374"/>
                  </a:lnTo>
                  <a:lnTo>
                    <a:pt x="1009" y="376"/>
                  </a:lnTo>
                  <a:lnTo>
                    <a:pt x="1007" y="369"/>
                  </a:lnTo>
                  <a:lnTo>
                    <a:pt x="1024" y="362"/>
                  </a:lnTo>
                  <a:lnTo>
                    <a:pt x="1033" y="371"/>
                  </a:lnTo>
                  <a:lnTo>
                    <a:pt x="1012" y="388"/>
                  </a:lnTo>
                  <a:lnTo>
                    <a:pt x="1021" y="383"/>
                  </a:lnTo>
                  <a:lnTo>
                    <a:pt x="1031" y="400"/>
                  </a:lnTo>
                  <a:lnTo>
                    <a:pt x="1050" y="395"/>
                  </a:lnTo>
                  <a:lnTo>
                    <a:pt x="1069" y="367"/>
                  </a:lnTo>
                  <a:lnTo>
                    <a:pt x="1092" y="362"/>
                  </a:lnTo>
                  <a:lnTo>
                    <a:pt x="1097" y="350"/>
                  </a:lnTo>
                  <a:lnTo>
                    <a:pt x="1109" y="348"/>
                  </a:lnTo>
                  <a:lnTo>
                    <a:pt x="1109" y="326"/>
                  </a:lnTo>
                  <a:lnTo>
                    <a:pt x="1123" y="326"/>
                  </a:lnTo>
                  <a:lnTo>
                    <a:pt x="1135" y="312"/>
                  </a:lnTo>
                  <a:lnTo>
                    <a:pt x="1156" y="312"/>
                  </a:lnTo>
                  <a:lnTo>
                    <a:pt x="1168" y="341"/>
                  </a:lnTo>
                  <a:lnTo>
                    <a:pt x="1184" y="348"/>
                  </a:lnTo>
                  <a:lnTo>
                    <a:pt x="1194" y="307"/>
                  </a:lnTo>
                  <a:lnTo>
                    <a:pt x="1227" y="281"/>
                  </a:lnTo>
                  <a:lnTo>
                    <a:pt x="1251" y="291"/>
                  </a:lnTo>
                  <a:lnTo>
                    <a:pt x="1262" y="286"/>
                  </a:lnTo>
                  <a:lnTo>
                    <a:pt x="1279" y="322"/>
                  </a:lnTo>
                  <a:lnTo>
                    <a:pt x="1291" y="315"/>
                  </a:lnTo>
                  <a:lnTo>
                    <a:pt x="1291" y="315"/>
                  </a:lnTo>
                  <a:lnTo>
                    <a:pt x="1288" y="312"/>
                  </a:lnTo>
                  <a:lnTo>
                    <a:pt x="1288" y="312"/>
                  </a:lnTo>
                  <a:lnTo>
                    <a:pt x="1310" y="277"/>
                  </a:lnTo>
                  <a:lnTo>
                    <a:pt x="1310" y="265"/>
                  </a:lnTo>
                  <a:lnTo>
                    <a:pt x="1319" y="263"/>
                  </a:lnTo>
                  <a:lnTo>
                    <a:pt x="1324" y="274"/>
                  </a:lnTo>
                  <a:lnTo>
                    <a:pt x="1338" y="270"/>
                  </a:lnTo>
                  <a:lnTo>
                    <a:pt x="1348" y="237"/>
                  </a:lnTo>
                  <a:lnTo>
                    <a:pt x="1359" y="244"/>
                  </a:lnTo>
                  <a:lnTo>
                    <a:pt x="1357" y="208"/>
                  </a:lnTo>
                  <a:lnTo>
                    <a:pt x="1362" y="196"/>
                  </a:lnTo>
                  <a:lnTo>
                    <a:pt x="1371" y="196"/>
                  </a:lnTo>
                  <a:lnTo>
                    <a:pt x="1381" y="185"/>
                  </a:lnTo>
                  <a:lnTo>
                    <a:pt x="1378" y="163"/>
                  </a:lnTo>
                  <a:lnTo>
                    <a:pt x="1400" y="147"/>
                  </a:lnTo>
                  <a:lnTo>
                    <a:pt x="1423" y="151"/>
                  </a:lnTo>
                  <a:lnTo>
                    <a:pt x="1428" y="118"/>
                  </a:lnTo>
                  <a:lnTo>
                    <a:pt x="1475" y="78"/>
                  </a:lnTo>
                  <a:lnTo>
                    <a:pt x="1492" y="76"/>
                  </a:lnTo>
                  <a:lnTo>
                    <a:pt x="1513" y="88"/>
                  </a:lnTo>
                  <a:lnTo>
                    <a:pt x="1534" y="76"/>
                  </a:lnTo>
                  <a:lnTo>
                    <a:pt x="1542" y="64"/>
                  </a:lnTo>
                  <a:lnTo>
                    <a:pt x="1513" y="45"/>
                  </a:lnTo>
                  <a:lnTo>
                    <a:pt x="1523" y="0"/>
                  </a:lnTo>
                  <a:lnTo>
                    <a:pt x="1542" y="43"/>
                  </a:lnTo>
                  <a:lnTo>
                    <a:pt x="1575" y="54"/>
                  </a:lnTo>
                  <a:lnTo>
                    <a:pt x="1572" y="85"/>
                  </a:lnTo>
                  <a:lnTo>
                    <a:pt x="1596" y="106"/>
                  </a:lnTo>
                  <a:lnTo>
                    <a:pt x="1589" y="130"/>
                  </a:lnTo>
                  <a:lnTo>
                    <a:pt x="1598" y="140"/>
                  </a:lnTo>
                  <a:lnTo>
                    <a:pt x="1648" y="125"/>
                  </a:lnTo>
                  <a:lnTo>
                    <a:pt x="1676" y="130"/>
                  </a:lnTo>
                  <a:lnTo>
                    <a:pt x="1679" y="147"/>
                  </a:lnTo>
                  <a:lnTo>
                    <a:pt x="1700" y="149"/>
                  </a:lnTo>
                  <a:lnTo>
                    <a:pt x="1721" y="121"/>
                  </a:lnTo>
                  <a:lnTo>
                    <a:pt x="1757" y="140"/>
                  </a:lnTo>
                  <a:lnTo>
                    <a:pt x="1773" y="137"/>
                  </a:lnTo>
                  <a:lnTo>
                    <a:pt x="1783" y="125"/>
                  </a:lnTo>
                  <a:lnTo>
                    <a:pt x="1792" y="132"/>
                  </a:lnTo>
                  <a:lnTo>
                    <a:pt x="1795" y="173"/>
                  </a:lnTo>
                  <a:lnTo>
                    <a:pt x="1785" y="203"/>
                  </a:lnTo>
                  <a:lnTo>
                    <a:pt x="1726" y="265"/>
                  </a:lnTo>
                  <a:lnTo>
                    <a:pt x="1707" y="300"/>
                  </a:lnTo>
                  <a:lnTo>
                    <a:pt x="1745" y="296"/>
                  </a:lnTo>
                  <a:lnTo>
                    <a:pt x="1776" y="307"/>
                  </a:lnTo>
                  <a:lnTo>
                    <a:pt x="1806" y="303"/>
                  </a:lnTo>
                  <a:lnTo>
                    <a:pt x="1806" y="286"/>
                  </a:lnTo>
                  <a:lnTo>
                    <a:pt x="1830" y="277"/>
                  </a:lnTo>
                  <a:lnTo>
                    <a:pt x="1840" y="251"/>
                  </a:lnTo>
                  <a:lnTo>
                    <a:pt x="1858" y="253"/>
                  </a:lnTo>
                  <a:lnTo>
                    <a:pt x="1896" y="232"/>
                  </a:lnTo>
                  <a:lnTo>
                    <a:pt x="1896" y="232"/>
                  </a:lnTo>
                  <a:lnTo>
                    <a:pt x="1901" y="284"/>
                  </a:lnTo>
                  <a:lnTo>
                    <a:pt x="1913" y="286"/>
                  </a:lnTo>
                  <a:lnTo>
                    <a:pt x="1918" y="300"/>
                  </a:lnTo>
                  <a:lnTo>
                    <a:pt x="1892" y="352"/>
                  </a:lnTo>
                  <a:lnTo>
                    <a:pt x="1875" y="364"/>
                  </a:lnTo>
                  <a:lnTo>
                    <a:pt x="1870" y="402"/>
                  </a:lnTo>
                  <a:lnTo>
                    <a:pt x="1882" y="423"/>
                  </a:lnTo>
                  <a:lnTo>
                    <a:pt x="1868" y="485"/>
                  </a:lnTo>
                  <a:lnTo>
                    <a:pt x="1856" y="511"/>
                  </a:lnTo>
                  <a:lnTo>
                    <a:pt x="1804" y="560"/>
                  </a:lnTo>
                  <a:lnTo>
                    <a:pt x="1735" y="603"/>
                  </a:lnTo>
                  <a:lnTo>
                    <a:pt x="1745" y="679"/>
                  </a:lnTo>
                  <a:lnTo>
                    <a:pt x="1721" y="726"/>
                  </a:lnTo>
                  <a:lnTo>
                    <a:pt x="1733" y="738"/>
                  </a:lnTo>
                  <a:lnTo>
                    <a:pt x="1780" y="747"/>
                  </a:lnTo>
                  <a:lnTo>
                    <a:pt x="1816" y="787"/>
                  </a:lnTo>
                  <a:lnTo>
                    <a:pt x="1861" y="811"/>
                  </a:lnTo>
                  <a:lnTo>
                    <a:pt x="1927" y="901"/>
                  </a:lnTo>
                  <a:lnTo>
                    <a:pt x="2007" y="953"/>
                  </a:lnTo>
                  <a:lnTo>
                    <a:pt x="2033" y="988"/>
                  </a:lnTo>
                  <a:lnTo>
                    <a:pt x="2012" y="1026"/>
                  </a:lnTo>
                  <a:lnTo>
                    <a:pt x="2031" y="1069"/>
                  </a:lnTo>
                  <a:lnTo>
                    <a:pt x="1998" y="1119"/>
                  </a:lnTo>
                  <a:lnTo>
                    <a:pt x="1979" y="1126"/>
                  </a:lnTo>
                  <a:lnTo>
                    <a:pt x="1970" y="1163"/>
                  </a:lnTo>
                  <a:lnTo>
                    <a:pt x="1986" y="1230"/>
                  </a:lnTo>
                  <a:lnTo>
                    <a:pt x="2000" y="1249"/>
                  </a:lnTo>
                  <a:lnTo>
                    <a:pt x="1996" y="1267"/>
                  </a:lnTo>
                  <a:lnTo>
                    <a:pt x="2005" y="1282"/>
                  </a:lnTo>
                  <a:lnTo>
                    <a:pt x="2062" y="1301"/>
                  </a:lnTo>
                  <a:lnTo>
                    <a:pt x="2078" y="1319"/>
                  </a:lnTo>
                  <a:lnTo>
                    <a:pt x="2074" y="1346"/>
                  </a:lnTo>
                  <a:lnTo>
                    <a:pt x="2062" y="1360"/>
                  </a:lnTo>
                  <a:lnTo>
                    <a:pt x="2074" y="1383"/>
                  </a:lnTo>
                  <a:lnTo>
                    <a:pt x="2057" y="1412"/>
                  </a:lnTo>
                  <a:lnTo>
                    <a:pt x="2059" y="1438"/>
                  </a:lnTo>
                  <a:lnTo>
                    <a:pt x="2104" y="1487"/>
                  </a:lnTo>
                  <a:lnTo>
                    <a:pt x="2097" y="1499"/>
                  </a:lnTo>
                  <a:lnTo>
                    <a:pt x="2100" y="1520"/>
                  </a:lnTo>
                  <a:lnTo>
                    <a:pt x="2078" y="1549"/>
                  </a:lnTo>
                  <a:lnTo>
                    <a:pt x="2083" y="1558"/>
                  </a:lnTo>
                  <a:lnTo>
                    <a:pt x="2074" y="1575"/>
                  </a:lnTo>
                  <a:lnTo>
                    <a:pt x="2083" y="1608"/>
                  </a:lnTo>
                  <a:lnTo>
                    <a:pt x="2067" y="1648"/>
                  </a:lnTo>
                  <a:lnTo>
                    <a:pt x="2017" y="1693"/>
                  </a:lnTo>
                  <a:lnTo>
                    <a:pt x="2005" y="1719"/>
                  </a:lnTo>
                  <a:lnTo>
                    <a:pt x="2015" y="1743"/>
                  </a:lnTo>
                  <a:lnTo>
                    <a:pt x="2038" y="1750"/>
                  </a:lnTo>
                  <a:lnTo>
                    <a:pt x="2052" y="1818"/>
                  </a:lnTo>
                  <a:lnTo>
                    <a:pt x="2093" y="1854"/>
                  </a:lnTo>
                  <a:lnTo>
                    <a:pt x="2104" y="1882"/>
                  </a:lnTo>
                  <a:lnTo>
                    <a:pt x="2109" y="1934"/>
                  </a:lnTo>
                  <a:lnTo>
                    <a:pt x="2088" y="1958"/>
                  </a:lnTo>
                  <a:lnTo>
                    <a:pt x="2088" y="1958"/>
                  </a:lnTo>
                  <a:lnTo>
                    <a:pt x="2069" y="1941"/>
                  </a:lnTo>
                  <a:lnTo>
                    <a:pt x="2071" y="1960"/>
                  </a:lnTo>
                  <a:lnTo>
                    <a:pt x="2057" y="1986"/>
                  </a:lnTo>
                  <a:lnTo>
                    <a:pt x="2019" y="1989"/>
                  </a:lnTo>
                  <a:lnTo>
                    <a:pt x="2007" y="1967"/>
                  </a:lnTo>
                  <a:lnTo>
                    <a:pt x="1991" y="1960"/>
                  </a:lnTo>
                  <a:lnTo>
                    <a:pt x="1977" y="1967"/>
                  </a:lnTo>
                  <a:lnTo>
                    <a:pt x="1972" y="1979"/>
                  </a:lnTo>
                  <a:lnTo>
                    <a:pt x="1922" y="1982"/>
                  </a:lnTo>
                  <a:lnTo>
                    <a:pt x="1918" y="1996"/>
                  </a:lnTo>
                  <a:lnTo>
                    <a:pt x="1882" y="1996"/>
                  </a:lnTo>
                  <a:lnTo>
                    <a:pt x="1854" y="2019"/>
                  </a:lnTo>
                  <a:lnTo>
                    <a:pt x="1849" y="2034"/>
                  </a:lnTo>
                  <a:lnTo>
                    <a:pt x="1844" y="2027"/>
                  </a:lnTo>
                  <a:lnTo>
                    <a:pt x="1844" y="2027"/>
                  </a:lnTo>
                  <a:lnTo>
                    <a:pt x="1844" y="2022"/>
                  </a:lnTo>
                  <a:lnTo>
                    <a:pt x="1844" y="2022"/>
                  </a:lnTo>
                  <a:lnTo>
                    <a:pt x="1811" y="2005"/>
                  </a:lnTo>
                  <a:lnTo>
                    <a:pt x="1797" y="2010"/>
                  </a:lnTo>
                  <a:lnTo>
                    <a:pt x="1778" y="1998"/>
                  </a:lnTo>
                  <a:lnTo>
                    <a:pt x="1731" y="1996"/>
                  </a:lnTo>
                  <a:lnTo>
                    <a:pt x="1726" y="2005"/>
                  </a:lnTo>
                  <a:lnTo>
                    <a:pt x="1733" y="2015"/>
                  </a:lnTo>
                  <a:lnTo>
                    <a:pt x="1712" y="2017"/>
                  </a:lnTo>
                  <a:lnTo>
                    <a:pt x="1705" y="2038"/>
                  </a:lnTo>
                  <a:lnTo>
                    <a:pt x="1693" y="2043"/>
                  </a:lnTo>
                  <a:lnTo>
                    <a:pt x="1702" y="2060"/>
                  </a:lnTo>
                  <a:lnTo>
                    <a:pt x="1669" y="2060"/>
                  </a:lnTo>
                  <a:lnTo>
                    <a:pt x="1686" y="2090"/>
                  </a:lnTo>
                  <a:lnTo>
                    <a:pt x="1672" y="2100"/>
                  </a:lnTo>
                  <a:lnTo>
                    <a:pt x="1676" y="2114"/>
                  </a:lnTo>
                  <a:lnTo>
                    <a:pt x="1657" y="2128"/>
                  </a:lnTo>
                  <a:lnTo>
                    <a:pt x="1665" y="2135"/>
                  </a:lnTo>
                  <a:lnTo>
                    <a:pt x="1650" y="2138"/>
                  </a:lnTo>
                  <a:lnTo>
                    <a:pt x="1648" y="2159"/>
                  </a:lnTo>
                  <a:lnTo>
                    <a:pt x="1631" y="2157"/>
                  </a:lnTo>
                  <a:lnTo>
                    <a:pt x="1631" y="2140"/>
                  </a:lnTo>
                  <a:lnTo>
                    <a:pt x="1624" y="2135"/>
                  </a:lnTo>
                  <a:lnTo>
                    <a:pt x="1591" y="2152"/>
                  </a:lnTo>
                  <a:lnTo>
                    <a:pt x="1549" y="2147"/>
                  </a:lnTo>
                  <a:lnTo>
                    <a:pt x="1539" y="2161"/>
                  </a:lnTo>
                  <a:lnTo>
                    <a:pt x="1518" y="2161"/>
                  </a:lnTo>
                  <a:lnTo>
                    <a:pt x="1511" y="2168"/>
                  </a:lnTo>
                  <a:lnTo>
                    <a:pt x="1508" y="2161"/>
                  </a:lnTo>
                  <a:lnTo>
                    <a:pt x="1492" y="2168"/>
                  </a:lnTo>
                  <a:lnTo>
                    <a:pt x="1447" y="2154"/>
                  </a:lnTo>
                  <a:lnTo>
                    <a:pt x="1442" y="2161"/>
                  </a:lnTo>
                  <a:lnTo>
                    <a:pt x="1404" y="2164"/>
                  </a:lnTo>
                  <a:lnTo>
                    <a:pt x="1400" y="2149"/>
                  </a:lnTo>
                  <a:lnTo>
                    <a:pt x="1388" y="2147"/>
                  </a:lnTo>
                  <a:lnTo>
                    <a:pt x="1374" y="2161"/>
                  </a:lnTo>
                  <a:lnTo>
                    <a:pt x="1369" y="2149"/>
                  </a:lnTo>
                  <a:lnTo>
                    <a:pt x="1362" y="2149"/>
                  </a:lnTo>
                  <a:lnTo>
                    <a:pt x="1359" y="2131"/>
                  </a:lnTo>
                  <a:lnTo>
                    <a:pt x="1324" y="2121"/>
                  </a:lnTo>
                  <a:lnTo>
                    <a:pt x="1331" y="2114"/>
                  </a:lnTo>
                  <a:lnTo>
                    <a:pt x="1314" y="2102"/>
                  </a:lnTo>
                  <a:lnTo>
                    <a:pt x="1298" y="2112"/>
                  </a:lnTo>
                  <a:lnTo>
                    <a:pt x="1303" y="2100"/>
                  </a:lnTo>
                  <a:lnTo>
                    <a:pt x="1286" y="2081"/>
                  </a:lnTo>
                  <a:lnTo>
                    <a:pt x="1272" y="2097"/>
                  </a:lnTo>
                  <a:lnTo>
                    <a:pt x="1274" y="2109"/>
                  </a:lnTo>
                  <a:lnTo>
                    <a:pt x="1241" y="2097"/>
                  </a:lnTo>
                  <a:lnTo>
                    <a:pt x="1244" y="2107"/>
                  </a:lnTo>
                  <a:lnTo>
                    <a:pt x="1218" y="2121"/>
                  </a:lnTo>
                  <a:lnTo>
                    <a:pt x="1218" y="2135"/>
                  </a:lnTo>
                  <a:lnTo>
                    <a:pt x="1203" y="2133"/>
                  </a:lnTo>
                  <a:lnTo>
                    <a:pt x="1206" y="2147"/>
                  </a:lnTo>
                  <a:lnTo>
                    <a:pt x="1175" y="2138"/>
                  </a:lnTo>
                  <a:lnTo>
                    <a:pt x="1163" y="2097"/>
                  </a:lnTo>
                  <a:lnTo>
                    <a:pt x="1158" y="2109"/>
                  </a:lnTo>
                  <a:lnTo>
                    <a:pt x="1151" y="2107"/>
                  </a:lnTo>
                  <a:lnTo>
                    <a:pt x="1168" y="2083"/>
                  </a:lnTo>
                  <a:lnTo>
                    <a:pt x="1156" y="2060"/>
                  </a:lnTo>
                  <a:lnTo>
                    <a:pt x="1156" y="2045"/>
                  </a:lnTo>
                  <a:lnTo>
                    <a:pt x="1168" y="2043"/>
                  </a:lnTo>
                  <a:lnTo>
                    <a:pt x="1170" y="2012"/>
                  </a:lnTo>
                  <a:lnTo>
                    <a:pt x="1156" y="1982"/>
                  </a:lnTo>
                  <a:lnTo>
                    <a:pt x="1132" y="1970"/>
                  </a:lnTo>
                  <a:lnTo>
                    <a:pt x="1142" y="1946"/>
                  </a:lnTo>
                  <a:lnTo>
                    <a:pt x="1118" y="1920"/>
                  </a:lnTo>
                  <a:lnTo>
                    <a:pt x="1097" y="1932"/>
                  </a:lnTo>
                  <a:lnTo>
                    <a:pt x="1078" y="1894"/>
                  </a:lnTo>
                  <a:lnTo>
                    <a:pt x="1078" y="1894"/>
                  </a:lnTo>
                  <a:lnTo>
                    <a:pt x="1135" y="1859"/>
                  </a:lnTo>
                  <a:lnTo>
                    <a:pt x="1142" y="1849"/>
                  </a:lnTo>
                  <a:lnTo>
                    <a:pt x="1137" y="1833"/>
                  </a:lnTo>
                  <a:lnTo>
                    <a:pt x="1158" y="1826"/>
                  </a:lnTo>
                  <a:lnTo>
                    <a:pt x="1137" y="1800"/>
                  </a:lnTo>
                  <a:lnTo>
                    <a:pt x="1144" y="1792"/>
                  </a:lnTo>
                  <a:lnTo>
                    <a:pt x="1135" y="1776"/>
                  </a:lnTo>
                  <a:lnTo>
                    <a:pt x="1144" y="1740"/>
                  </a:lnTo>
                  <a:lnTo>
                    <a:pt x="1118" y="1691"/>
                  </a:lnTo>
                  <a:lnTo>
                    <a:pt x="1137" y="1686"/>
                  </a:lnTo>
                  <a:lnTo>
                    <a:pt x="1130" y="1667"/>
                  </a:lnTo>
                  <a:lnTo>
                    <a:pt x="1118" y="1667"/>
                  </a:lnTo>
                  <a:lnTo>
                    <a:pt x="1095" y="1679"/>
                  </a:lnTo>
                  <a:lnTo>
                    <a:pt x="1071" y="1677"/>
                  </a:lnTo>
                  <a:lnTo>
                    <a:pt x="1064" y="1667"/>
                  </a:lnTo>
                  <a:lnTo>
                    <a:pt x="1069" y="1667"/>
                  </a:lnTo>
                  <a:lnTo>
                    <a:pt x="1073" y="1648"/>
                  </a:lnTo>
                  <a:lnTo>
                    <a:pt x="1031" y="1648"/>
                  </a:lnTo>
                  <a:lnTo>
                    <a:pt x="1031" y="1629"/>
                  </a:lnTo>
                  <a:lnTo>
                    <a:pt x="1019" y="1627"/>
                  </a:lnTo>
                  <a:lnTo>
                    <a:pt x="1021" y="1615"/>
                  </a:lnTo>
                  <a:lnTo>
                    <a:pt x="998" y="1610"/>
                  </a:lnTo>
                  <a:lnTo>
                    <a:pt x="979" y="1622"/>
                  </a:lnTo>
                  <a:lnTo>
                    <a:pt x="976" y="1615"/>
                  </a:lnTo>
                  <a:lnTo>
                    <a:pt x="957" y="1615"/>
                  </a:lnTo>
                  <a:lnTo>
                    <a:pt x="953" y="1582"/>
                  </a:lnTo>
                  <a:lnTo>
                    <a:pt x="912" y="1587"/>
                  </a:lnTo>
                  <a:lnTo>
                    <a:pt x="898" y="1563"/>
                  </a:lnTo>
                  <a:lnTo>
                    <a:pt x="849" y="1539"/>
                  </a:lnTo>
                  <a:lnTo>
                    <a:pt x="839" y="1539"/>
                  </a:lnTo>
                  <a:lnTo>
                    <a:pt x="832" y="1556"/>
                  </a:lnTo>
                  <a:lnTo>
                    <a:pt x="813" y="1558"/>
                  </a:lnTo>
                  <a:lnTo>
                    <a:pt x="813" y="1568"/>
                  </a:lnTo>
                  <a:lnTo>
                    <a:pt x="768" y="1565"/>
                  </a:lnTo>
                  <a:lnTo>
                    <a:pt x="766" y="1549"/>
                  </a:lnTo>
                  <a:lnTo>
                    <a:pt x="740" y="1537"/>
                  </a:lnTo>
                  <a:lnTo>
                    <a:pt x="733" y="1518"/>
                  </a:lnTo>
                  <a:lnTo>
                    <a:pt x="721" y="1518"/>
                  </a:lnTo>
                  <a:lnTo>
                    <a:pt x="714" y="1535"/>
                  </a:lnTo>
                  <a:lnTo>
                    <a:pt x="704" y="1535"/>
                  </a:lnTo>
                  <a:lnTo>
                    <a:pt x="678" y="1509"/>
                  </a:lnTo>
                  <a:lnTo>
                    <a:pt x="659" y="1504"/>
                  </a:lnTo>
                  <a:lnTo>
                    <a:pt x="631" y="1461"/>
                  </a:lnTo>
                  <a:lnTo>
                    <a:pt x="610" y="1450"/>
                  </a:lnTo>
                  <a:lnTo>
                    <a:pt x="600" y="1421"/>
                  </a:lnTo>
                  <a:lnTo>
                    <a:pt x="574" y="1386"/>
                  </a:lnTo>
                  <a:lnTo>
                    <a:pt x="579" y="1372"/>
                  </a:lnTo>
                  <a:lnTo>
                    <a:pt x="591" y="1372"/>
                  </a:lnTo>
                  <a:lnTo>
                    <a:pt x="593" y="1343"/>
                  </a:lnTo>
                  <a:lnTo>
                    <a:pt x="622" y="1327"/>
                  </a:lnTo>
                  <a:lnTo>
                    <a:pt x="600" y="1322"/>
                  </a:lnTo>
                  <a:lnTo>
                    <a:pt x="607" y="1317"/>
                  </a:lnTo>
                  <a:lnTo>
                    <a:pt x="591" y="1305"/>
                  </a:lnTo>
                  <a:lnTo>
                    <a:pt x="610" y="1241"/>
                  </a:lnTo>
                  <a:lnTo>
                    <a:pt x="629" y="1211"/>
                  </a:lnTo>
                  <a:lnTo>
                    <a:pt x="612" y="1192"/>
                  </a:lnTo>
                  <a:lnTo>
                    <a:pt x="626" y="1180"/>
                  </a:lnTo>
                  <a:lnTo>
                    <a:pt x="619" y="1173"/>
                  </a:lnTo>
                  <a:lnTo>
                    <a:pt x="624" y="1152"/>
                  </a:lnTo>
                  <a:lnTo>
                    <a:pt x="607" y="1145"/>
                  </a:lnTo>
                  <a:lnTo>
                    <a:pt x="622" y="1135"/>
                  </a:lnTo>
                  <a:lnTo>
                    <a:pt x="617" y="1128"/>
                  </a:lnTo>
                  <a:lnTo>
                    <a:pt x="643" y="1081"/>
                  </a:lnTo>
                  <a:lnTo>
                    <a:pt x="629" y="1071"/>
                  </a:lnTo>
                  <a:lnTo>
                    <a:pt x="643" y="1062"/>
                  </a:lnTo>
                  <a:lnTo>
                    <a:pt x="605" y="1074"/>
                  </a:lnTo>
                  <a:lnTo>
                    <a:pt x="600" y="1064"/>
                  </a:lnTo>
                  <a:lnTo>
                    <a:pt x="605" y="1059"/>
                  </a:lnTo>
                  <a:lnTo>
                    <a:pt x="588" y="1038"/>
                  </a:lnTo>
                  <a:lnTo>
                    <a:pt x="574" y="1059"/>
                  </a:lnTo>
                  <a:lnTo>
                    <a:pt x="555" y="1064"/>
                  </a:lnTo>
                  <a:lnTo>
                    <a:pt x="544" y="1045"/>
                  </a:lnTo>
                  <a:lnTo>
                    <a:pt x="558" y="1026"/>
                  </a:lnTo>
                  <a:lnTo>
                    <a:pt x="546" y="1019"/>
                  </a:lnTo>
                  <a:lnTo>
                    <a:pt x="529" y="1029"/>
                  </a:lnTo>
                  <a:lnTo>
                    <a:pt x="551" y="986"/>
                  </a:lnTo>
                  <a:lnTo>
                    <a:pt x="546" y="934"/>
                  </a:lnTo>
                  <a:lnTo>
                    <a:pt x="565" y="941"/>
                  </a:lnTo>
                  <a:lnTo>
                    <a:pt x="581" y="932"/>
                  </a:lnTo>
                  <a:lnTo>
                    <a:pt x="581" y="932"/>
                  </a:lnTo>
                  <a:lnTo>
                    <a:pt x="581" y="922"/>
                  </a:lnTo>
                  <a:lnTo>
                    <a:pt x="581" y="922"/>
                  </a:lnTo>
                  <a:lnTo>
                    <a:pt x="586" y="880"/>
                  </a:lnTo>
                  <a:lnTo>
                    <a:pt x="577" y="870"/>
                  </a:lnTo>
                  <a:lnTo>
                    <a:pt x="579" y="856"/>
                  </a:lnTo>
                  <a:lnTo>
                    <a:pt x="567" y="849"/>
                  </a:lnTo>
                  <a:lnTo>
                    <a:pt x="570" y="839"/>
                  </a:lnTo>
                  <a:lnTo>
                    <a:pt x="562" y="842"/>
                  </a:lnTo>
                  <a:lnTo>
                    <a:pt x="577" y="816"/>
                  </a:lnTo>
                  <a:lnTo>
                    <a:pt x="570" y="802"/>
                  </a:lnTo>
                  <a:lnTo>
                    <a:pt x="577" y="773"/>
                  </a:lnTo>
                  <a:lnTo>
                    <a:pt x="593" y="771"/>
                  </a:lnTo>
                  <a:lnTo>
                    <a:pt x="598" y="757"/>
                  </a:lnTo>
                  <a:lnTo>
                    <a:pt x="584" y="700"/>
                  </a:lnTo>
                  <a:lnTo>
                    <a:pt x="565" y="693"/>
                  </a:lnTo>
                  <a:lnTo>
                    <a:pt x="560" y="683"/>
                  </a:lnTo>
                  <a:lnTo>
                    <a:pt x="518" y="709"/>
                  </a:lnTo>
                  <a:lnTo>
                    <a:pt x="518" y="669"/>
                  </a:lnTo>
                  <a:lnTo>
                    <a:pt x="510" y="686"/>
                  </a:lnTo>
                  <a:lnTo>
                    <a:pt x="456" y="672"/>
                  </a:lnTo>
                  <a:lnTo>
                    <a:pt x="430" y="686"/>
                  </a:lnTo>
                  <a:lnTo>
                    <a:pt x="376" y="667"/>
                  </a:lnTo>
                  <a:lnTo>
                    <a:pt x="364" y="653"/>
                  </a:lnTo>
                  <a:lnTo>
                    <a:pt x="342" y="653"/>
                  </a:lnTo>
                  <a:lnTo>
                    <a:pt x="333" y="641"/>
                  </a:lnTo>
                  <a:lnTo>
                    <a:pt x="350" y="622"/>
                  </a:lnTo>
                  <a:lnTo>
                    <a:pt x="347" y="610"/>
                  </a:lnTo>
                  <a:lnTo>
                    <a:pt x="312" y="603"/>
                  </a:lnTo>
                  <a:lnTo>
                    <a:pt x="286" y="575"/>
                  </a:lnTo>
                  <a:lnTo>
                    <a:pt x="257" y="584"/>
                  </a:lnTo>
                  <a:lnTo>
                    <a:pt x="248" y="553"/>
                  </a:lnTo>
                  <a:lnTo>
                    <a:pt x="217" y="551"/>
                  </a:lnTo>
                  <a:lnTo>
                    <a:pt x="224" y="525"/>
                  </a:lnTo>
                  <a:lnTo>
                    <a:pt x="201" y="527"/>
                  </a:lnTo>
                  <a:lnTo>
                    <a:pt x="201" y="527"/>
                  </a:lnTo>
                  <a:lnTo>
                    <a:pt x="170" y="508"/>
                  </a:lnTo>
                  <a:lnTo>
                    <a:pt x="146" y="513"/>
                  </a:lnTo>
                  <a:lnTo>
                    <a:pt x="113" y="485"/>
                  </a:lnTo>
                  <a:lnTo>
                    <a:pt x="45" y="506"/>
                  </a:lnTo>
                  <a:lnTo>
                    <a:pt x="4" y="464"/>
                  </a:lnTo>
                  <a:lnTo>
                    <a:pt x="0" y="440"/>
                  </a:lnTo>
                  <a:close/>
                  <a:moveTo>
                    <a:pt x="1322" y="892"/>
                  </a:moveTo>
                  <a:lnTo>
                    <a:pt x="1322" y="892"/>
                  </a:lnTo>
                  <a:lnTo>
                    <a:pt x="1317" y="899"/>
                  </a:lnTo>
                  <a:lnTo>
                    <a:pt x="1329" y="910"/>
                  </a:lnTo>
                  <a:lnTo>
                    <a:pt x="1314" y="910"/>
                  </a:lnTo>
                  <a:lnTo>
                    <a:pt x="1300" y="925"/>
                  </a:lnTo>
                  <a:lnTo>
                    <a:pt x="1284" y="913"/>
                  </a:lnTo>
                  <a:lnTo>
                    <a:pt x="1262" y="939"/>
                  </a:lnTo>
                  <a:lnTo>
                    <a:pt x="1232" y="932"/>
                  </a:lnTo>
                  <a:lnTo>
                    <a:pt x="1232" y="903"/>
                  </a:lnTo>
                  <a:lnTo>
                    <a:pt x="1215" y="901"/>
                  </a:lnTo>
                  <a:lnTo>
                    <a:pt x="1215" y="920"/>
                  </a:lnTo>
                  <a:lnTo>
                    <a:pt x="1203" y="922"/>
                  </a:lnTo>
                  <a:lnTo>
                    <a:pt x="1203" y="934"/>
                  </a:lnTo>
                  <a:lnTo>
                    <a:pt x="1180" y="934"/>
                  </a:lnTo>
                  <a:lnTo>
                    <a:pt x="1168" y="955"/>
                  </a:lnTo>
                  <a:lnTo>
                    <a:pt x="1175" y="974"/>
                  </a:lnTo>
                  <a:lnTo>
                    <a:pt x="1144" y="962"/>
                  </a:lnTo>
                  <a:lnTo>
                    <a:pt x="1123" y="974"/>
                  </a:lnTo>
                  <a:lnTo>
                    <a:pt x="1137" y="986"/>
                  </a:lnTo>
                  <a:lnTo>
                    <a:pt x="1132" y="1007"/>
                  </a:lnTo>
                  <a:lnTo>
                    <a:pt x="1123" y="1010"/>
                  </a:lnTo>
                  <a:lnTo>
                    <a:pt x="1116" y="1043"/>
                  </a:lnTo>
                  <a:lnTo>
                    <a:pt x="1132" y="1040"/>
                  </a:lnTo>
                  <a:lnTo>
                    <a:pt x="1147" y="1050"/>
                  </a:lnTo>
                  <a:lnTo>
                    <a:pt x="1116" y="1081"/>
                  </a:lnTo>
                  <a:lnTo>
                    <a:pt x="1111" y="1111"/>
                  </a:lnTo>
                  <a:lnTo>
                    <a:pt x="1118" y="1121"/>
                  </a:lnTo>
                  <a:lnTo>
                    <a:pt x="1104" y="1137"/>
                  </a:lnTo>
                  <a:lnTo>
                    <a:pt x="1104" y="1137"/>
                  </a:lnTo>
                  <a:lnTo>
                    <a:pt x="1099" y="1147"/>
                  </a:lnTo>
                  <a:lnTo>
                    <a:pt x="1099" y="1147"/>
                  </a:lnTo>
                  <a:lnTo>
                    <a:pt x="1104" y="1147"/>
                  </a:lnTo>
                  <a:lnTo>
                    <a:pt x="1104" y="1147"/>
                  </a:lnTo>
                  <a:lnTo>
                    <a:pt x="1106" y="1149"/>
                  </a:lnTo>
                  <a:lnTo>
                    <a:pt x="1106" y="1149"/>
                  </a:lnTo>
                  <a:lnTo>
                    <a:pt x="1128" y="1161"/>
                  </a:lnTo>
                  <a:lnTo>
                    <a:pt x="1121" y="1168"/>
                  </a:lnTo>
                  <a:lnTo>
                    <a:pt x="1121" y="1168"/>
                  </a:lnTo>
                  <a:lnTo>
                    <a:pt x="1125" y="1168"/>
                  </a:lnTo>
                  <a:lnTo>
                    <a:pt x="1125" y="1168"/>
                  </a:lnTo>
                  <a:lnTo>
                    <a:pt x="1149" y="1163"/>
                  </a:lnTo>
                  <a:lnTo>
                    <a:pt x="1139" y="1163"/>
                  </a:lnTo>
                  <a:lnTo>
                    <a:pt x="1147" y="1154"/>
                  </a:lnTo>
                  <a:lnTo>
                    <a:pt x="1180" y="1137"/>
                  </a:lnTo>
                  <a:lnTo>
                    <a:pt x="1194" y="1140"/>
                  </a:lnTo>
                  <a:lnTo>
                    <a:pt x="1194" y="1154"/>
                  </a:lnTo>
                  <a:lnTo>
                    <a:pt x="1210" y="1154"/>
                  </a:lnTo>
                  <a:lnTo>
                    <a:pt x="1225" y="1142"/>
                  </a:lnTo>
                  <a:lnTo>
                    <a:pt x="1229" y="1154"/>
                  </a:lnTo>
                  <a:lnTo>
                    <a:pt x="1229" y="1154"/>
                  </a:lnTo>
                  <a:lnTo>
                    <a:pt x="1239" y="1156"/>
                  </a:lnTo>
                  <a:lnTo>
                    <a:pt x="1239" y="1156"/>
                  </a:lnTo>
                  <a:lnTo>
                    <a:pt x="1251" y="1149"/>
                  </a:lnTo>
                  <a:lnTo>
                    <a:pt x="1267" y="1171"/>
                  </a:lnTo>
                  <a:lnTo>
                    <a:pt x="1277" y="1171"/>
                  </a:lnTo>
                  <a:lnTo>
                    <a:pt x="1279" y="1182"/>
                  </a:lnTo>
                  <a:lnTo>
                    <a:pt x="1298" y="1182"/>
                  </a:lnTo>
                  <a:lnTo>
                    <a:pt x="1298" y="1149"/>
                  </a:lnTo>
                  <a:lnTo>
                    <a:pt x="1326" y="1140"/>
                  </a:lnTo>
                  <a:lnTo>
                    <a:pt x="1333" y="1163"/>
                  </a:lnTo>
                  <a:lnTo>
                    <a:pt x="1367" y="1159"/>
                  </a:lnTo>
                  <a:lnTo>
                    <a:pt x="1369" y="1171"/>
                  </a:lnTo>
                  <a:lnTo>
                    <a:pt x="1402" y="1166"/>
                  </a:lnTo>
                  <a:lnTo>
                    <a:pt x="1411" y="1185"/>
                  </a:lnTo>
                  <a:lnTo>
                    <a:pt x="1423" y="1175"/>
                  </a:lnTo>
                  <a:lnTo>
                    <a:pt x="1433" y="1182"/>
                  </a:lnTo>
                  <a:lnTo>
                    <a:pt x="1428" y="1213"/>
                  </a:lnTo>
                  <a:lnTo>
                    <a:pt x="1435" y="1220"/>
                  </a:lnTo>
                  <a:lnTo>
                    <a:pt x="1449" y="1192"/>
                  </a:lnTo>
                  <a:lnTo>
                    <a:pt x="1466" y="1185"/>
                  </a:lnTo>
                  <a:lnTo>
                    <a:pt x="1459" y="1173"/>
                  </a:lnTo>
                  <a:lnTo>
                    <a:pt x="1485" y="1159"/>
                  </a:lnTo>
                  <a:lnTo>
                    <a:pt x="1485" y="1159"/>
                  </a:lnTo>
                  <a:lnTo>
                    <a:pt x="1490" y="1149"/>
                  </a:lnTo>
                  <a:lnTo>
                    <a:pt x="1490" y="1149"/>
                  </a:lnTo>
                  <a:lnTo>
                    <a:pt x="1485" y="1140"/>
                  </a:lnTo>
                  <a:lnTo>
                    <a:pt x="1485" y="1140"/>
                  </a:lnTo>
                  <a:lnTo>
                    <a:pt x="1490" y="1133"/>
                  </a:lnTo>
                  <a:lnTo>
                    <a:pt x="1490" y="1133"/>
                  </a:lnTo>
                  <a:lnTo>
                    <a:pt x="1492" y="1133"/>
                  </a:lnTo>
                  <a:lnTo>
                    <a:pt x="1492" y="1133"/>
                  </a:lnTo>
                  <a:lnTo>
                    <a:pt x="1492" y="1130"/>
                  </a:lnTo>
                  <a:lnTo>
                    <a:pt x="1492" y="1130"/>
                  </a:lnTo>
                  <a:lnTo>
                    <a:pt x="1480" y="1126"/>
                  </a:lnTo>
                  <a:lnTo>
                    <a:pt x="1480" y="1126"/>
                  </a:lnTo>
                  <a:lnTo>
                    <a:pt x="1490" y="1128"/>
                  </a:lnTo>
                  <a:lnTo>
                    <a:pt x="1490" y="1128"/>
                  </a:lnTo>
                  <a:lnTo>
                    <a:pt x="1501" y="1116"/>
                  </a:lnTo>
                  <a:lnTo>
                    <a:pt x="1466" y="1092"/>
                  </a:lnTo>
                  <a:lnTo>
                    <a:pt x="1471" y="1104"/>
                  </a:lnTo>
                  <a:lnTo>
                    <a:pt x="1435" y="1081"/>
                  </a:lnTo>
                  <a:lnTo>
                    <a:pt x="1421" y="1095"/>
                  </a:lnTo>
                  <a:lnTo>
                    <a:pt x="1411" y="1088"/>
                  </a:lnTo>
                  <a:lnTo>
                    <a:pt x="1440" y="1031"/>
                  </a:lnTo>
                  <a:lnTo>
                    <a:pt x="1423" y="1031"/>
                  </a:lnTo>
                  <a:lnTo>
                    <a:pt x="1428" y="1019"/>
                  </a:lnTo>
                  <a:lnTo>
                    <a:pt x="1397" y="1012"/>
                  </a:lnTo>
                  <a:lnTo>
                    <a:pt x="1397" y="991"/>
                  </a:lnTo>
                  <a:lnTo>
                    <a:pt x="1376" y="974"/>
                  </a:lnTo>
                  <a:lnTo>
                    <a:pt x="1352" y="970"/>
                  </a:lnTo>
                  <a:lnTo>
                    <a:pt x="1345" y="953"/>
                  </a:lnTo>
                  <a:lnTo>
                    <a:pt x="1359" y="918"/>
                  </a:lnTo>
                  <a:lnTo>
                    <a:pt x="1338" y="903"/>
                  </a:lnTo>
                  <a:lnTo>
                    <a:pt x="1338" y="892"/>
                  </a:lnTo>
                  <a:lnTo>
                    <a:pt x="1333" y="894"/>
                  </a:lnTo>
                  <a:lnTo>
                    <a:pt x="1333" y="894"/>
                  </a:lnTo>
                  <a:lnTo>
                    <a:pt x="1333" y="889"/>
                  </a:lnTo>
                  <a:lnTo>
                    <a:pt x="1333" y="889"/>
                  </a:lnTo>
                  <a:lnTo>
                    <a:pt x="1331" y="887"/>
                  </a:lnTo>
                  <a:lnTo>
                    <a:pt x="1331" y="887"/>
                  </a:lnTo>
                  <a:lnTo>
                    <a:pt x="1326" y="894"/>
                  </a:lnTo>
                  <a:lnTo>
                    <a:pt x="1322" y="892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30">
              <a:extLst>
                <a:ext uri="{FF2B5EF4-FFF2-40B4-BE49-F238E27FC236}">
                  <a16:creationId xmlns:a16="http://schemas.microsoft.com/office/drawing/2014/main" id="{49A9FBB3-9C00-51AB-4BF5-146BB190DB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8373" y="2021945"/>
              <a:ext cx="226222" cy="413783"/>
            </a:xfrm>
            <a:custGeom>
              <a:avLst/>
              <a:gdLst>
                <a:gd name="T0" fmla="*/ 12 w 308"/>
                <a:gd name="T1" fmla="*/ 386 h 599"/>
                <a:gd name="T2" fmla="*/ 43 w 308"/>
                <a:gd name="T3" fmla="*/ 405 h 599"/>
                <a:gd name="T4" fmla="*/ 71 w 308"/>
                <a:gd name="T5" fmla="*/ 400 h 599"/>
                <a:gd name="T6" fmla="*/ 79 w 308"/>
                <a:gd name="T7" fmla="*/ 421 h 599"/>
                <a:gd name="T8" fmla="*/ 119 w 308"/>
                <a:gd name="T9" fmla="*/ 438 h 599"/>
                <a:gd name="T10" fmla="*/ 135 w 308"/>
                <a:gd name="T11" fmla="*/ 435 h 599"/>
                <a:gd name="T12" fmla="*/ 159 w 308"/>
                <a:gd name="T13" fmla="*/ 450 h 599"/>
                <a:gd name="T14" fmla="*/ 216 w 308"/>
                <a:gd name="T15" fmla="*/ 457 h 599"/>
                <a:gd name="T16" fmla="*/ 218 w 308"/>
                <a:gd name="T17" fmla="*/ 464 h 599"/>
                <a:gd name="T18" fmla="*/ 230 w 308"/>
                <a:gd name="T19" fmla="*/ 478 h 599"/>
                <a:gd name="T20" fmla="*/ 230 w 308"/>
                <a:gd name="T21" fmla="*/ 483 h 599"/>
                <a:gd name="T22" fmla="*/ 261 w 308"/>
                <a:gd name="T23" fmla="*/ 480 h 599"/>
                <a:gd name="T24" fmla="*/ 303 w 308"/>
                <a:gd name="T25" fmla="*/ 488 h 599"/>
                <a:gd name="T26" fmla="*/ 291 w 308"/>
                <a:gd name="T27" fmla="*/ 514 h 599"/>
                <a:gd name="T28" fmla="*/ 291 w 308"/>
                <a:gd name="T29" fmla="*/ 528 h 599"/>
                <a:gd name="T30" fmla="*/ 301 w 308"/>
                <a:gd name="T31" fmla="*/ 568 h 599"/>
                <a:gd name="T32" fmla="*/ 275 w 308"/>
                <a:gd name="T33" fmla="*/ 599 h 599"/>
                <a:gd name="T34" fmla="*/ 232 w 308"/>
                <a:gd name="T35" fmla="*/ 573 h 599"/>
                <a:gd name="T36" fmla="*/ 206 w 308"/>
                <a:gd name="T37" fmla="*/ 594 h 599"/>
                <a:gd name="T38" fmla="*/ 175 w 308"/>
                <a:gd name="T39" fmla="*/ 561 h 599"/>
                <a:gd name="T40" fmla="*/ 142 w 308"/>
                <a:gd name="T41" fmla="*/ 575 h 599"/>
                <a:gd name="T42" fmla="*/ 138 w 308"/>
                <a:gd name="T43" fmla="*/ 537 h 599"/>
                <a:gd name="T44" fmla="*/ 114 w 308"/>
                <a:gd name="T45" fmla="*/ 511 h 599"/>
                <a:gd name="T46" fmla="*/ 83 w 308"/>
                <a:gd name="T47" fmla="*/ 447 h 599"/>
                <a:gd name="T48" fmla="*/ 17 w 308"/>
                <a:gd name="T49" fmla="*/ 417 h 599"/>
                <a:gd name="T50" fmla="*/ 15 w 308"/>
                <a:gd name="T51" fmla="*/ 412 h 599"/>
                <a:gd name="T52" fmla="*/ 5 w 308"/>
                <a:gd name="T53" fmla="*/ 386 h 599"/>
                <a:gd name="T54" fmla="*/ 5 w 308"/>
                <a:gd name="T55" fmla="*/ 386 h 599"/>
                <a:gd name="T56" fmla="*/ 67 w 308"/>
                <a:gd name="T57" fmla="*/ 17 h 599"/>
                <a:gd name="T58" fmla="*/ 100 w 308"/>
                <a:gd name="T59" fmla="*/ 8 h 599"/>
                <a:gd name="T60" fmla="*/ 109 w 308"/>
                <a:gd name="T61" fmla="*/ 0 h 599"/>
                <a:gd name="T62" fmla="*/ 90 w 308"/>
                <a:gd name="T63" fmla="*/ 52 h 599"/>
                <a:gd name="T64" fmla="*/ 95 w 308"/>
                <a:gd name="T65" fmla="*/ 83 h 599"/>
                <a:gd name="T66" fmla="*/ 93 w 308"/>
                <a:gd name="T67" fmla="*/ 116 h 599"/>
                <a:gd name="T68" fmla="*/ 64 w 308"/>
                <a:gd name="T69" fmla="*/ 119 h 599"/>
                <a:gd name="T70" fmla="*/ 41 w 308"/>
                <a:gd name="T71" fmla="*/ 90 h 599"/>
                <a:gd name="T72" fmla="*/ 45 w 308"/>
                <a:gd name="T73" fmla="*/ 88 h 599"/>
                <a:gd name="T74" fmla="*/ 55 w 308"/>
                <a:gd name="T75" fmla="*/ 64 h 599"/>
                <a:gd name="T76" fmla="*/ 48 w 308"/>
                <a:gd name="T77" fmla="*/ 57 h 599"/>
                <a:gd name="T78" fmla="*/ 43 w 308"/>
                <a:gd name="T79" fmla="*/ 31 h 599"/>
                <a:gd name="T80" fmla="*/ 24 w 308"/>
                <a:gd name="T81" fmla="*/ 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8" h="599">
                  <a:moveTo>
                    <a:pt x="5" y="386"/>
                  </a:moveTo>
                  <a:lnTo>
                    <a:pt x="12" y="386"/>
                  </a:lnTo>
                  <a:lnTo>
                    <a:pt x="12" y="386"/>
                  </a:lnTo>
                  <a:lnTo>
                    <a:pt x="43" y="405"/>
                  </a:lnTo>
                  <a:lnTo>
                    <a:pt x="60" y="395"/>
                  </a:lnTo>
                  <a:lnTo>
                    <a:pt x="71" y="400"/>
                  </a:lnTo>
                  <a:lnTo>
                    <a:pt x="60" y="421"/>
                  </a:lnTo>
                  <a:lnTo>
                    <a:pt x="79" y="421"/>
                  </a:lnTo>
                  <a:lnTo>
                    <a:pt x="86" y="440"/>
                  </a:lnTo>
                  <a:lnTo>
                    <a:pt x="119" y="438"/>
                  </a:lnTo>
                  <a:lnTo>
                    <a:pt x="133" y="428"/>
                  </a:lnTo>
                  <a:lnTo>
                    <a:pt x="135" y="435"/>
                  </a:lnTo>
                  <a:lnTo>
                    <a:pt x="149" y="433"/>
                  </a:lnTo>
                  <a:lnTo>
                    <a:pt x="159" y="450"/>
                  </a:lnTo>
                  <a:lnTo>
                    <a:pt x="211" y="450"/>
                  </a:lnTo>
                  <a:lnTo>
                    <a:pt x="216" y="457"/>
                  </a:lnTo>
                  <a:lnTo>
                    <a:pt x="216" y="457"/>
                  </a:lnTo>
                  <a:lnTo>
                    <a:pt x="218" y="464"/>
                  </a:lnTo>
                  <a:lnTo>
                    <a:pt x="218" y="464"/>
                  </a:lnTo>
                  <a:lnTo>
                    <a:pt x="230" y="478"/>
                  </a:lnTo>
                  <a:lnTo>
                    <a:pt x="230" y="478"/>
                  </a:lnTo>
                  <a:lnTo>
                    <a:pt x="230" y="483"/>
                  </a:lnTo>
                  <a:lnTo>
                    <a:pt x="230" y="483"/>
                  </a:lnTo>
                  <a:lnTo>
                    <a:pt x="261" y="480"/>
                  </a:lnTo>
                  <a:lnTo>
                    <a:pt x="280" y="462"/>
                  </a:lnTo>
                  <a:lnTo>
                    <a:pt x="303" y="488"/>
                  </a:lnTo>
                  <a:lnTo>
                    <a:pt x="282" y="497"/>
                  </a:lnTo>
                  <a:lnTo>
                    <a:pt x="291" y="514"/>
                  </a:lnTo>
                  <a:lnTo>
                    <a:pt x="308" y="516"/>
                  </a:lnTo>
                  <a:lnTo>
                    <a:pt x="291" y="528"/>
                  </a:lnTo>
                  <a:lnTo>
                    <a:pt x="291" y="554"/>
                  </a:lnTo>
                  <a:lnTo>
                    <a:pt x="301" y="568"/>
                  </a:lnTo>
                  <a:lnTo>
                    <a:pt x="275" y="589"/>
                  </a:lnTo>
                  <a:lnTo>
                    <a:pt x="275" y="599"/>
                  </a:lnTo>
                  <a:lnTo>
                    <a:pt x="249" y="599"/>
                  </a:lnTo>
                  <a:lnTo>
                    <a:pt x="232" y="573"/>
                  </a:lnTo>
                  <a:lnTo>
                    <a:pt x="232" y="592"/>
                  </a:lnTo>
                  <a:lnTo>
                    <a:pt x="206" y="594"/>
                  </a:lnTo>
                  <a:lnTo>
                    <a:pt x="178" y="575"/>
                  </a:lnTo>
                  <a:lnTo>
                    <a:pt x="175" y="561"/>
                  </a:lnTo>
                  <a:lnTo>
                    <a:pt x="166" y="575"/>
                  </a:lnTo>
                  <a:lnTo>
                    <a:pt x="142" y="575"/>
                  </a:lnTo>
                  <a:lnTo>
                    <a:pt x="135" y="558"/>
                  </a:lnTo>
                  <a:lnTo>
                    <a:pt x="138" y="537"/>
                  </a:lnTo>
                  <a:lnTo>
                    <a:pt x="112" y="523"/>
                  </a:lnTo>
                  <a:lnTo>
                    <a:pt x="114" y="511"/>
                  </a:lnTo>
                  <a:lnTo>
                    <a:pt x="90" y="476"/>
                  </a:lnTo>
                  <a:lnTo>
                    <a:pt x="83" y="447"/>
                  </a:lnTo>
                  <a:lnTo>
                    <a:pt x="17" y="417"/>
                  </a:lnTo>
                  <a:lnTo>
                    <a:pt x="17" y="417"/>
                  </a:lnTo>
                  <a:lnTo>
                    <a:pt x="15" y="412"/>
                  </a:lnTo>
                  <a:lnTo>
                    <a:pt x="15" y="412"/>
                  </a:lnTo>
                  <a:lnTo>
                    <a:pt x="0" y="388"/>
                  </a:lnTo>
                  <a:lnTo>
                    <a:pt x="5" y="386"/>
                  </a:lnTo>
                  <a:lnTo>
                    <a:pt x="5" y="386"/>
                  </a:lnTo>
                  <a:lnTo>
                    <a:pt x="5" y="386"/>
                  </a:lnTo>
                  <a:close/>
                  <a:moveTo>
                    <a:pt x="24" y="3"/>
                  </a:moveTo>
                  <a:lnTo>
                    <a:pt x="67" y="17"/>
                  </a:lnTo>
                  <a:lnTo>
                    <a:pt x="81" y="5"/>
                  </a:lnTo>
                  <a:lnTo>
                    <a:pt x="100" y="8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83" y="36"/>
                  </a:lnTo>
                  <a:lnTo>
                    <a:pt x="90" y="52"/>
                  </a:lnTo>
                  <a:lnTo>
                    <a:pt x="100" y="55"/>
                  </a:lnTo>
                  <a:lnTo>
                    <a:pt x="95" y="83"/>
                  </a:lnTo>
                  <a:lnTo>
                    <a:pt x="102" y="95"/>
                  </a:lnTo>
                  <a:lnTo>
                    <a:pt x="93" y="116"/>
                  </a:lnTo>
                  <a:lnTo>
                    <a:pt x="76" y="128"/>
                  </a:lnTo>
                  <a:lnTo>
                    <a:pt x="64" y="119"/>
                  </a:lnTo>
                  <a:lnTo>
                    <a:pt x="57" y="126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5" y="88"/>
                  </a:lnTo>
                  <a:lnTo>
                    <a:pt x="52" y="88"/>
                  </a:lnTo>
                  <a:lnTo>
                    <a:pt x="55" y="64"/>
                  </a:lnTo>
                  <a:lnTo>
                    <a:pt x="60" y="69"/>
                  </a:lnTo>
                  <a:lnTo>
                    <a:pt x="48" y="57"/>
                  </a:lnTo>
                  <a:lnTo>
                    <a:pt x="48" y="34"/>
                  </a:lnTo>
                  <a:lnTo>
                    <a:pt x="43" y="31"/>
                  </a:lnTo>
                  <a:lnTo>
                    <a:pt x="41" y="45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31">
              <a:extLst>
                <a:ext uri="{FF2B5EF4-FFF2-40B4-BE49-F238E27FC236}">
                  <a16:creationId xmlns:a16="http://schemas.microsoft.com/office/drawing/2014/main" id="{6B0AA3B7-48E4-16EB-BD6D-8E93C96CD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443" y="1930761"/>
              <a:ext cx="263681" cy="240395"/>
            </a:xfrm>
            <a:custGeom>
              <a:avLst/>
              <a:gdLst>
                <a:gd name="T0" fmla="*/ 0 w 359"/>
                <a:gd name="T1" fmla="*/ 184 h 348"/>
                <a:gd name="T2" fmla="*/ 26 w 359"/>
                <a:gd name="T3" fmla="*/ 109 h 348"/>
                <a:gd name="T4" fmla="*/ 26 w 359"/>
                <a:gd name="T5" fmla="*/ 123 h 348"/>
                <a:gd name="T6" fmla="*/ 40 w 359"/>
                <a:gd name="T7" fmla="*/ 128 h 348"/>
                <a:gd name="T8" fmla="*/ 42 w 359"/>
                <a:gd name="T9" fmla="*/ 147 h 348"/>
                <a:gd name="T10" fmla="*/ 63 w 359"/>
                <a:gd name="T11" fmla="*/ 156 h 348"/>
                <a:gd name="T12" fmla="*/ 96 w 359"/>
                <a:gd name="T13" fmla="*/ 118 h 348"/>
                <a:gd name="T14" fmla="*/ 106 w 359"/>
                <a:gd name="T15" fmla="*/ 87 h 348"/>
                <a:gd name="T16" fmla="*/ 151 w 359"/>
                <a:gd name="T17" fmla="*/ 95 h 348"/>
                <a:gd name="T18" fmla="*/ 163 w 359"/>
                <a:gd name="T19" fmla="*/ 59 h 348"/>
                <a:gd name="T20" fmla="*/ 203 w 359"/>
                <a:gd name="T21" fmla="*/ 61 h 348"/>
                <a:gd name="T22" fmla="*/ 210 w 359"/>
                <a:gd name="T23" fmla="*/ 35 h 348"/>
                <a:gd name="T24" fmla="*/ 203 w 359"/>
                <a:gd name="T25" fmla="*/ 28 h 348"/>
                <a:gd name="T26" fmla="*/ 212 w 359"/>
                <a:gd name="T27" fmla="*/ 19 h 348"/>
                <a:gd name="T28" fmla="*/ 236 w 359"/>
                <a:gd name="T29" fmla="*/ 26 h 348"/>
                <a:gd name="T30" fmla="*/ 264 w 359"/>
                <a:gd name="T31" fmla="*/ 0 h 348"/>
                <a:gd name="T32" fmla="*/ 281 w 359"/>
                <a:gd name="T33" fmla="*/ 9 h 348"/>
                <a:gd name="T34" fmla="*/ 279 w 359"/>
                <a:gd name="T35" fmla="*/ 17 h 348"/>
                <a:gd name="T36" fmla="*/ 274 w 359"/>
                <a:gd name="T37" fmla="*/ 31 h 348"/>
                <a:gd name="T38" fmla="*/ 257 w 359"/>
                <a:gd name="T39" fmla="*/ 35 h 348"/>
                <a:gd name="T40" fmla="*/ 260 w 359"/>
                <a:gd name="T41" fmla="*/ 50 h 348"/>
                <a:gd name="T42" fmla="*/ 250 w 359"/>
                <a:gd name="T43" fmla="*/ 61 h 348"/>
                <a:gd name="T44" fmla="*/ 274 w 359"/>
                <a:gd name="T45" fmla="*/ 76 h 348"/>
                <a:gd name="T46" fmla="*/ 283 w 359"/>
                <a:gd name="T47" fmla="*/ 92 h 348"/>
                <a:gd name="T48" fmla="*/ 279 w 359"/>
                <a:gd name="T49" fmla="*/ 102 h 348"/>
                <a:gd name="T50" fmla="*/ 297 w 359"/>
                <a:gd name="T51" fmla="*/ 106 h 348"/>
                <a:gd name="T52" fmla="*/ 279 w 359"/>
                <a:gd name="T53" fmla="*/ 128 h 348"/>
                <a:gd name="T54" fmla="*/ 283 w 359"/>
                <a:gd name="T55" fmla="*/ 156 h 348"/>
                <a:gd name="T56" fmla="*/ 255 w 359"/>
                <a:gd name="T57" fmla="*/ 168 h 348"/>
                <a:gd name="T58" fmla="*/ 260 w 359"/>
                <a:gd name="T59" fmla="*/ 220 h 348"/>
                <a:gd name="T60" fmla="*/ 276 w 359"/>
                <a:gd name="T61" fmla="*/ 229 h 348"/>
                <a:gd name="T62" fmla="*/ 290 w 359"/>
                <a:gd name="T63" fmla="*/ 222 h 348"/>
                <a:gd name="T64" fmla="*/ 309 w 359"/>
                <a:gd name="T65" fmla="*/ 260 h 348"/>
                <a:gd name="T66" fmla="*/ 340 w 359"/>
                <a:gd name="T67" fmla="*/ 291 h 348"/>
                <a:gd name="T68" fmla="*/ 359 w 359"/>
                <a:gd name="T69" fmla="*/ 293 h 348"/>
                <a:gd name="T70" fmla="*/ 350 w 359"/>
                <a:gd name="T71" fmla="*/ 310 h 348"/>
                <a:gd name="T72" fmla="*/ 350 w 359"/>
                <a:gd name="T73" fmla="*/ 310 h 348"/>
                <a:gd name="T74" fmla="*/ 321 w 359"/>
                <a:gd name="T75" fmla="*/ 324 h 348"/>
                <a:gd name="T76" fmla="*/ 307 w 359"/>
                <a:gd name="T77" fmla="*/ 348 h 348"/>
                <a:gd name="T78" fmla="*/ 269 w 359"/>
                <a:gd name="T79" fmla="*/ 348 h 348"/>
                <a:gd name="T80" fmla="*/ 193 w 359"/>
                <a:gd name="T81" fmla="*/ 279 h 348"/>
                <a:gd name="T82" fmla="*/ 191 w 359"/>
                <a:gd name="T83" fmla="*/ 296 h 348"/>
                <a:gd name="T84" fmla="*/ 175 w 359"/>
                <a:gd name="T85" fmla="*/ 296 h 348"/>
                <a:gd name="T86" fmla="*/ 182 w 359"/>
                <a:gd name="T87" fmla="*/ 307 h 348"/>
                <a:gd name="T88" fmla="*/ 153 w 359"/>
                <a:gd name="T89" fmla="*/ 326 h 348"/>
                <a:gd name="T90" fmla="*/ 127 w 359"/>
                <a:gd name="T91" fmla="*/ 314 h 348"/>
                <a:gd name="T92" fmla="*/ 113 w 359"/>
                <a:gd name="T93" fmla="*/ 329 h 348"/>
                <a:gd name="T94" fmla="*/ 106 w 359"/>
                <a:gd name="T95" fmla="*/ 329 h 348"/>
                <a:gd name="T96" fmla="*/ 115 w 359"/>
                <a:gd name="T97" fmla="*/ 307 h 348"/>
                <a:gd name="T98" fmla="*/ 106 w 359"/>
                <a:gd name="T99" fmla="*/ 286 h 348"/>
                <a:gd name="T100" fmla="*/ 80 w 359"/>
                <a:gd name="T101" fmla="*/ 305 h 348"/>
                <a:gd name="T102" fmla="*/ 80 w 359"/>
                <a:gd name="T103" fmla="*/ 314 h 348"/>
                <a:gd name="T104" fmla="*/ 47 w 359"/>
                <a:gd name="T105" fmla="*/ 279 h 348"/>
                <a:gd name="T106" fmla="*/ 44 w 359"/>
                <a:gd name="T107" fmla="*/ 251 h 348"/>
                <a:gd name="T108" fmla="*/ 33 w 359"/>
                <a:gd name="T109" fmla="*/ 253 h 348"/>
                <a:gd name="T110" fmla="*/ 33 w 359"/>
                <a:gd name="T111" fmla="*/ 244 h 348"/>
                <a:gd name="T112" fmla="*/ 21 w 359"/>
                <a:gd name="T113" fmla="*/ 234 h 348"/>
                <a:gd name="T114" fmla="*/ 30 w 359"/>
                <a:gd name="T115" fmla="*/ 222 h 348"/>
                <a:gd name="T116" fmla="*/ 21 w 359"/>
                <a:gd name="T117" fmla="*/ 201 h 348"/>
                <a:gd name="T118" fmla="*/ 28 w 359"/>
                <a:gd name="T119" fmla="*/ 189 h 348"/>
                <a:gd name="T120" fmla="*/ 0 w 359"/>
                <a:gd name="T121" fmla="*/ 18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" h="348">
                  <a:moveTo>
                    <a:pt x="0" y="184"/>
                  </a:moveTo>
                  <a:lnTo>
                    <a:pt x="26" y="109"/>
                  </a:lnTo>
                  <a:lnTo>
                    <a:pt x="26" y="123"/>
                  </a:lnTo>
                  <a:lnTo>
                    <a:pt x="40" y="128"/>
                  </a:lnTo>
                  <a:lnTo>
                    <a:pt x="42" y="147"/>
                  </a:lnTo>
                  <a:lnTo>
                    <a:pt x="63" y="156"/>
                  </a:lnTo>
                  <a:lnTo>
                    <a:pt x="96" y="118"/>
                  </a:lnTo>
                  <a:lnTo>
                    <a:pt x="106" y="87"/>
                  </a:lnTo>
                  <a:lnTo>
                    <a:pt x="151" y="95"/>
                  </a:lnTo>
                  <a:lnTo>
                    <a:pt x="163" y="59"/>
                  </a:lnTo>
                  <a:lnTo>
                    <a:pt x="203" y="61"/>
                  </a:lnTo>
                  <a:lnTo>
                    <a:pt x="210" y="35"/>
                  </a:lnTo>
                  <a:lnTo>
                    <a:pt x="203" y="28"/>
                  </a:lnTo>
                  <a:lnTo>
                    <a:pt x="212" y="19"/>
                  </a:lnTo>
                  <a:lnTo>
                    <a:pt x="236" y="26"/>
                  </a:lnTo>
                  <a:lnTo>
                    <a:pt x="264" y="0"/>
                  </a:lnTo>
                  <a:lnTo>
                    <a:pt x="281" y="9"/>
                  </a:lnTo>
                  <a:lnTo>
                    <a:pt x="279" y="17"/>
                  </a:lnTo>
                  <a:lnTo>
                    <a:pt x="274" y="31"/>
                  </a:lnTo>
                  <a:lnTo>
                    <a:pt x="257" y="35"/>
                  </a:lnTo>
                  <a:lnTo>
                    <a:pt x="260" y="50"/>
                  </a:lnTo>
                  <a:lnTo>
                    <a:pt x="250" y="61"/>
                  </a:lnTo>
                  <a:lnTo>
                    <a:pt x="274" y="76"/>
                  </a:lnTo>
                  <a:lnTo>
                    <a:pt x="283" y="92"/>
                  </a:lnTo>
                  <a:lnTo>
                    <a:pt x="279" y="102"/>
                  </a:lnTo>
                  <a:lnTo>
                    <a:pt x="297" y="106"/>
                  </a:lnTo>
                  <a:lnTo>
                    <a:pt x="279" y="128"/>
                  </a:lnTo>
                  <a:lnTo>
                    <a:pt x="283" y="156"/>
                  </a:lnTo>
                  <a:lnTo>
                    <a:pt x="255" y="168"/>
                  </a:lnTo>
                  <a:lnTo>
                    <a:pt x="260" y="220"/>
                  </a:lnTo>
                  <a:lnTo>
                    <a:pt x="276" y="229"/>
                  </a:lnTo>
                  <a:lnTo>
                    <a:pt x="290" y="222"/>
                  </a:lnTo>
                  <a:lnTo>
                    <a:pt x="309" y="260"/>
                  </a:lnTo>
                  <a:lnTo>
                    <a:pt x="340" y="291"/>
                  </a:lnTo>
                  <a:lnTo>
                    <a:pt x="359" y="293"/>
                  </a:lnTo>
                  <a:lnTo>
                    <a:pt x="350" y="310"/>
                  </a:lnTo>
                  <a:lnTo>
                    <a:pt x="350" y="310"/>
                  </a:lnTo>
                  <a:lnTo>
                    <a:pt x="321" y="324"/>
                  </a:lnTo>
                  <a:lnTo>
                    <a:pt x="307" y="348"/>
                  </a:lnTo>
                  <a:lnTo>
                    <a:pt x="269" y="348"/>
                  </a:lnTo>
                  <a:lnTo>
                    <a:pt x="193" y="279"/>
                  </a:lnTo>
                  <a:lnTo>
                    <a:pt x="191" y="296"/>
                  </a:lnTo>
                  <a:lnTo>
                    <a:pt x="175" y="296"/>
                  </a:lnTo>
                  <a:lnTo>
                    <a:pt x="182" y="307"/>
                  </a:lnTo>
                  <a:lnTo>
                    <a:pt x="153" y="326"/>
                  </a:lnTo>
                  <a:lnTo>
                    <a:pt x="127" y="314"/>
                  </a:lnTo>
                  <a:lnTo>
                    <a:pt x="113" y="329"/>
                  </a:lnTo>
                  <a:lnTo>
                    <a:pt x="106" y="329"/>
                  </a:lnTo>
                  <a:lnTo>
                    <a:pt x="115" y="307"/>
                  </a:lnTo>
                  <a:lnTo>
                    <a:pt x="106" y="286"/>
                  </a:lnTo>
                  <a:lnTo>
                    <a:pt x="80" y="305"/>
                  </a:lnTo>
                  <a:lnTo>
                    <a:pt x="80" y="314"/>
                  </a:lnTo>
                  <a:lnTo>
                    <a:pt x="47" y="279"/>
                  </a:lnTo>
                  <a:lnTo>
                    <a:pt x="44" y="251"/>
                  </a:lnTo>
                  <a:lnTo>
                    <a:pt x="33" y="253"/>
                  </a:lnTo>
                  <a:lnTo>
                    <a:pt x="33" y="244"/>
                  </a:lnTo>
                  <a:lnTo>
                    <a:pt x="21" y="234"/>
                  </a:lnTo>
                  <a:lnTo>
                    <a:pt x="30" y="222"/>
                  </a:lnTo>
                  <a:lnTo>
                    <a:pt x="21" y="201"/>
                  </a:lnTo>
                  <a:lnTo>
                    <a:pt x="28" y="189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C5CD2C1B-0C85-4915-FEA0-0F75A9877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16" y="3358623"/>
              <a:ext cx="1090715" cy="1478289"/>
            </a:xfrm>
            <a:custGeom>
              <a:avLst/>
              <a:gdLst>
                <a:gd name="T0" fmla="*/ 1116 w 1485"/>
                <a:gd name="T1" fmla="*/ 21 h 2140"/>
                <a:gd name="T2" fmla="*/ 1114 w 1485"/>
                <a:gd name="T3" fmla="*/ 106 h 2140"/>
                <a:gd name="T4" fmla="*/ 1116 w 1485"/>
                <a:gd name="T5" fmla="*/ 243 h 2140"/>
                <a:gd name="T6" fmla="*/ 1102 w 1485"/>
                <a:gd name="T7" fmla="*/ 321 h 2140"/>
                <a:gd name="T8" fmla="*/ 1185 w 1485"/>
                <a:gd name="T9" fmla="*/ 326 h 2140"/>
                <a:gd name="T10" fmla="*/ 1244 w 1485"/>
                <a:gd name="T11" fmla="*/ 246 h 2140"/>
                <a:gd name="T12" fmla="*/ 1298 w 1485"/>
                <a:gd name="T13" fmla="*/ 255 h 2140"/>
                <a:gd name="T14" fmla="*/ 1324 w 1485"/>
                <a:gd name="T15" fmla="*/ 359 h 2140"/>
                <a:gd name="T16" fmla="*/ 1431 w 1485"/>
                <a:gd name="T17" fmla="*/ 432 h 2140"/>
                <a:gd name="T18" fmla="*/ 1440 w 1485"/>
                <a:gd name="T19" fmla="*/ 487 h 2140"/>
                <a:gd name="T20" fmla="*/ 1471 w 1485"/>
                <a:gd name="T21" fmla="*/ 607 h 2140"/>
                <a:gd name="T22" fmla="*/ 1353 w 1485"/>
                <a:gd name="T23" fmla="*/ 650 h 2140"/>
                <a:gd name="T24" fmla="*/ 1312 w 1485"/>
                <a:gd name="T25" fmla="*/ 688 h 2140"/>
                <a:gd name="T26" fmla="*/ 1369 w 1485"/>
                <a:gd name="T27" fmla="*/ 737 h 2140"/>
                <a:gd name="T28" fmla="*/ 1345 w 1485"/>
                <a:gd name="T29" fmla="*/ 787 h 2140"/>
                <a:gd name="T30" fmla="*/ 1308 w 1485"/>
                <a:gd name="T31" fmla="*/ 823 h 2140"/>
                <a:gd name="T32" fmla="*/ 1296 w 1485"/>
                <a:gd name="T33" fmla="*/ 924 h 2140"/>
                <a:gd name="T34" fmla="*/ 1341 w 1485"/>
                <a:gd name="T35" fmla="*/ 941 h 2140"/>
                <a:gd name="T36" fmla="*/ 1367 w 1485"/>
                <a:gd name="T37" fmla="*/ 1092 h 2140"/>
                <a:gd name="T38" fmla="*/ 1263 w 1485"/>
                <a:gd name="T39" fmla="*/ 1191 h 2140"/>
                <a:gd name="T40" fmla="*/ 1189 w 1485"/>
                <a:gd name="T41" fmla="*/ 1258 h 2140"/>
                <a:gd name="T42" fmla="*/ 1090 w 1485"/>
                <a:gd name="T43" fmla="*/ 1371 h 2140"/>
                <a:gd name="T44" fmla="*/ 1038 w 1485"/>
                <a:gd name="T45" fmla="*/ 1411 h 2140"/>
                <a:gd name="T46" fmla="*/ 1052 w 1485"/>
                <a:gd name="T47" fmla="*/ 1437 h 2140"/>
                <a:gd name="T48" fmla="*/ 936 w 1485"/>
                <a:gd name="T49" fmla="*/ 1447 h 2140"/>
                <a:gd name="T50" fmla="*/ 832 w 1485"/>
                <a:gd name="T51" fmla="*/ 1468 h 2140"/>
                <a:gd name="T52" fmla="*/ 759 w 1485"/>
                <a:gd name="T53" fmla="*/ 1574 h 2140"/>
                <a:gd name="T54" fmla="*/ 761 w 1485"/>
                <a:gd name="T55" fmla="*/ 1723 h 2140"/>
                <a:gd name="T56" fmla="*/ 816 w 1485"/>
                <a:gd name="T57" fmla="*/ 1768 h 2140"/>
                <a:gd name="T58" fmla="*/ 799 w 1485"/>
                <a:gd name="T59" fmla="*/ 1913 h 2140"/>
                <a:gd name="T60" fmla="*/ 790 w 1485"/>
                <a:gd name="T61" fmla="*/ 1986 h 2140"/>
                <a:gd name="T62" fmla="*/ 768 w 1485"/>
                <a:gd name="T63" fmla="*/ 2031 h 2140"/>
                <a:gd name="T64" fmla="*/ 709 w 1485"/>
                <a:gd name="T65" fmla="*/ 2059 h 2140"/>
                <a:gd name="T66" fmla="*/ 648 w 1485"/>
                <a:gd name="T67" fmla="*/ 2140 h 2140"/>
                <a:gd name="T68" fmla="*/ 655 w 1485"/>
                <a:gd name="T69" fmla="*/ 2073 h 2140"/>
                <a:gd name="T70" fmla="*/ 631 w 1485"/>
                <a:gd name="T71" fmla="*/ 2019 h 2140"/>
                <a:gd name="T72" fmla="*/ 560 w 1485"/>
                <a:gd name="T73" fmla="*/ 1998 h 2140"/>
                <a:gd name="T74" fmla="*/ 494 w 1485"/>
                <a:gd name="T75" fmla="*/ 1941 h 2140"/>
                <a:gd name="T76" fmla="*/ 390 w 1485"/>
                <a:gd name="T77" fmla="*/ 1965 h 2140"/>
                <a:gd name="T78" fmla="*/ 390 w 1485"/>
                <a:gd name="T79" fmla="*/ 1794 h 2140"/>
                <a:gd name="T80" fmla="*/ 246 w 1485"/>
                <a:gd name="T81" fmla="*/ 1546 h 2140"/>
                <a:gd name="T82" fmla="*/ 16 w 1485"/>
                <a:gd name="T83" fmla="*/ 1499 h 2140"/>
                <a:gd name="T84" fmla="*/ 87 w 1485"/>
                <a:gd name="T85" fmla="*/ 1451 h 2140"/>
                <a:gd name="T86" fmla="*/ 106 w 1485"/>
                <a:gd name="T87" fmla="*/ 1371 h 2140"/>
                <a:gd name="T88" fmla="*/ 165 w 1485"/>
                <a:gd name="T89" fmla="*/ 1352 h 2140"/>
                <a:gd name="T90" fmla="*/ 208 w 1485"/>
                <a:gd name="T91" fmla="*/ 1298 h 2140"/>
                <a:gd name="T92" fmla="*/ 161 w 1485"/>
                <a:gd name="T93" fmla="*/ 1215 h 2140"/>
                <a:gd name="T94" fmla="*/ 120 w 1485"/>
                <a:gd name="T95" fmla="*/ 1165 h 2140"/>
                <a:gd name="T96" fmla="*/ 217 w 1485"/>
                <a:gd name="T97" fmla="*/ 1059 h 2140"/>
                <a:gd name="T98" fmla="*/ 236 w 1485"/>
                <a:gd name="T99" fmla="*/ 886 h 2140"/>
                <a:gd name="T100" fmla="*/ 312 w 1485"/>
                <a:gd name="T101" fmla="*/ 744 h 2140"/>
                <a:gd name="T102" fmla="*/ 423 w 1485"/>
                <a:gd name="T103" fmla="*/ 662 h 2140"/>
                <a:gd name="T104" fmla="*/ 454 w 1485"/>
                <a:gd name="T105" fmla="*/ 539 h 2140"/>
                <a:gd name="T106" fmla="*/ 556 w 1485"/>
                <a:gd name="T107" fmla="*/ 515 h 2140"/>
                <a:gd name="T108" fmla="*/ 574 w 1485"/>
                <a:gd name="T109" fmla="*/ 392 h 2140"/>
                <a:gd name="T110" fmla="*/ 520 w 1485"/>
                <a:gd name="T111" fmla="*/ 302 h 2140"/>
                <a:gd name="T112" fmla="*/ 619 w 1485"/>
                <a:gd name="T113" fmla="*/ 257 h 2140"/>
                <a:gd name="T114" fmla="*/ 690 w 1485"/>
                <a:gd name="T115" fmla="*/ 203 h 2140"/>
                <a:gd name="T116" fmla="*/ 797 w 1485"/>
                <a:gd name="T117" fmla="*/ 205 h 2140"/>
                <a:gd name="T118" fmla="*/ 908 w 1485"/>
                <a:gd name="T119" fmla="*/ 139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5" h="2140">
                  <a:moveTo>
                    <a:pt x="1010" y="11"/>
                  </a:moveTo>
                  <a:lnTo>
                    <a:pt x="1038" y="0"/>
                  </a:lnTo>
                  <a:lnTo>
                    <a:pt x="1036" y="21"/>
                  </a:lnTo>
                  <a:lnTo>
                    <a:pt x="1045" y="30"/>
                  </a:lnTo>
                  <a:lnTo>
                    <a:pt x="1066" y="16"/>
                  </a:lnTo>
                  <a:lnTo>
                    <a:pt x="1083" y="33"/>
                  </a:lnTo>
                  <a:lnTo>
                    <a:pt x="1116" y="21"/>
                  </a:lnTo>
                  <a:lnTo>
                    <a:pt x="1123" y="47"/>
                  </a:lnTo>
                  <a:lnTo>
                    <a:pt x="1154" y="78"/>
                  </a:lnTo>
                  <a:lnTo>
                    <a:pt x="1147" y="87"/>
                  </a:lnTo>
                  <a:lnTo>
                    <a:pt x="1118" y="71"/>
                  </a:lnTo>
                  <a:lnTo>
                    <a:pt x="1116" y="85"/>
                  </a:lnTo>
                  <a:lnTo>
                    <a:pt x="1128" y="101"/>
                  </a:lnTo>
                  <a:lnTo>
                    <a:pt x="1114" y="106"/>
                  </a:lnTo>
                  <a:lnTo>
                    <a:pt x="1104" y="92"/>
                  </a:lnTo>
                  <a:lnTo>
                    <a:pt x="1114" y="120"/>
                  </a:lnTo>
                  <a:lnTo>
                    <a:pt x="1092" y="137"/>
                  </a:lnTo>
                  <a:lnTo>
                    <a:pt x="1125" y="179"/>
                  </a:lnTo>
                  <a:lnTo>
                    <a:pt x="1116" y="203"/>
                  </a:lnTo>
                  <a:lnTo>
                    <a:pt x="1125" y="231"/>
                  </a:lnTo>
                  <a:lnTo>
                    <a:pt x="1116" y="243"/>
                  </a:lnTo>
                  <a:lnTo>
                    <a:pt x="1088" y="248"/>
                  </a:lnTo>
                  <a:lnTo>
                    <a:pt x="1076" y="269"/>
                  </a:lnTo>
                  <a:lnTo>
                    <a:pt x="1085" y="276"/>
                  </a:lnTo>
                  <a:lnTo>
                    <a:pt x="1081" y="286"/>
                  </a:lnTo>
                  <a:lnTo>
                    <a:pt x="1059" y="281"/>
                  </a:lnTo>
                  <a:lnTo>
                    <a:pt x="1076" y="302"/>
                  </a:lnTo>
                  <a:lnTo>
                    <a:pt x="1102" y="321"/>
                  </a:lnTo>
                  <a:lnTo>
                    <a:pt x="1118" y="321"/>
                  </a:lnTo>
                  <a:lnTo>
                    <a:pt x="1118" y="333"/>
                  </a:lnTo>
                  <a:lnTo>
                    <a:pt x="1142" y="326"/>
                  </a:lnTo>
                  <a:lnTo>
                    <a:pt x="1180" y="350"/>
                  </a:lnTo>
                  <a:lnTo>
                    <a:pt x="1201" y="338"/>
                  </a:lnTo>
                  <a:lnTo>
                    <a:pt x="1204" y="309"/>
                  </a:lnTo>
                  <a:lnTo>
                    <a:pt x="1185" y="326"/>
                  </a:lnTo>
                  <a:lnTo>
                    <a:pt x="1161" y="283"/>
                  </a:lnTo>
                  <a:lnTo>
                    <a:pt x="1187" y="276"/>
                  </a:lnTo>
                  <a:lnTo>
                    <a:pt x="1204" y="260"/>
                  </a:lnTo>
                  <a:lnTo>
                    <a:pt x="1220" y="262"/>
                  </a:lnTo>
                  <a:lnTo>
                    <a:pt x="1218" y="241"/>
                  </a:lnTo>
                  <a:lnTo>
                    <a:pt x="1232" y="236"/>
                  </a:lnTo>
                  <a:lnTo>
                    <a:pt x="1244" y="246"/>
                  </a:lnTo>
                  <a:lnTo>
                    <a:pt x="1244" y="264"/>
                  </a:lnTo>
                  <a:lnTo>
                    <a:pt x="1260" y="276"/>
                  </a:lnTo>
                  <a:lnTo>
                    <a:pt x="1251" y="234"/>
                  </a:lnTo>
                  <a:lnTo>
                    <a:pt x="1267" y="243"/>
                  </a:lnTo>
                  <a:lnTo>
                    <a:pt x="1270" y="234"/>
                  </a:lnTo>
                  <a:lnTo>
                    <a:pt x="1282" y="231"/>
                  </a:lnTo>
                  <a:lnTo>
                    <a:pt x="1298" y="255"/>
                  </a:lnTo>
                  <a:lnTo>
                    <a:pt x="1298" y="272"/>
                  </a:lnTo>
                  <a:lnTo>
                    <a:pt x="1298" y="272"/>
                  </a:lnTo>
                  <a:lnTo>
                    <a:pt x="1296" y="293"/>
                  </a:lnTo>
                  <a:lnTo>
                    <a:pt x="1310" y="326"/>
                  </a:lnTo>
                  <a:lnTo>
                    <a:pt x="1305" y="338"/>
                  </a:lnTo>
                  <a:lnTo>
                    <a:pt x="1322" y="345"/>
                  </a:lnTo>
                  <a:lnTo>
                    <a:pt x="1324" y="359"/>
                  </a:lnTo>
                  <a:lnTo>
                    <a:pt x="1374" y="366"/>
                  </a:lnTo>
                  <a:lnTo>
                    <a:pt x="1369" y="390"/>
                  </a:lnTo>
                  <a:lnTo>
                    <a:pt x="1388" y="399"/>
                  </a:lnTo>
                  <a:lnTo>
                    <a:pt x="1383" y="416"/>
                  </a:lnTo>
                  <a:lnTo>
                    <a:pt x="1409" y="425"/>
                  </a:lnTo>
                  <a:lnTo>
                    <a:pt x="1426" y="421"/>
                  </a:lnTo>
                  <a:lnTo>
                    <a:pt x="1431" y="432"/>
                  </a:lnTo>
                  <a:lnTo>
                    <a:pt x="1440" y="430"/>
                  </a:lnTo>
                  <a:lnTo>
                    <a:pt x="1459" y="449"/>
                  </a:lnTo>
                  <a:lnTo>
                    <a:pt x="1485" y="454"/>
                  </a:lnTo>
                  <a:lnTo>
                    <a:pt x="1464" y="487"/>
                  </a:lnTo>
                  <a:lnTo>
                    <a:pt x="1468" y="513"/>
                  </a:lnTo>
                  <a:lnTo>
                    <a:pt x="1461" y="525"/>
                  </a:lnTo>
                  <a:lnTo>
                    <a:pt x="1440" y="487"/>
                  </a:lnTo>
                  <a:lnTo>
                    <a:pt x="1414" y="499"/>
                  </a:lnTo>
                  <a:lnTo>
                    <a:pt x="1447" y="520"/>
                  </a:lnTo>
                  <a:lnTo>
                    <a:pt x="1428" y="551"/>
                  </a:lnTo>
                  <a:lnTo>
                    <a:pt x="1435" y="567"/>
                  </a:lnTo>
                  <a:lnTo>
                    <a:pt x="1426" y="574"/>
                  </a:lnTo>
                  <a:lnTo>
                    <a:pt x="1466" y="598"/>
                  </a:lnTo>
                  <a:lnTo>
                    <a:pt x="1471" y="607"/>
                  </a:lnTo>
                  <a:lnTo>
                    <a:pt x="1459" y="614"/>
                  </a:lnTo>
                  <a:lnTo>
                    <a:pt x="1464" y="624"/>
                  </a:lnTo>
                  <a:lnTo>
                    <a:pt x="1431" y="638"/>
                  </a:lnTo>
                  <a:lnTo>
                    <a:pt x="1414" y="622"/>
                  </a:lnTo>
                  <a:lnTo>
                    <a:pt x="1402" y="629"/>
                  </a:lnTo>
                  <a:lnTo>
                    <a:pt x="1364" y="619"/>
                  </a:lnTo>
                  <a:lnTo>
                    <a:pt x="1353" y="650"/>
                  </a:lnTo>
                  <a:lnTo>
                    <a:pt x="1367" y="664"/>
                  </a:lnTo>
                  <a:lnTo>
                    <a:pt x="1367" y="681"/>
                  </a:lnTo>
                  <a:lnTo>
                    <a:pt x="1379" y="685"/>
                  </a:lnTo>
                  <a:lnTo>
                    <a:pt x="1360" y="692"/>
                  </a:lnTo>
                  <a:lnTo>
                    <a:pt x="1355" y="685"/>
                  </a:lnTo>
                  <a:lnTo>
                    <a:pt x="1348" y="695"/>
                  </a:lnTo>
                  <a:lnTo>
                    <a:pt x="1312" y="688"/>
                  </a:lnTo>
                  <a:lnTo>
                    <a:pt x="1315" y="704"/>
                  </a:lnTo>
                  <a:lnTo>
                    <a:pt x="1319" y="697"/>
                  </a:lnTo>
                  <a:lnTo>
                    <a:pt x="1334" y="697"/>
                  </a:lnTo>
                  <a:lnTo>
                    <a:pt x="1324" y="721"/>
                  </a:lnTo>
                  <a:lnTo>
                    <a:pt x="1348" y="707"/>
                  </a:lnTo>
                  <a:lnTo>
                    <a:pt x="1371" y="728"/>
                  </a:lnTo>
                  <a:lnTo>
                    <a:pt x="1369" y="737"/>
                  </a:lnTo>
                  <a:lnTo>
                    <a:pt x="1376" y="737"/>
                  </a:lnTo>
                  <a:lnTo>
                    <a:pt x="1379" y="744"/>
                  </a:lnTo>
                  <a:lnTo>
                    <a:pt x="1355" y="761"/>
                  </a:lnTo>
                  <a:lnTo>
                    <a:pt x="1355" y="778"/>
                  </a:lnTo>
                  <a:lnTo>
                    <a:pt x="1364" y="773"/>
                  </a:lnTo>
                  <a:lnTo>
                    <a:pt x="1357" y="789"/>
                  </a:lnTo>
                  <a:lnTo>
                    <a:pt x="1345" y="787"/>
                  </a:lnTo>
                  <a:lnTo>
                    <a:pt x="1341" y="799"/>
                  </a:lnTo>
                  <a:lnTo>
                    <a:pt x="1331" y="794"/>
                  </a:lnTo>
                  <a:lnTo>
                    <a:pt x="1331" y="794"/>
                  </a:lnTo>
                  <a:lnTo>
                    <a:pt x="1327" y="792"/>
                  </a:lnTo>
                  <a:lnTo>
                    <a:pt x="1327" y="792"/>
                  </a:lnTo>
                  <a:lnTo>
                    <a:pt x="1312" y="804"/>
                  </a:lnTo>
                  <a:lnTo>
                    <a:pt x="1308" y="823"/>
                  </a:lnTo>
                  <a:lnTo>
                    <a:pt x="1312" y="849"/>
                  </a:lnTo>
                  <a:lnTo>
                    <a:pt x="1296" y="849"/>
                  </a:lnTo>
                  <a:lnTo>
                    <a:pt x="1293" y="863"/>
                  </a:lnTo>
                  <a:lnTo>
                    <a:pt x="1305" y="865"/>
                  </a:lnTo>
                  <a:lnTo>
                    <a:pt x="1305" y="882"/>
                  </a:lnTo>
                  <a:lnTo>
                    <a:pt x="1286" y="912"/>
                  </a:lnTo>
                  <a:lnTo>
                    <a:pt x="1296" y="924"/>
                  </a:lnTo>
                  <a:lnTo>
                    <a:pt x="1267" y="945"/>
                  </a:lnTo>
                  <a:lnTo>
                    <a:pt x="1267" y="974"/>
                  </a:lnTo>
                  <a:lnTo>
                    <a:pt x="1317" y="986"/>
                  </a:lnTo>
                  <a:lnTo>
                    <a:pt x="1322" y="974"/>
                  </a:lnTo>
                  <a:lnTo>
                    <a:pt x="1310" y="960"/>
                  </a:lnTo>
                  <a:lnTo>
                    <a:pt x="1312" y="948"/>
                  </a:lnTo>
                  <a:lnTo>
                    <a:pt x="1341" y="941"/>
                  </a:lnTo>
                  <a:lnTo>
                    <a:pt x="1374" y="945"/>
                  </a:lnTo>
                  <a:lnTo>
                    <a:pt x="1390" y="990"/>
                  </a:lnTo>
                  <a:lnTo>
                    <a:pt x="1371" y="990"/>
                  </a:lnTo>
                  <a:lnTo>
                    <a:pt x="1364" y="1002"/>
                  </a:lnTo>
                  <a:lnTo>
                    <a:pt x="1379" y="1054"/>
                  </a:lnTo>
                  <a:lnTo>
                    <a:pt x="1364" y="1080"/>
                  </a:lnTo>
                  <a:lnTo>
                    <a:pt x="1367" y="1092"/>
                  </a:lnTo>
                  <a:lnTo>
                    <a:pt x="1367" y="1092"/>
                  </a:lnTo>
                  <a:lnTo>
                    <a:pt x="1353" y="1139"/>
                  </a:lnTo>
                  <a:lnTo>
                    <a:pt x="1341" y="1144"/>
                  </a:lnTo>
                  <a:lnTo>
                    <a:pt x="1317" y="1180"/>
                  </a:lnTo>
                  <a:lnTo>
                    <a:pt x="1282" y="1198"/>
                  </a:lnTo>
                  <a:lnTo>
                    <a:pt x="1270" y="1201"/>
                  </a:lnTo>
                  <a:lnTo>
                    <a:pt x="1263" y="1191"/>
                  </a:lnTo>
                  <a:lnTo>
                    <a:pt x="1256" y="1206"/>
                  </a:lnTo>
                  <a:lnTo>
                    <a:pt x="1225" y="1189"/>
                  </a:lnTo>
                  <a:lnTo>
                    <a:pt x="1222" y="1177"/>
                  </a:lnTo>
                  <a:lnTo>
                    <a:pt x="1208" y="1184"/>
                  </a:lnTo>
                  <a:lnTo>
                    <a:pt x="1196" y="1177"/>
                  </a:lnTo>
                  <a:lnTo>
                    <a:pt x="1180" y="1243"/>
                  </a:lnTo>
                  <a:lnTo>
                    <a:pt x="1189" y="1258"/>
                  </a:lnTo>
                  <a:lnTo>
                    <a:pt x="1189" y="1286"/>
                  </a:lnTo>
                  <a:lnTo>
                    <a:pt x="1161" y="1314"/>
                  </a:lnTo>
                  <a:lnTo>
                    <a:pt x="1133" y="1324"/>
                  </a:lnTo>
                  <a:lnTo>
                    <a:pt x="1123" y="1343"/>
                  </a:lnTo>
                  <a:lnTo>
                    <a:pt x="1140" y="1352"/>
                  </a:lnTo>
                  <a:lnTo>
                    <a:pt x="1140" y="1359"/>
                  </a:lnTo>
                  <a:lnTo>
                    <a:pt x="1090" y="1371"/>
                  </a:lnTo>
                  <a:lnTo>
                    <a:pt x="1085" y="1359"/>
                  </a:lnTo>
                  <a:lnTo>
                    <a:pt x="1064" y="1366"/>
                  </a:lnTo>
                  <a:lnTo>
                    <a:pt x="1040" y="1352"/>
                  </a:lnTo>
                  <a:lnTo>
                    <a:pt x="1036" y="1366"/>
                  </a:lnTo>
                  <a:lnTo>
                    <a:pt x="1050" y="1390"/>
                  </a:lnTo>
                  <a:lnTo>
                    <a:pt x="1040" y="1397"/>
                  </a:lnTo>
                  <a:lnTo>
                    <a:pt x="1038" y="1411"/>
                  </a:lnTo>
                  <a:lnTo>
                    <a:pt x="1038" y="1411"/>
                  </a:lnTo>
                  <a:lnTo>
                    <a:pt x="1057" y="1421"/>
                  </a:lnTo>
                  <a:lnTo>
                    <a:pt x="1057" y="1421"/>
                  </a:lnTo>
                  <a:lnTo>
                    <a:pt x="1057" y="1423"/>
                  </a:lnTo>
                  <a:lnTo>
                    <a:pt x="1057" y="1423"/>
                  </a:lnTo>
                  <a:lnTo>
                    <a:pt x="1052" y="1437"/>
                  </a:lnTo>
                  <a:lnTo>
                    <a:pt x="1052" y="1437"/>
                  </a:lnTo>
                  <a:lnTo>
                    <a:pt x="1045" y="1442"/>
                  </a:lnTo>
                  <a:lnTo>
                    <a:pt x="1047" y="1489"/>
                  </a:lnTo>
                  <a:lnTo>
                    <a:pt x="1000" y="1499"/>
                  </a:lnTo>
                  <a:lnTo>
                    <a:pt x="981" y="1494"/>
                  </a:lnTo>
                  <a:lnTo>
                    <a:pt x="962" y="1454"/>
                  </a:lnTo>
                  <a:lnTo>
                    <a:pt x="943" y="1454"/>
                  </a:lnTo>
                  <a:lnTo>
                    <a:pt x="936" y="1447"/>
                  </a:lnTo>
                  <a:lnTo>
                    <a:pt x="924" y="1454"/>
                  </a:lnTo>
                  <a:lnTo>
                    <a:pt x="891" y="1449"/>
                  </a:lnTo>
                  <a:lnTo>
                    <a:pt x="872" y="1437"/>
                  </a:lnTo>
                  <a:lnTo>
                    <a:pt x="851" y="1449"/>
                  </a:lnTo>
                  <a:lnTo>
                    <a:pt x="854" y="1459"/>
                  </a:lnTo>
                  <a:lnTo>
                    <a:pt x="830" y="1492"/>
                  </a:lnTo>
                  <a:lnTo>
                    <a:pt x="832" y="1468"/>
                  </a:lnTo>
                  <a:lnTo>
                    <a:pt x="811" y="1459"/>
                  </a:lnTo>
                  <a:lnTo>
                    <a:pt x="749" y="1473"/>
                  </a:lnTo>
                  <a:lnTo>
                    <a:pt x="738" y="1492"/>
                  </a:lnTo>
                  <a:lnTo>
                    <a:pt x="738" y="1513"/>
                  </a:lnTo>
                  <a:lnTo>
                    <a:pt x="723" y="1532"/>
                  </a:lnTo>
                  <a:lnTo>
                    <a:pt x="757" y="1539"/>
                  </a:lnTo>
                  <a:lnTo>
                    <a:pt x="759" y="1574"/>
                  </a:lnTo>
                  <a:lnTo>
                    <a:pt x="768" y="1584"/>
                  </a:lnTo>
                  <a:lnTo>
                    <a:pt x="754" y="1584"/>
                  </a:lnTo>
                  <a:lnTo>
                    <a:pt x="749" y="1598"/>
                  </a:lnTo>
                  <a:lnTo>
                    <a:pt x="752" y="1662"/>
                  </a:lnTo>
                  <a:lnTo>
                    <a:pt x="768" y="1702"/>
                  </a:lnTo>
                  <a:lnTo>
                    <a:pt x="759" y="1702"/>
                  </a:lnTo>
                  <a:lnTo>
                    <a:pt x="761" y="1723"/>
                  </a:lnTo>
                  <a:lnTo>
                    <a:pt x="775" y="1721"/>
                  </a:lnTo>
                  <a:lnTo>
                    <a:pt x="771" y="1728"/>
                  </a:lnTo>
                  <a:lnTo>
                    <a:pt x="778" y="1735"/>
                  </a:lnTo>
                  <a:lnTo>
                    <a:pt x="790" y="1721"/>
                  </a:lnTo>
                  <a:lnTo>
                    <a:pt x="785" y="1747"/>
                  </a:lnTo>
                  <a:lnTo>
                    <a:pt x="792" y="1773"/>
                  </a:lnTo>
                  <a:lnTo>
                    <a:pt x="816" y="1768"/>
                  </a:lnTo>
                  <a:lnTo>
                    <a:pt x="820" y="1780"/>
                  </a:lnTo>
                  <a:lnTo>
                    <a:pt x="804" y="1801"/>
                  </a:lnTo>
                  <a:lnTo>
                    <a:pt x="828" y="1818"/>
                  </a:lnTo>
                  <a:lnTo>
                    <a:pt x="813" y="1844"/>
                  </a:lnTo>
                  <a:lnTo>
                    <a:pt x="816" y="1856"/>
                  </a:lnTo>
                  <a:lnTo>
                    <a:pt x="792" y="1863"/>
                  </a:lnTo>
                  <a:lnTo>
                    <a:pt x="799" y="1913"/>
                  </a:lnTo>
                  <a:lnTo>
                    <a:pt x="778" y="1931"/>
                  </a:lnTo>
                  <a:lnTo>
                    <a:pt x="778" y="1948"/>
                  </a:lnTo>
                  <a:lnTo>
                    <a:pt x="790" y="1950"/>
                  </a:lnTo>
                  <a:lnTo>
                    <a:pt x="801" y="1972"/>
                  </a:lnTo>
                  <a:lnTo>
                    <a:pt x="801" y="1972"/>
                  </a:lnTo>
                  <a:lnTo>
                    <a:pt x="799" y="1986"/>
                  </a:lnTo>
                  <a:lnTo>
                    <a:pt x="790" y="1986"/>
                  </a:lnTo>
                  <a:lnTo>
                    <a:pt x="783" y="1972"/>
                  </a:lnTo>
                  <a:lnTo>
                    <a:pt x="783" y="1984"/>
                  </a:lnTo>
                  <a:lnTo>
                    <a:pt x="813" y="2026"/>
                  </a:lnTo>
                  <a:lnTo>
                    <a:pt x="801" y="2033"/>
                  </a:lnTo>
                  <a:lnTo>
                    <a:pt x="799" y="2019"/>
                  </a:lnTo>
                  <a:lnTo>
                    <a:pt x="778" y="2014"/>
                  </a:lnTo>
                  <a:lnTo>
                    <a:pt x="768" y="2031"/>
                  </a:lnTo>
                  <a:lnTo>
                    <a:pt x="768" y="2031"/>
                  </a:lnTo>
                  <a:lnTo>
                    <a:pt x="766" y="2036"/>
                  </a:lnTo>
                  <a:lnTo>
                    <a:pt x="766" y="2036"/>
                  </a:lnTo>
                  <a:lnTo>
                    <a:pt x="754" y="2045"/>
                  </a:lnTo>
                  <a:lnTo>
                    <a:pt x="731" y="2033"/>
                  </a:lnTo>
                  <a:lnTo>
                    <a:pt x="709" y="2040"/>
                  </a:lnTo>
                  <a:lnTo>
                    <a:pt x="709" y="2059"/>
                  </a:lnTo>
                  <a:lnTo>
                    <a:pt x="702" y="2057"/>
                  </a:lnTo>
                  <a:lnTo>
                    <a:pt x="697" y="2071"/>
                  </a:lnTo>
                  <a:lnTo>
                    <a:pt x="707" y="2083"/>
                  </a:lnTo>
                  <a:lnTo>
                    <a:pt x="686" y="2099"/>
                  </a:lnTo>
                  <a:lnTo>
                    <a:pt x="679" y="2095"/>
                  </a:lnTo>
                  <a:lnTo>
                    <a:pt x="674" y="2116"/>
                  </a:lnTo>
                  <a:lnTo>
                    <a:pt x="648" y="2140"/>
                  </a:lnTo>
                  <a:lnTo>
                    <a:pt x="636" y="2128"/>
                  </a:lnTo>
                  <a:lnTo>
                    <a:pt x="626" y="2137"/>
                  </a:lnTo>
                  <a:lnTo>
                    <a:pt x="619" y="2125"/>
                  </a:lnTo>
                  <a:lnTo>
                    <a:pt x="641" y="2104"/>
                  </a:lnTo>
                  <a:lnTo>
                    <a:pt x="634" y="2073"/>
                  </a:lnTo>
                  <a:lnTo>
                    <a:pt x="650" y="2059"/>
                  </a:lnTo>
                  <a:lnTo>
                    <a:pt x="655" y="2073"/>
                  </a:lnTo>
                  <a:lnTo>
                    <a:pt x="664" y="2073"/>
                  </a:lnTo>
                  <a:lnTo>
                    <a:pt x="679" y="2057"/>
                  </a:lnTo>
                  <a:lnTo>
                    <a:pt x="676" y="2040"/>
                  </a:lnTo>
                  <a:lnTo>
                    <a:pt x="645" y="2043"/>
                  </a:lnTo>
                  <a:lnTo>
                    <a:pt x="636" y="2050"/>
                  </a:lnTo>
                  <a:lnTo>
                    <a:pt x="629" y="2038"/>
                  </a:lnTo>
                  <a:lnTo>
                    <a:pt x="631" y="2019"/>
                  </a:lnTo>
                  <a:lnTo>
                    <a:pt x="617" y="2031"/>
                  </a:lnTo>
                  <a:lnTo>
                    <a:pt x="577" y="2024"/>
                  </a:lnTo>
                  <a:lnTo>
                    <a:pt x="577" y="2024"/>
                  </a:lnTo>
                  <a:lnTo>
                    <a:pt x="577" y="2026"/>
                  </a:lnTo>
                  <a:lnTo>
                    <a:pt x="577" y="2026"/>
                  </a:lnTo>
                  <a:lnTo>
                    <a:pt x="558" y="2010"/>
                  </a:lnTo>
                  <a:lnTo>
                    <a:pt x="560" y="1998"/>
                  </a:lnTo>
                  <a:lnTo>
                    <a:pt x="546" y="1972"/>
                  </a:lnTo>
                  <a:lnTo>
                    <a:pt x="556" y="1953"/>
                  </a:lnTo>
                  <a:lnTo>
                    <a:pt x="539" y="1934"/>
                  </a:lnTo>
                  <a:lnTo>
                    <a:pt x="546" y="1929"/>
                  </a:lnTo>
                  <a:lnTo>
                    <a:pt x="551" y="1943"/>
                  </a:lnTo>
                  <a:lnTo>
                    <a:pt x="553" y="1929"/>
                  </a:lnTo>
                  <a:lnTo>
                    <a:pt x="494" y="1941"/>
                  </a:lnTo>
                  <a:lnTo>
                    <a:pt x="506" y="2005"/>
                  </a:lnTo>
                  <a:lnTo>
                    <a:pt x="501" y="2017"/>
                  </a:lnTo>
                  <a:lnTo>
                    <a:pt x="494" y="2014"/>
                  </a:lnTo>
                  <a:lnTo>
                    <a:pt x="473" y="2031"/>
                  </a:lnTo>
                  <a:lnTo>
                    <a:pt x="421" y="1965"/>
                  </a:lnTo>
                  <a:lnTo>
                    <a:pt x="404" y="1960"/>
                  </a:lnTo>
                  <a:lnTo>
                    <a:pt x="390" y="1965"/>
                  </a:lnTo>
                  <a:lnTo>
                    <a:pt x="390" y="1965"/>
                  </a:lnTo>
                  <a:lnTo>
                    <a:pt x="366" y="1927"/>
                  </a:lnTo>
                  <a:lnTo>
                    <a:pt x="352" y="1865"/>
                  </a:lnTo>
                  <a:lnTo>
                    <a:pt x="399" y="1837"/>
                  </a:lnTo>
                  <a:lnTo>
                    <a:pt x="423" y="1799"/>
                  </a:lnTo>
                  <a:lnTo>
                    <a:pt x="421" y="1794"/>
                  </a:lnTo>
                  <a:lnTo>
                    <a:pt x="390" y="1794"/>
                  </a:lnTo>
                  <a:lnTo>
                    <a:pt x="364" y="1742"/>
                  </a:lnTo>
                  <a:lnTo>
                    <a:pt x="366" y="1712"/>
                  </a:lnTo>
                  <a:lnTo>
                    <a:pt x="343" y="1693"/>
                  </a:lnTo>
                  <a:lnTo>
                    <a:pt x="350" y="1655"/>
                  </a:lnTo>
                  <a:lnTo>
                    <a:pt x="328" y="1600"/>
                  </a:lnTo>
                  <a:lnTo>
                    <a:pt x="284" y="1553"/>
                  </a:lnTo>
                  <a:lnTo>
                    <a:pt x="246" y="1546"/>
                  </a:lnTo>
                  <a:lnTo>
                    <a:pt x="161" y="1574"/>
                  </a:lnTo>
                  <a:lnTo>
                    <a:pt x="116" y="1598"/>
                  </a:lnTo>
                  <a:lnTo>
                    <a:pt x="66" y="1605"/>
                  </a:lnTo>
                  <a:lnTo>
                    <a:pt x="57" y="1596"/>
                  </a:lnTo>
                  <a:lnTo>
                    <a:pt x="47" y="1565"/>
                  </a:lnTo>
                  <a:lnTo>
                    <a:pt x="0" y="1525"/>
                  </a:lnTo>
                  <a:lnTo>
                    <a:pt x="16" y="1499"/>
                  </a:lnTo>
                  <a:lnTo>
                    <a:pt x="38" y="1499"/>
                  </a:lnTo>
                  <a:lnTo>
                    <a:pt x="33" y="1487"/>
                  </a:lnTo>
                  <a:lnTo>
                    <a:pt x="47" y="1459"/>
                  </a:lnTo>
                  <a:lnTo>
                    <a:pt x="66" y="1470"/>
                  </a:lnTo>
                  <a:lnTo>
                    <a:pt x="75" y="1463"/>
                  </a:lnTo>
                  <a:lnTo>
                    <a:pt x="92" y="1482"/>
                  </a:lnTo>
                  <a:lnTo>
                    <a:pt x="87" y="1451"/>
                  </a:lnTo>
                  <a:lnTo>
                    <a:pt x="94" y="1442"/>
                  </a:lnTo>
                  <a:lnTo>
                    <a:pt x="66" y="1421"/>
                  </a:lnTo>
                  <a:lnTo>
                    <a:pt x="66" y="1407"/>
                  </a:lnTo>
                  <a:lnTo>
                    <a:pt x="80" y="1397"/>
                  </a:lnTo>
                  <a:lnTo>
                    <a:pt x="80" y="1388"/>
                  </a:lnTo>
                  <a:lnTo>
                    <a:pt x="104" y="1381"/>
                  </a:lnTo>
                  <a:lnTo>
                    <a:pt x="106" y="1371"/>
                  </a:lnTo>
                  <a:lnTo>
                    <a:pt x="127" y="1364"/>
                  </a:lnTo>
                  <a:lnTo>
                    <a:pt x="127" y="1355"/>
                  </a:lnTo>
                  <a:lnTo>
                    <a:pt x="142" y="1373"/>
                  </a:lnTo>
                  <a:lnTo>
                    <a:pt x="156" y="1376"/>
                  </a:lnTo>
                  <a:lnTo>
                    <a:pt x="168" y="1355"/>
                  </a:lnTo>
                  <a:lnTo>
                    <a:pt x="168" y="1355"/>
                  </a:lnTo>
                  <a:lnTo>
                    <a:pt x="165" y="1352"/>
                  </a:lnTo>
                  <a:lnTo>
                    <a:pt x="165" y="1352"/>
                  </a:lnTo>
                  <a:lnTo>
                    <a:pt x="149" y="1336"/>
                  </a:lnTo>
                  <a:lnTo>
                    <a:pt x="158" y="1324"/>
                  </a:lnTo>
                  <a:lnTo>
                    <a:pt x="180" y="1321"/>
                  </a:lnTo>
                  <a:lnTo>
                    <a:pt x="184" y="1333"/>
                  </a:lnTo>
                  <a:lnTo>
                    <a:pt x="201" y="1333"/>
                  </a:lnTo>
                  <a:lnTo>
                    <a:pt x="208" y="1298"/>
                  </a:lnTo>
                  <a:lnTo>
                    <a:pt x="198" y="1288"/>
                  </a:lnTo>
                  <a:lnTo>
                    <a:pt x="196" y="1272"/>
                  </a:lnTo>
                  <a:lnTo>
                    <a:pt x="180" y="1267"/>
                  </a:lnTo>
                  <a:lnTo>
                    <a:pt x="182" y="1250"/>
                  </a:lnTo>
                  <a:lnTo>
                    <a:pt x="172" y="1227"/>
                  </a:lnTo>
                  <a:lnTo>
                    <a:pt x="163" y="1227"/>
                  </a:lnTo>
                  <a:lnTo>
                    <a:pt x="161" y="1215"/>
                  </a:lnTo>
                  <a:lnTo>
                    <a:pt x="144" y="1217"/>
                  </a:lnTo>
                  <a:lnTo>
                    <a:pt x="149" y="1201"/>
                  </a:lnTo>
                  <a:lnTo>
                    <a:pt x="127" y="1203"/>
                  </a:lnTo>
                  <a:lnTo>
                    <a:pt x="113" y="1191"/>
                  </a:lnTo>
                  <a:lnTo>
                    <a:pt x="127" y="1182"/>
                  </a:lnTo>
                  <a:lnTo>
                    <a:pt x="127" y="1170"/>
                  </a:lnTo>
                  <a:lnTo>
                    <a:pt x="120" y="1165"/>
                  </a:lnTo>
                  <a:lnTo>
                    <a:pt x="142" y="1151"/>
                  </a:lnTo>
                  <a:lnTo>
                    <a:pt x="123" y="1120"/>
                  </a:lnTo>
                  <a:lnTo>
                    <a:pt x="132" y="1085"/>
                  </a:lnTo>
                  <a:lnTo>
                    <a:pt x="161" y="1054"/>
                  </a:lnTo>
                  <a:lnTo>
                    <a:pt x="177" y="1071"/>
                  </a:lnTo>
                  <a:lnTo>
                    <a:pt x="198" y="1076"/>
                  </a:lnTo>
                  <a:lnTo>
                    <a:pt x="217" y="1059"/>
                  </a:lnTo>
                  <a:lnTo>
                    <a:pt x="227" y="1014"/>
                  </a:lnTo>
                  <a:lnTo>
                    <a:pt x="210" y="1005"/>
                  </a:lnTo>
                  <a:lnTo>
                    <a:pt x="220" y="983"/>
                  </a:lnTo>
                  <a:lnTo>
                    <a:pt x="201" y="957"/>
                  </a:lnTo>
                  <a:lnTo>
                    <a:pt x="210" y="931"/>
                  </a:lnTo>
                  <a:lnTo>
                    <a:pt x="210" y="931"/>
                  </a:lnTo>
                  <a:lnTo>
                    <a:pt x="236" y="886"/>
                  </a:lnTo>
                  <a:lnTo>
                    <a:pt x="213" y="844"/>
                  </a:lnTo>
                  <a:lnTo>
                    <a:pt x="215" y="834"/>
                  </a:lnTo>
                  <a:lnTo>
                    <a:pt x="215" y="834"/>
                  </a:lnTo>
                  <a:lnTo>
                    <a:pt x="220" y="832"/>
                  </a:lnTo>
                  <a:lnTo>
                    <a:pt x="220" y="832"/>
                  </a:lnTo>
                  <a:lnTo>
                    <a:pt x="295" y="747"/>
                  </a:lnTo>
                  <a:lnTo>
                    <a:pt x="312" y="744"/>
                  </a:lnTo>
                  <a:lnTo>
                    <a:pt x="319" y="766"/>
                  </a:lnTo>
                  <a:lnTo>
                    <a:pt x="352" y="766"/>
                  </a:lnTo>
                  <a:lnTo>
                    <a:pt x="395" y="711"/>
                  </a:lnTo>
                  <a:lnTo>
                    <a:pt x="414" y="709"/>
                  </a:lnTo>
                  <a:lnTo>
                    <a:pt x="407" y="688"/>
                  </a:lnTo>
                  <a:lnTo>
                    <a:pt x="411" y="664"/>
                  </a:lnTo>
                  <a:lnTo>
                    <a:pt x="423" y="662"/>
                  </a:lnTo>
                  <a:lnTo>
                    <a:pt x="421" y="655"/>
                  </a:lnTo>
                  <a:lnTo>
                    <a:pt x="459" y="614"/>
                  </a:lnTo>
                  <a:lnTo>
                    <a:pt x="449" y="591"/>
                  </a:lnTo>
                  <a:lnTo>
                    <a:pt x="440" y="593"/>
                  </a:lnTo>
                  <a:lnTo>
                    <a:pt x="454" y="572"/>
                  </a:lnTo>
                  <a:lnTo>
                    <a:pt x="437" y="555"/>
                  </a:lnTo>
                  <a:lnTo>
                    <a:pt x="454" y="539"/>
                  </a:lnTo>
                  <a:lnTo>
                    <a:pt x="473" y="534"/>
                  </a:lnTo>
                  <a:lnTo>
                    <a:pt x="532" y="541"/>
                  </a:lnTo>
                  <a:lnTo>
                    <a:pt x="548" y="529"/>
                  </a:lnTo>
                  <a:lnTo>
                    <a:pt x="570" y="527"/>
                  </a:lnTo>
                  <a:lnTo>
                    <a:pt x="558" y="515"/>
                  </a:lnTo>
                  <a:lnTo>
                    <a:pt x="558" y="515"/>
                  </a:lnTo>
                  <a:lnTo>
                    <a:pt x="556" y="515"/>
                  </a:lnTo>
                  <a:lnTo>
                    <a:pt x="556" y="515"/>
                  </a:lnTo>
                  <a:lnTo>
                    <a:pt x="556" y="501"/>
                  </a:lnTo>
                  <a:lnTo>
                    <a:pt x="593" y="463"/>
                  </a:lnTo>
                  <a:lnTo>
                    <a:pt x="586" y="442"/>
                  </a:lnTo>
                  <a:lnTo>
                    <a:pt x="598" y="432"/>
                  </a:lnTo>
                  <a:lnTo>
                    <a:pt x="582" y="423"/>
                  </a:lnTo>
                  <a:lnTo>
                    <a:pt x="574" y="392"/>
                  </a:lnTo>
                  <a:lnTo>
                    <a:pt x="579" y="380"/>
                  </a:lnTo>
                  <a:lnTo>
                    <a:pt x="570" y="371"/>
                  </a:lnTo>
                  <a:lnTo>
                    <a:pt x="553" y="369"/>
                  </a:lnTo>
                  <a:lnTo>
                    <a:pt x="494" y="397"/>
                  </a:lnTo>
                  <a:lnTo>
                    <a:pt x="470" y="366"/>
                  </a:lnTo>
                  <a:lnTo>
                    <a:pt x="508" y="309"/>
                  </a:lnTo>
                  <a:lnTo>
                    <a:pt x="520" y="302"/>
                  </a:lnTo>
                  <a:lnTo>
                    <a:pt x="530" y="307"/>
                  </a:lnTo>
                  <a:lnTo>
                    <a:pt x="532" y="293"/>
                  </a:lnTo>
                  <a:lnTo>
                    <a:pt x="546" y="288"/>
                  </a:lnTo>
                  <a:lnTo>
                    <a:pt x="544" y="276"/>
                  </a:lnTo>
                  <a:lnTo>
                    <a:pt x="553" y="272"/>
                  </a:lnTo>
                  <a:lnTo>
                    <a:pt x="577" y="276"/>
                  </a:lnTo>
                  <a:lnTo>
                    <a:pt x="619" y="257"/>
                  </a:lnTo>
                  <a:lnTo>
                    <a:pt x="641" y="260"/>
                  </a:lnTo>
                  <a:lnTo>
                    <a:pt x="650" y="269"/>
                  </a:lnTo>
                  <a:lnTo>
                    <a:pt x="674" y="255"/>
                  </a:lnTo>
                  <a:lnTo>
                    <a:pt x="700" y="260"/>
                  </a:lnTo>
                  <a:lnTo>
                    <a:pt x="707" y="222"/>
                  </a:lnTo>
                  <a:lnTo>
                    <a:pt x="690" y="220"/>
                  </a:lnTo>
                  <a:lnTo>
                    <a:pt x="690" y="203"/>
                  </a:lnTo>
                  <a:lnTo>
                    <a:pt x="674" y="170"/>
                  </a:lnTo>
                  <a:lnTo>
                    <a:pt x="749" y="134"/>
                  </a:lnTo>
                  <a:lnTo>
                    <a:pt x="761" y="149"/>
                  </a:lnTo>
                  <a:lnTo>
                    <a:pt x="785" y="149"/>
                  </a:lnTo>
                  <a:lnTo>
                    <a:pt x="794" y="156"/>
                  </a:lnTo>
                  <a:lnTo>
                    <a:pt x="785" y="186"/>
                  </a:lnTo>
                  <a:lnTo>
                    <a:pt x="797" y="205"/>
                  </a:lnTo>
                  <a:lnTo>
                    <a:pt x="820" y="201"/>
                  </a:lnTo>
                  <a:lnTo>
                    <a:pt x="835" y="208"/>
                  </a:lnTo>
                  <a:lnTo>
                    <a:pt x="849" y="184"/>
                  </a:lnTo>
                  <a:lnTo>
                    <a:pt x="868" y="191"/>
                  </a:lnTo>
                  <a:lnTo>
                    <a:pt x="872" y="163"/>
                  </a:lnTo>
                  <a:lnTo>
                    <a:pt x="898" y="153"/>
                  </a:lnTo>
                  <a:lnTo>
                    <a:pt x="908" y="139"/>
                  </a:lnTo>
                  <a:lnTo>
                    <a:pt x="924" y="139"/>
                  </a:lnTo>
                  <a:lnTo>
                    <a:pt x="929" y="101"/>
                  </a:lnTo>
                  <a:lnTo>
                    <a:pt x="962" y="63"/>
                  </a:lnTo>
                  <a:lnTo>
                    <a:pt x="941" y="42"/>
                  </a:lnTo>
                  <a:lnTo>
                    <a:pt x="993" y="26"/>
                  </a:lnTo>
                  <a:lnTo>
                    <a:pt x="1010" y="11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id="{1382DA5C-979A-F14A-730D-7A137732BA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4846" y="1259314"/>
              <a:ext cx="1690058" cy="1109408"/>
            </a:xfrm>
            <a:custGeom>
              <a:avLst/>
              <a:gdLst>
                <a:gd name="T0" fmla="*/ 2048 w 2301"/>
                <a:gd name="T1" fmla="*/ 861 h 1606"/>
                <a:gd name="T2" fmla="*/ 1991 w 2301"/>
                <a:gd name="T3" fmla="*/ 830 h 1606"/>
                <a:gd name="T4" fmla="*/ 2060 w 2301"/>
                <a:gd name="T5" fmla="*/ 757 h 1606"/>
                <a:gd name="T6" fmla="*/ 2013 w 2301"/>
                <a:gd name="T7" fmla="*/ 676 h 1606"/>
                <a:gd name="T8" fmla="*/ 1913 w 2301"/>
                <a:gd name="T9" fmla="*/ 686 h 1606"/>
                <a:gd name="T10" fmla="*/ 1528 w 2301"/>
                <a:gd name="T11" fmla="*/ 390 h 1606"/>
                <a:gd name="T12" fmla="*/ 1767 w 2301"/>
                <a:gd name="T13" fmla="*/ 381 h 1606"/>
                <a:gd name="T14" fmla="*/ 1419 w 2301"/>
                <a:gd name="T15" fmla="*/ 251 h 1606"/>
                <a:gd name="T16" fmla="*/ 1249 w 2301"/>
                <a:gd name="T17" fmla="*/ 251 h 1606"/>
                <a:gd name="T18" fmla="*/ 1249 w 2301"/>
                <a:gd name="T19" fmla="*/ 286 h 1606"/>
                <a:gd name="T20" fmla="*/ 1161 w 2301"/>
                <a:gd name="T21" fmla="*/ 322 h 1606"/>
                <a:gd name="T22" fmla="*/ 1265 w 2301"/>
                <a:gd name="T23" fmla="*/ 310 h 1606"/>
                <a:gd name="T24" fmla="*/ 1336 w 2301"/>
                <a:gd name="T25" fmla="*/ 352 h 1606"/>
                <a:gd name="T26" fmla="*/ 1507 w 2301"/>
                <a:gd name="T27" fmla="*/ 329 h 1606"/>
                <a:gd name="T28" fmla="*/ 1580 w 2301"/>
                <a:gd name="T29" fmla="*/ 459 h 1606"/>
                <a:gd name="T30" fmla="*/ 1701 w 2301"/>
                <a:gd name="T31" fmla="*/ 542 h 1606"/>
                <a:gd name="T32" fmla="*/ 1746 w 2301"/>
                <a:gd name="T33" fmla="*/ 577 h 1606"/>
                <a:gd name="T34" fmla="*/ 1935 w 2301"/>
                <a:gd name="T35" fmla="*/ 605 h 1606"/>
                <a:gd name="T36" fmla="*/ 1982 w 2301"/>
                <a:gd name="T37" fmla="*/ 757 h 1606"/>
                <a:gd name="T38" fmla="*/ 1991 w 2301"/>
                <a:gd name="T39" fmla="*/ 906 h 1606"/>
                <a:gd name="T40" fmla="*/ 2219 w 2301"/>
                <a:gd name="T41" fmla="*/ 1015 h 1606"/>
                <a:gd name="T42" fmla="*/ 2301 w 2301"/>
                <a:gd name="T43" fmla="*/ 1386 h 1606"/>
                <a:gd name="T44" fmla="*/ 2131 w 2301"/>
                <a:gd name="T45" fmla="*/ 1419 h 1606"/>
                <a:gd name="T46" fmla="*/ 2081 w 2301"/>
                <a:gd name="T47" fmla="*/ 1284 h 1606"/>
                <a:gd name="T48" fmla="*/ 1947 w 2301"/>
                <a:gd name="T49" fmla="*/ 1218 h 1606"/>
                <a:gd name="T50" fmla="*/ 1776 w 2301"/>
                <a:gd name="T51" fmla="*/ 1350 h 1606"/>
                <a:gd name="T52" fmla="*/ 1693 w 2301"/>
                <a:gd name="T53" fmla="*/ 1466 h 1606"/>
                <a:gd name="T54" fmla="*/ 1573 w 2301"/>
                <a:gd name="T55" fmla="*/ 1495 h 1606"/>
                <a:gd name="T56" fmla="*/ 1436 w 2301"/>
                <a:gd name="T57" fmla="*/ 1554 h 1606"/>
                <a:gd name="T58" fmla="*/ 1377 w 2301"/>
                <a:gd name="T59" fmla="*/ 1537 h 1606"/>
                <a:gd name="T60" fmla="*/ 1164 w 2301"/>
                <a:gd name="T61" fmla="*/ 1452 h 1606"/>
                <a:gd name="T62" fmla="*/ 951 w 2301"/>
                <a:gd name="T63" fmla="*/ 1376 h 1606"/>
                <a:gd name="T64" fmla="*/ 830 w 2301"/>
                <a:gd name="T65" fmla="*/ 1417 h 1606"/>
                <a:gd name="T66" fmla="*/ 646 w 2301"/>
                <a:gd name="T67" fmla="*/ 1471 h 1606"/>
                <a:gd name="T68" fmla="*/ 523 w 2301"/>
                <a:gd name="T69" fmla="*/ 1577 h 1606"/>
                <a:gd name="T70" fmla="*/ 362 w 2301"/>
                <a:gd name="T71" fmla="*/ 1537 h 1606"/>
                <a:gd name="T72" fmla="*/ 88 w 2301"/>
                <a:gd name="T73" fmla="*/ 1372 h 1606"/>
                <a:gd name="T74" fmla="*/ 116 w 2301"/>
                <a:gd name="T75" fmla="*/ 1204 h 1606"/>
                <a:gd name="T76" fmla="*/ 211 w 2301"/>
                <a:gd name="T77" fmla="*/ 1026 h 1606"/>
                <a:gd name="T78" fmla="*/ 109 w 2301"/>
                <a:gd name="T79" fmla="*/ 918 h 1606"/>
                <a:gd name="T80" fmla="*/ 225 w 2301"/>
                <a:gd name="T81" fmla="*/ 799 h 1606"/>
                <a:gd name="T82" fmla="*/ 419 w 2301"/>
                <a:gd name="T83" fmla="*/ 776 h 1606"/>
                <a:gd name="T84" fmla="*/ 537 w 2301"/>
                <a:gd name="T85" fmla="*/ 740 h 1606"/>
                <a:gd name="T86" fmla="*/ 478 w 2301"/>
                <a:gd name="T87" fmla="*/ 740 h 1606"/>
                <a:gd name="T88" fmla="*/ 568 w 2301"/>
                <a:gd name="T89" fmla="*/ 686 h 1606"/>
                <a:gd name="T90" fmla="*/ 582 w 2301"/>
                <a:gd name="T91" fmla="*/ 608 h 1606"/>
                <a:gd name="T92" fmla="*/ 1128 w 2301"/>
                <a:gd name="T93" fmla="*/ 277 h 1606"/>
                <a:gd name="T94" fmla="*/ 1521 w 2301"/>
                <a:gd name="T95" fmla="*/ 151 h 1606"/>
                <a:gd name="T96" fmla="*/ 1686 w 2301"/>
                <a:gd name="T97" fmla="*/ 36 h 1606"/>
                <a:gd name="T98" fmla="*/ 1819 w 2301"/>
                <a:gd name="T99" fmla="*/ 291 h 1606"/>
                <a:gd name="T100" fmla="*/ 1873 w 2301"/>
                <a:gd name="T101" fmla="*/ 402 h 1606"/>
                <a:gd name="T102" fmla="*/ 1821 w 2301"/>
                <a:gd name="T103" fmla="*/ 367 h 1606"/>
                <a:gd name="T104" fmla="*/ 1679 w 2301"/>
                <a:gd name="T105" fmla="*/ 447 h 1606"/>
                <a:gd name="T106" fmla="*/ 1613 w 2301"/>
                <a:gd name="T107" fmla="*/ 445 h 1606"/>
                <a:gd name="T108" fmla="*/ 1582 w 2301"/>
                <a:gd name="T109" fmla="*/ 329 h 1606"/>
                <a:gd name="T110" fmla="*/ 1523 w 2301"/>
                <a:gd name="T111" fmla="*/ 246 h 1606"/>
                <a:gd name="T112" fmla="*/ 1613 w 2301"/>
                <a:gd name="T113" fmla="*/ 213 h 1606"/>
                <a:gd name="T114" fmla="*/ 1639 w 2301"/>
                <a:gd name="T115" fmla="*/ 166 h 1606"/>
                <a:gd name="T116" fmla="*/ 1722 w 2301"/>
                <a:gd name="T117" fmla="*/ 222 h 1606"/>
                <a:gd name="T118" fmla="*/ 1705 w 2301"/>
                <a:gd name="T119" fmla="*/ 121 h 1606"/>
                <a:gd name="T120" fmla="*/ 1547 w 2301"/>
                <a:gd name="T121" fmla="*/ 133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1" h="1606">
                  <a:moveTo>
                    <a:pt x="1937" y="535"/>
                  </a:moveTo>
                  <a:lnTo>
                    <a:pt x="1956" y="577"/>
                  </a:lnTo>
                  <a:lnTo>
                    <a:pt x="1977" y="603"/>
                  </a:lnTo>
                  <a:lnTo>
                    <a:pt x="2065" y="653"/>
                  </a:lnTo>
                  <a:lnTo>
                    <a:pt x="2190" y="780"/>
                  </a:lnTo>
                  <a:lnTo>
                    <a:pt x="2164" y="795"/>
                  </a:lnTo>
                  <a:lnTo>
                    <a:pt x="2183" y="806"/>
                  </a:lnTo>
                  <a:lnTo>
                    <a:pt x="2181" y="842"/>
                  </a:lnTo>
                  <a:lnTo>
                    <a:pt x="2077" y="835"/>
                  </a:lnTo>
                  <a:lnTo>
                    <a:pt x="2048" y="861"/>
                  </a:lnTo>
                  <a:lnTo>
                    <a:pt x="2017" y="866"/>
                  </a:lnTo>
                  <a:lnTo>
                    <a:pt x="2008" y="858"/>
                  </a:lnTo>
                  <a:lnTo>
                    <a:pt x="2020" y="861"/>
                  </a:lnTo>
                  <a:lnTo>
                    <a:pt x="2025" y="851"/>
                  </a:lnTo>
                  <a:lnTo>
                    <a:pt x="2010" y="835"/>
                  </a:lnTo>
                  <a:lnTo>
                    <a:pt x="2001" y="866"/>
                  </a:lnTo>
                  <a:lnTo>
                    <a:pt x="1980" y="870"/>
                  </a:lnTo>
                  <a:lnTo>
                    <a:pt x="1949" y="858"/>
                  </a:lnTo>
                  <a:lnTo>
                    <a:pt x="1954" y="837"/>
                  </a:lnTo>
                  <a:lnTo>
                    <a:pt x="1991" y="830"/>
                  </a:lnTo>
                  <a:lnTo>
                    <a:pt x="2015" y="799"/>
                  </a:lnTo>
                  <a:lnTo>
                    <a:pt x="2006" y="757"/>
                  </a:lnTo>
                  <a:lnTo>
                    <a:pt x="1991" y="740"/>
                  </a:lnTo>
                  <a:lnTo>
                    <a:pt x="1999" y="717"/>
                  </a:lnTo>
                  <a:lnTo>
                    <a:pt x="2032" y="717"/>
                  </a:lnTo>
                  <a:lnTo>
                    <a:pt x="2027" y="773"/>
                  </a:lnTo>
                  <a:lnTo>
                    <a:pt x="2034" y="750"/>
                  </a:lnTo>
                  <a:lnTo>
                    <a:pt x="2043" y="745"/>
                  </a:lnTo>
                  <a:lnTo>
                    <a:pt x="2067" y="745"/>
                  </a:lnTo>
                  <a:lnTo>
                    <a:pt x="2060" y="757"/>
                  </a:lnTo>
                  <a:lnTo>
                    <a:pt x="2077" y="764"/>
                  </a:lnTo>
                  <a:lnTo>
                    <a:pt x="2081" y="721"/>
                  </a:lnTo>
                  <a:lnTo>
                    <a:pt x="2077" y="693"/>
                  </a:lnTo>
                  <a:lnTo>
                    <a:pt x="2065" y="684"/>
                  </a:lnTo>
                  <a:lnTo>
                    <a:pt x="2058" y="695"/>
                  </a:lnTo>
                  <a:lnTo>
                    <a:pt x="2051" y="662"/>
                  </a:lnTo>
                  <a:lnTo>
                    <a:pt x="2036" y="641"/>
                  </a:lnTo>
                  <a:lnTo>
                    <a:pt x="1999" y="641"/>
                  </a:lnTo>
                  <a:lnTo>
                    <a:pt x="1996" y="662"/>
                  </a:lnTo>
                  <a:lnTo>
                    <a:pt x="2013" y="676"/>
                  </a:lnTo>
                  <a:lnTo>
                    <a:pt x="2008" y="688"/>
                  </a:lnTo>
                  <a:lnTo>
                    <a:pt x="2003" y="684"/>
                  </a:lnTo>
                  <a:lnTo>
                    <a:pt x="2006" y="669"/>
                  </a:lnTo>
                  <a:lnTo>
                    <a:pt x="1991" y="693"/>
                  </a:lnTo>
                  <a:lnTo>
                    <a:pt x="1968" y="705"/>
                  </a:lnTo>
                  <a:lnTo>
                    <a:pt x="1965" y="691"/>
                  </a:lnTo>
                  <a:lnTo>
                    <a:pt x="1980" y="667"/>
                  </a:lnTo>
                  <a:lnTo>
                    <a:pt x="1965" y="658"/>
                  </a:lnTo>
                  <a:lnTo>
                    <a:pt x="1932" y="686"/>
                  </a:lnTo>
                  <a:lnTo>
                    <a:pt x="1913" y="686"/>
                  </a:lnTo>
                  <a:lnTo>
                    <a:pt x="1911" y="674"/>
                  </a:lnTo>
                  <a:lnTo>
                    <a:pt x="1923" y="667"/>
                  </a:lnTo>
                  <a:lnTo>
                    <a:pt x="1937" y="622"/>
                  </a:lnTo>
                  <a:lnTo>
                    <a:pt x="1939" y="594"/>
                  </a:lnTo>
                  <a:lnTo>
                    <a:pt x="1925" y="591"/>
                  </a:lnTo>
                  <a:lnTo>
                    <a:pt x="1906" y="565"/>
                  </a:lnTo>
                  <a:lnTo>
                    <a:pt x="1902" y="544"/>
                  </a:lnTo>
                  <a:lnTo>
                    <a:pt x="1923" y="527"/>
                  </a:lnTo>
                  <a:lnTo>
                    <a:pt x="1937" y="535"/>
                  </a:lnTo>
                  <a:close/>
                  <a:moveTo>
                    <a:pt x="1528" y="390"/>
                  </a:moveTo>
                  <a:lnTo>
                    <a:pt x="1523" y="395"/>
                  </a:lnTo>
                  <a:lnTo>
                    <a:pt x="1518" y="386"/>
                  </a:lnTo>
                  <a:lnTo>
                    <a:pt x="1526" y="381"/>
                  </a:lnTo>
                  <a:lnTo>
                    <a:pt x="1528" y="390"/>
                  </a:lnTo>
                  <a:close/>
                  <a:moveTo>
                    <a:pt x="1767" y="381"/>
                  </a:moveTo>
                  <a:lnTo>
                    <a:pt x="1767" y="388"/>
                  </a:lnTo>
                  <a:lnTo>
                    <a:pt x="1762" y="381"/>
                  </a:lnTo>
                  <a:lnTo>
                    <a:pt x="1776" y="364"/>
                  </a:lnTo>
                  <a:lnTo>
                    <a:pt x="1779" y="374"/>
                  </a:lnTo>
                  <a:lnTo>
                    <a:pt x="1767" y="381"/>
                  </a:lnTo>
                  <a:close/>
                  <a:moveTo>
                    <a:pt x="1273" y="265"/>
                  </a:moveTo>
                  <a:lnTo>
                    <a:pt x="1287" y="279"/>
                  </a:lnTo>
                  <a:lnTo>
                    <a:pt x="1254" y="277"/>
                  </a:lnTo>
                  <a:lnTo>
                    <a:pt x="1263" y="263"/>
                  </a:lnTo>
                  <a:lnTo>
                    <a:pt x="1273" y="265"/>
                  </a:lnTo>
                  <a:close/>
                  <a:moveTo>
                    <a:pt x="1419" y="251"/>
                  </a:moveTo>
                  <a:lnTo>
                    <a:pt x="1429" y="256"/>
                  </a:lnTo>
                  <a:lnTo>
                    <a:pt x="1405" y="260"/>
                  </a:lnTo>
                  <a:lnTo>
                    <a:pt x="1407" y="251"/>
                  </a:lnTo>
                  <a:lnTo>
                    <a:pt x="1419" y="251"/>
                  </a:lnTo>
                  <a:close/>
                  <a:moveTo>
                    <a:pt x="1483" y="246"/>
                  </a:moveTo>
                  <a:lnTo>
                    <a:pt x="1433" y="258"/>
                  </a:lnTo>
                  <a:lnTo>
                    <a:pt x="1450" y="246"/>
                  </a:lnTo>
                  <a:lnTo>
                    <a:pt x="1469" y="246"/>
                  </a:lnTo>
                  <a:lnTo>
                    <a:pt x="1478" y="232"/>
                  </a:lnTo>
                  <a:lnTo>
                    <a:pt x="1483" y="246"/>
                  </a:lnTo>
                  <a:close/>
                  <a:moveTo>
                    <a:pt x="1168" y="211"/>
                  </a:moveTo>
                  <a:lnTo>
                    <a:pt x="1159" y="218"/>
                  </a:lnTo>
                  <a:lnTo>
                    <a:pt x="1187" y="239"/>
                  </a:lnTo>
                  <a:lnTo>
                    <a:pt x="1249" y="251"/>
                  </a:lnTo>
                  <a:lnTo>
                    <a:pt x="1400" y="248"/>
                  </a:lnTo>
                  <a:lnTo>
                    <a:pt x="1405" y="267"/>
                  </a:lnTo>
                  <a:lnTo>
                    <a:pt x="1374" y="279"/>
                  </a:lnTo>
                  <a:lnTo>
                    <a:pt x="1343" y="272"/>
                  </a:lnTo>
                  <a:lnTo>
                    <a:pt x="1332" y="286"/>
                  </a:lnTo>
                  <a:lnTo>
                    <a:pt x="1322" y="279"/>
                  </a:lnTo>
                  <a:lnTo>
                    <a:pt x="1291" y="279"/>
                  </a:lnTo>
                  <a:lnTo>
                    <a:pt x="1282" y="263"/>
                  </a:lnTo>
                  <a:lnTo>
                    <a:pt x="1263" y="263"/>
                  </a:lnTo>
                  <a:lnTo>
                    <a:pt x="1249" y="286"/>
                  </a:lnTo>
                  <a:lnTo>
                    <a:pt x="1230" y="279"/>
                  </a:lnTo>
                  <a:lnTo>
                    <a:pt x="1232" y="267"/>
                  </a:lnTo>
                  <a:lnTo>
                    <a:pt x="1218" y="286"/>
                  </a:lnTo>
                  <a:lnTo>
                    <a:pt x="1194" y="291"/>
                  </a:lnTo>
                  <a:lnTo>
                    <a:pt x="1206" y="303"/>
                  </a:lnTo>
                  <a:lnTo>
                    <a:pt x="1204" y="312"/>
                  </a:lnTo>
                  <a:lnTo>
                    <a:pt x="1199" y="305"/>
                  </a:lnTo>
                  <a:lnTo>
                    <a:pt x="1180" y="305"/>
                  </a:lnTo>
                  <a:lnTo>
                    <a:pt x="1164" y="315"/>
                  </a:lnTo>
                  <a:lnTo>
                    <a:pt x="1161" y="322"/>
                  </a:lnTo>
                  <a:lnTo>
                    <a:pt x="1171" y="331"/>
                  </a:lnTo>
                  <a:lnTo>
                    <a:pt x="1183" y="317"/>
                  </a:lnTo>
                  <a:lnTo>
                    <a:pt x="1190" y="324"/>
                  </a:lnTo>
                  <a:lnTo>
                    <a:pt x="1220" y="322"/>
                  </a:lnTo>
                  <a:lnTo>
                    <a:pt x="1249" y="305"/>
                  </a:lnTo>
                  <a:lnTo>
                    <a:pt x="1249" y="286"/>
                  </a:lnTo>
                  <a:lnTo>
                    <a:pt x="1273" y="284"/>
                  </a:lnTo>
                  <a:lnTo>
                    <a:pt x="1277" y="291"/>
                  </a:lnTo>
                  <a:lnTo>
                    <a:pt x="1261" y="296"/>
                  </a:lnTo>
                  <a:lnTo>
                    <a:pt x="1265" y="310"/>
                  </a:lnTo>
                  <a:lnTo>
                    <a:pt x="1256" y="324"/>
                  </a:lnTo>
                  <a:lnTo>
                    <a:pt x="1261" y="326"/>
                  </a:lnTo>
                  <a:lnTo>
                    <a:pt x="1270" y="296"/>
                  </a:lnTo>
                  <a:lnTo>
                    <a:pt x="1277" y="296"/>
                  </a:lnTo>
                  <a:lnTo>
                    <a:pt x="1282" y="324"/>
                  </a:lnTo>
                  <a:lnTo>
                    <a:pt x="1291" y="326"/>
                  </a:lnTo>
                  <a:lnTo>
                    <a:pt x="1296" y="312"/>
                  </a:lnTo>
                  <a:lnTo>
                    <a:pt x="1310" y="324"/>
                  </a:lnTo>
                  <a:lnTo>
                    <a:pt x="1322" y="298"/>
                  </a:lnTo>
                  <a:lnTo>
                    <a:pt x="1336" y="352"/>
                  </a:lnTo>
                  <a:lnTo>
                    <a:pt x="1379" y="329"/>
                  </a:lnTo>
                  <a:lnTo>
                    <a:pt x="1388" y="293"/>
                  </a:lnTo>
                  <a:lnTo>
                    <a:pt x="1405" y="282"/>
                  </a:lnTo>
                  <a:lnTo>
                    <a:pt x="1443" y="267"/>
                  </a:lnTo>
                  <a:lnTo>
                    <a:pt x="1457" y="256"/>
                  </a:lnTo>
                  <a:lnTo>
                    <a:pt x="1469" y="258"/>
                  </a:lnTo>
                  <a:lnTo>
                    <a:pt x="1466" y="298"/>
                  </a:lnTo>
                  <a:lnTo>
                    <a:pt x="1478" y="315"/>
                  </a:lnTo>
                  <a:lnTo>
                    <a:pt x="1497" y="315"/>
                  </a:lnTo>
                  <a:lnTo>
                    <a:pt x="1507" y="329"/>
                  </a:lnTo>
                  <a:lnTo>
                    <a:pt x="1495" y="350"/>
                  </a:lnTo>
                  <a:lnTo>
                    <a:pt x="1504" y="378"/>
                  </a:lnTo>
                  <a:lnTo>
                    <a:pt x="1518" y="397"/>
                  </a:lnTo>
                  <a:lnTo>
                    <a:pt x="1514" y="416"/>
                  </a:lnTo>
                  <a:lnTo>
                    <a:pt x="1530" y="431"/>
                  </a:lnTo>
                  <a:lnTo>
                    <a:pt x="1549" y="421"/>
                  </a:lnTo>
                  <a:lnTo>
                    <a:pt x="1559" y="428"/>
                  </a:lnTo>
                  <a:lnTo>
                    <a:pt x="1537" y="447"/>
                  </a:lnTo>
                  <a:lnTo>
                    <a:pt x="1563" y="433"/>
                  </a:lnTo>
                  <a:lnTo>
                    <a:pt x="1580" y="459"/>
                  </a:lnTo>
                  <a:lnTo>
                    <a:pt x="1625" y="466"/>
                  </a:lnTo>
                  <a:lnTo>
                    <a:pt x="1646" y="518"/>
                  </a:lnTo>
                  <a:lnTo>
                    <a:pt x="1675" y="520"/>
                  </a:lnTo>
                  <a:lnTo>
                    <a:pt x="1656" y="525"/>
                  </a:lnTo>
                  <a:lnTo>
                    <a:pt x="1641" y="542"/>
                  </a:lnTo>
                  <a:lnTo>
                    <a:pt x="1677" y="525"/>
                  </a:lnTo>
                  <a:lnTo>
                    <a:pt x="1696" y="535"/>
                  </a:lnTo>
                  <a:lnTo>
                    <a:pt x="1686" y="520"/>
                  </a:lnTo>
                  <a:lnTo>
                    <a:pt x="1701" y="527"/>
                  </a:lnTo>
                  <a:lnTo>
                    <a:pt x="1701" y="542"/>
                  </a:lnTo>
                  <a:lnTo>
                    <a:pt x="1696" y="537"/>
                  </a:lnTo>
                  <a:lnTo>
                    <a:pt x="1679" y="551"/>
                  </a:lnTo>
                  <a:lnTo>
                    <a:pt x="1679" y="558"/>
                  </a:lnTo>
                  <a:lnTo>
                    <a:pt x="1698" y="546"/>
                  </a:lnTo>
                  <a:lnTo>
                    <a:pt x="1696" y="556"/>
                  </a:lnTo>
                  <a:lnTo>
                    <a:pt x="1710" y="565"/>
                  </a:lnTo>
                  <a:lnTo>
                    <a:pt x="1731" y="617"/>
                  </a:lnTo>
                  <a:lnTo>
                    <a:pt x="1753" y="617"/>
                  </a:lnTo>
                  <a:lnTo>
                    <a:pt x="1738" y="587"/>
                  </a:lnTo>
                  <a:lnTo>
                    <a:pt x="1746" y="577"/>
                  </a:lnTo>
                  <a:lnTo>
                    <a:pt x="1826" y="561"/>
                  </a:lnTo>
                  <a:lnTo>
                    <a:pt x="1868" y="530"/>
                  </a:lnTo>
                  <a:lnTo>
                    <a:pt x="1878" y="532"/>
                  </a:lnTo>
                  <a:lnTo>
                    <a:pt x="1883" y="539"/>
                  </a:lnTo>
                  <a:lnTo>
                    <a:pt x="1871" y="544"/>
                  </a:lnTo>
                  <a:lnTo>
                    <a:pt x="1871" y="553"/>
                  </a:lnTo>
                  <a:lnTo>
                    <a:pt x="1892" y="565"/>
                  </a:lnTo>
                  <a:lnTo>
                    <a:pt x="1902" y="563"/>
                  </a:lnTo>
                  <a:lnTo>
                    <a:pt x="1904" y="582"/>
                  </a:lnTo>
                  <a:lnTo>
                    <a:pt x="1935" y="605"/>
                  </a:lnTo>
                  <a:lnTo>
                    <a:pt x="1925" y="641"/>
                  </a:lnTo>
                  <a:lnTo>
                    <a:pt x="1918" y="646"/>
                  </a:lnTo>
                  <a:lnTo>
                    <a:pt x="1921" y="658"/>
                  </a:lnTo>
                  <a:lnTo>
                    <a:pt x="1899" y="676"/>
                  </a:lnTo>
                  <a:lnTo>
                    <a:pt x="1906" y="676"/>
                  </a:lnTo>
                  <a:lnTo>
                    <a:pt x="1909" y="691"/>
                  </a:lnTo>
                  <a:lnTo>
                    <a:pt x="1928" y="710"/>
                  </a:lnTo>
                  <a:lnTo>
                    <a:pt x="1954" y="721"/>
                  </a:lnTo>
                  <a:lnTo>
                    <a:pt x="1965" y="757"/>
                  </a:lnTo>
                  <a:lnTo>
                    <a:pt x="1982" y="757"/>
                  </a:lnTo>
                  <a:lnTo>
                    <a:pt x="2001" y="785"/>
                  </a:lnTo>
                  <a:lnTo>
                    <a:pt x="1994" y="797"/>
                  </a:lnTo>
                  <a:lnTo>
                    <a:pt x="1973" y="809"/>
                  </a:lnTo>
                  <a:lnTo>
                    <a:pt x="1961" y="830"/>
                  </a:lnTo>
                  <a:lnTo>
                    <a:pt x="1947" y="832"/>
                  </a:lnTo>
                  <a:lnTo>
                    <a:pt x="1947" y="844"/>
                  </a:lnTo>
                  <a:lnTo>
                    <a:pt x="1937" y="849"/>
                  </a:lnTo>
                  <a:lnTo>
                    <a:pt x="1942" y="866"/>
                  </a:lnTo>
                  <a:lnTo>
                    <a:pt x="1963" y="868"/>
                  </a:lnTo>
                  <a:lnTo>
                    <a:pt x="1991" y="906"/>
                  </a:lnTo>
                  <a:lnTo>
                    <a:pt x="2003" y="903"/>
                  </a:lnTo>
                  <a:lnTo>
                    <a:pt x="2034" y="937"/>
                  </a:lnTo>
                  <a:lnTo>
                    <a:pt x="2114" y="970"/>
                  </a:lnTo>
                  <a:lnTo>
                    <a:pt x="2152" y="970"/>
                  </a:lnTo>
                  <a:lnTo>
                    <a:pt x="2164" y="974"/>
                  </a:lnTo>
                  <a:lnTo>
                    <a:pt x="2192" y="948"/>
                  </a:lnTo>
                  <a:lnTo>
                    <a:pt x="2214" y="963"/>
                  </a:lnTo>
                  <a:lnTo>
                    <a:pt x="2214" y="981"/>
                  </a:lnTo>
                  <a:lnTo>
                    <a:pt x="2183" y="1010"/>
                  </a:lnTo>
                  <a:lnTo>
                    <a:pt x="2219" y="1015"/>
                  </a:lnTo>
                  <a:lnTo>
                    <a:pt x="2223" y="1024"/>
                  </a:lnTo>
                  <a:lnTo>
                    <a:pt x="2216" y="1045"/>
                  </a:lnTo>
                  <a:lnTo>
                    <a:pt x="2223" y="1050"/>
                  </a:lnTo>
                  <a:lnTo>
                    <a:pt x="2226" y="1078"/>
                  </a:lnTo>
                  <a:lnTo>
                    <a:pt x="2245" y="1095"/>
                  </a:lnTo>
                  <a:lnTo>
                    <a:pt x="2237" y="1171"/>
                  </a:lnTo>
                  <a:lnTo>
                    <a:pt x="2249" y="1208"/>
                  </a:lnTo>
                  <a:lnTo>
                    <a:pt x="2266" y="1223"/>
                  </a:lnTo>
                  <a:lnTo>
                    <a:pt x="2289" y="1362"/>
                  </a:lnTo>
                  <a:lnTo>
                    <a:pt x="2301" y="1386"/>
                  </a:lnTo>
                  <a:lnTo>
                    <a:pt x="2301" y="1386"/>
                  </a:lnTo>
                  <a:lnTo>
                    <a:pt x="2263" y="1407"/>
                  </a:lnTo>
                  <a:lnTo>
                    <a:pt x="2245" y="1405"/>
                  </a:lnTo>
                  <a:lnTo>
                    <a:pt x="2235" y="1431"/>
                  </a:lnTo>
                  <a:lnTo>
                    <a:pt x="2211" y="1440"/>
                  </a:lnTo>
                  <a:lnTo>
                    <a:pt x="2211" y="1457"/>
                  </a:lnTo>
                  <a:lnTo>
                    <a:pt x="2181" y="1461"/>
                  </a:lnTo>
                  <a:lnTo>
                    <a:pt x="2150" y="1450"/>
                  </a:lnTo>
                  <a:lnTo>
                    <a:pt x="2112" y="1454"/>
                  </a:lnTo>
                  <a:lnTo>
                    <a:pt x="2131" y="1419"/>
                  </a:lnTo>
                  <a:lnTo>
                    <a:pt x="2190" y="1355"/>
                  </a:lnTo>
                  <a:lnTo>
                    <a:pt x="2202" y="1327"/>
                  </a:lnTo>
                  <a:lnTo>
                    <a:pt x="2197" y="1286"/>
                  </a:lnTo>
                  <a:lnTo>
                    <a:pt x="2188" y="1279"/>
                  </a:lnTo>
                  <a:lnTo>
                    <a:pt x="2178" y="1291"/>
                  </a:lnTo>
                  <a:lnTo>
                    <a:pt x="2162" y="1291"/>
                  </a:lnTo>
                  <a:lnTo>
                    <a:pt x="2126" y="1272"/>
                  </a:lnTo>
                  <a:lnTo>
                    <a:pt x="2105" y="1303"/>
                  </a:lnTo>
                  <a:lnTo>
                    <a:pt x="2084" y="1301"/>
                  </a:lnTo>
                  <a:lnTo>
                    <a:pt x="2081" y="1284"/>
                  </a:lnTo>
                  <a:lnTo>
                    <a:pt x="2053" y="1279"/>
                  </a:lnTo>
                  <a:lnTo>
                    <a:pt x="2003" y="1294"/>
                  </a:lnTo>
                  <a:lnTo>
                    <a:pt x="1994" y="1284"/>
                  </a:lnTo>
                  <a:lnTo>
                    <a:pt x="2001" y="1260"/>
                  </a:lnTo>
                  <a:lnTo>
                    <a:pt x="1977" y="1239"/>
                  </a:lnTo>
                  <a:lnTo>
                    <a:pt x="1980" y="1208"/>
                  </a:lnTo>
                  <a:lnTo>
                    <a:pt x="1947" y="1194"/>
                  </a:lnTo>
                  <a:lnTo>
                    <a:pt x="1928" y="1154"/>
                  </a:lnTo>
                  <a:lnTo>
                    <a:pt x="1918" y="1199"/>
                  </a:lnTo>
                  <a:lnTo>
                    <a:pt x="1947" y="1218"/>
                  </a:lnTo>
                  <a:lnTo>
                    <a:pt x="1939" y="1230"/>
                  </a:lnTo>
                  <a:lnTo>
                    <a:pt x="1918" y="1242"/>
                  </a:lnTo>
                  <a:lnTo>
                    <a:pt x="1897" y="1230"/>
                  </a:lnTo>
                  <a:lnTo>
                    <a:pt x="1880" y="1232"/>
                  </a:lnTo>
                  <a:lnTo>
                    <a:pt x="1833" y="1272"/>
                  </a:lnTo>
                  <a:lnTo>
                    <a:pt x="1828" y="1305"/>
                  </a:lnTo>
                  <a:lnTo>
                    <a:pt x="1805" y="1301"/>
                  </a:lnTo>
                  <a:lnTo>
                    <a:pt x="1783" y="1317"/>
                  </a:lnTo>
                  <a:lnTo>
                    <a:pt x="1786" y="1339"/>
                  </a:lnTo>
                  <a:lnTo>
                    <a:pt x="1776" y="1350"/>
                  </a:lnTo>
                  <a:lnTo>
                    <a:pt x="1767" y="1350"/>
                  </a:lnTo>
                  <a:lnTo>
                    <a:pt x="1762" y="1362"/>
                  </a:lnTo>
                  <a:lnTo>
                    <a:pt x="1764" y="1395"/>
                  </a:lnTo>
                  <a:lnTo>
                    <a:pt x="1753" y="1391"/>
                  </a:lnTo>
                  <a:lnTo>
                    <a:pt x="1743" y="1424"/>
                  </a:lnTo>
                  <a:lnTo>
                    <a:pt x="1729" y="1426"/>
                  </a:lnTo>
                  <a:lnTo>
                    <a:pt x="1724" y="1417"/>
                  </a:lnTo>
                  <a:lnTo>
                    <a:pt x="1715" y="1419"/>
                  </a:lnTo>
                  <a:lnTo>
                    <a:pt x="1715" y="1431"/>
                  </a:lnTo>
                  <a:lnTo>
                    <a:pt x="1693" y="1466"/>
                  </a:lnTo>
                  <a:lnTo>
                    <a:pt x="1693" y="1466"/>
                  </a:lnTo>
                  <a:lnTo>
                    <a:pt x="1696" y="1469"/>
                  </a:lnTo>
                  <a:lnTo>
                    <a:pt x="1696" y="1469"/>
                  </a:lnTo>
                  <a:lnTo>
                    <a:pt x="1684" y="1476"/>
                  </a:lnTo>
                  <a:lnTo>
                    <a:pt x="1667" y="1440"/>
                  </a:lnTo>
                  <a:lnTo>
                    <a:pt x="1656" y="1443"/>
                  </a:lnTo>
                  <a:lnTo>
                    <a:pt x="1632" y="1435"/>
                  </a:lnTo>
                  <a:lnTo>
                    <a:pt x="1599" y="1461"/>
                  </a:lnTo>
                  <a:lnTo>
                    <a:pt x="1589" y="1502"/>
                  </a:lnTo>
                  <a:lnTo>
                    <a:pt x="1573" y="1495"/>
                  </a:lnTo>
                  <a:lnTo>
                    <a:pt x="1561" y="1466"/>
                  </a:lnTo>
                  <a:lnTo>
                    <a:pt x="1540" y="1466"/>
                  </a:lnTo>
                  <a:lnTo>
                    <a:pt x="1528" y="1480"/>
                  </a:lnTo>
                  <a:lnTo>
                    <a:pt x="1514" y="1480"/>
                  </a:lnTo>
                  <a:lnTo>
                    <a:pt x="1514" y="1502"/>
                  </a:lnTo>
                  <a:lnTo>
                    <a:pt x="1502" y="1502"/>
                  </a:lnTo>
                  <a:lnTo>
                    <a:pt x="1497" y="1516"/>
                  </a:lnTo>
                  <a:lnTo>
                    <a:pt x="1474" y="1521"/>
                  </a:lnTo>
                  <a:lnTo>
                    <a:pt x="1455" y="1549"/>
                  </a:lnTo>
                  <a:lnTo>
                    <a:pt x="1436" y="1554"/>
                  </a:lnTo>
                  <a:lnTo>
                    <a:pt x="1426" y="1537"/>
                  </a:lnTo>
                  <a:lnTo>
                    <a:pt x="1417" y="1542"/>
                  </a:lnTo>
                  <a:lnTo>
                    <a:pt x="1438" y="1525"/>
                  </a:lnTo>
                  <a:lnTo>
                    <a:pt x="1429" y="1516"/>
                  </a:lnTo>
                  <a:lnTo>
                    <a:pt x="1412" y="1521"/>
                  </a:lnTo>
                  <a:lnTo>
                    <a:pt x="1414" y="1530"/>
                  </a:lnTo>
                  <a:lnTo>
                    <a:pt x="1403" y="1528"/>
                  </a:lnTo>
                  <a:lnTo>
                    <a:pt x="1407" y="1521"/>
                  </a:lnTo>
                  <a:lnTo>
                    <a:pt x="1391" y="1523"/>
                  </a:lnTo>
                  <a:lnTo>
                    <a:pt x="1377" y="1537"/>
                  </a:lnTo>
                  <a:lnTo>
                    <a:pt x="1358" y="1516"/>
                  </a:lnTo>
                  <a:lnTo>
                    <a:pt x="1310" y="1528"/>
                  </a:lnTo>
                  <a:lnTo>
                    <a:pt x="1291" y="1516"/>
                  </a:lnTo>
                  <a:lnTo>
                    <a:pt x="1303" y="1492"/>
                  </a:lnTo>
                  <a:lnTo>
                    <a:pt x="1261" y="1490"/>
                  </a:lnTo>
                  <a:lnTo>
                    <a:pt x="1249" y="1483"/>
                  </a:lnTo>
                  <a:lnTo>
                    <a:pt x="1256" y="1466"/>
                  </a:lnTo>
                  <a:lnTo>
                    <a:pt x="1247" y="1461"/>
                  </a:lnTo>
                  <a:lnTo>
                    <a:pt x="1213" y="1473"/>
                  </a:lnTo>
                  <a:lnTo>
                    <a:pt x="1164" y="1452"/>
                  </a:lnTo>
                  <a:lnTo>
                    <a:pt x="1116" y="1466"/>
                  </a:lnTo>
                  <a:lnTo>
                    <a:pt x="1105" y="1440"/>
                  </a:lnTo>
                  <a:lnTo>
                    <a:pt x="1086" y="1431"/>
                  </a:lnTo>
                  <a:lnTo>
                    <a:pt x="1083" y="1414"/>
                  </a:lnTo>
                  <a:lnTo>
                    <a:pt x="1034" y="1386"/>
                  </a:lnTo>
                  <a:lnTo>
                    <a:pt x="1003" y="1391"/>
                  </a:lnTo>
                  <a:lnTo>
                    <a:pt x="986" y="1355"/>
                  </a:lnTo>
                  <a:lnTo>
                    <a:pt x="960" y="1362"/>
                  </a:lnTo>
                  <a:lnTo>
                    <a:pt x="960" y="1372"/>
                  </a:lnTo>
                  <a:lnTo>
                    <a:pt x="951" y="1376"/>
                  </a:lnTo>
                  <a:lnTo>
                    <a:pt x="939" y="1353"/>
                  </a:lnTo>
                  <a:lnTo>
                    <a:pt x="915" y="1369"/>
                  </a:lnTo>
                  <a:lnTo>
                    <a:pt x="896" y="1367"/>
                  </a:lnTo>
                  <a:lnTo>
                    <a:pt x="896" y="1346"/>
                  </a:lnTo>
                  <a:lnTo>
                    <a:pt x="875" y="1343"/>
                  </a:lnTo>
                  <a:lnTo>
                    <a:pt x="882" y="1365"/>
                  </a:lnTo>
                  <a:lnTo>
                    <a:pt x="856" y="1381"/>
                  </a:lnTo>
                  <a:lnTo>
                    <a:pt x="861" y="1414"/>
                  </a:lnTo>
                  <a:lnTo>
                    <a:pt x="844" y="1424"/>
                  </a:lnTo>
                  <a:lnTo>
                    <a:pt x="830" y="1417"/>
                  </a:lnTo>
                  <a:lnTo>
                    <a:pt x="816" y="1445"/>
                  </a:lnTo>
                  <a:lnTo>
                    <a:pt x="783" y="1438"/>
                  </a:lnTo>
                  <a:lnTo>
                    <a:pt x="762" y="1466"/>
                  </a:lnTo>
                  <a:lnTo>
                    <a:pt x="724" y="1464"/>
                  </a:lnTo>
                  <a:lnTo>
                    <a:pt x="745" y="1480"/>
                  </a:lnTo>
                  <a:lnTo>
                    <a:pt x="738" y="1492"/>
                  </a:lnTo>
                  <a:lnTo>
                    <a:pt x="712" y="1490"/>
                  </a:lnTo>
                  <a:lnTo>
                    <a:pt x="686" y="1499"/>
                  </a:lnTo>
                  <a:lnTo>
                    <a:pt x="684" y="1483"/>
                  </a:lnTo>
                  <a:lnTo>
                    <a:pt x="646" y="1471"/>
                  </a:lnTo>
                  <a:lnTo>
                    <a:pt x="622" y="1476"/>
                  </a:lnTo>
                  <a:lnTo>
                    <a:pt x="599" y="1502"/>
                  </a:lnTo>
                  <a:lnTo>
                    <a:pt x="577" y="1506"/>
                  </a:lnTo>
                  <a:lnTo>
                    <a:pt x="587" y="1551"/>
                  </a:lnTo>
                  <a:lnTo>
                    <a:pt x="575" y="1566"/>
                  </a:lnTo>
                  <a:lnTo>
                    <a:pt x="580" y="1580"/>
                  </a:lnTo>
                  <a:lnTo>
                    <a:pt x="565" y="1592"/>
                  </a:lnTo>
                  <a:lnTo>
                    <a:pt x="546" y="1596"/>
                  </a:lnTo>
                  <a:lnTo>
                    <a:pt x="528" y="1589"/>
                  </a:lnTo>
                  <a:lnTo>
                    <a:pt x="523" y="1577"/>
                  </a:lnTo>
                  <a:lnTo>
                    <a:pt x="509" y="1582"/>
                  </a:lnTo>
                  <a:lnTo>
                    <a:pt x="499" y="1575"/>
                  </a:lnTo>
                  <a:lnTo>
                    <a:pt x="483" y="1577"/>
                  </a:lnTo>
                  <a:lnTo>
                    <a:pt x="480" y="1606"/>
                  </a:lnTo>
                  <a:lnTo>
                    <a:pt x="405" y="1594"/>
                  </a:lnTo>
                  <a:lnTo>
                    <a:pt x="405" y="1594"/>
                  </a:lnTo>
                  <a:lnTo>
                    <a:pt x="381" y="1573"/>
                  </a:lnTo>
                  <a:lnTo>
                    <a:pt x="355" y="1580"/>
                  </a:lnTo>
                  <a:lnTo>
                    <a:pt x="350" y="1558"/>
                  </a:lnTo>
                  <a:lnTo>
                    <a:pt x="362" y="1537"/>
                  </a:lnTo>
                  <a:lnTo>
                    <a:pt x="298" y="1502"/>
                  </a:lnTo>
                  <a:lnTo>
                    <a:pt x="260" y="1438"/>
                  </a:lnTo>
                  <a:lnTo>
                    <a:pt x="251" y="1435"/>
                  </a:lnTo>
                  <a:lnTo>
                    <a:pt x="237" y="1383"/>
                  </a:lnTo>
                  <a:lnTo>
                    <a:pt x="213" y="1381"/>
                  </a:lnTo>
                  <a:lnTo>
                    <a:pt x="194" y="1367"/>
                  </a:lnTo>
                  <a:lnTo>
                    <a:pt x="144" y="1412"/>
                  </a:lnTo>
                  <a:lnTo>
                    <a:pt x="99" y="1388"/>
                  </a:lnTo>
                  <a:lnTo>
                    <a:pt x="102" y="1376"/>
                  </a:lnTo>
                  <a:lnTo>
                    <a:pt x="88" y="1372"/>
                  </a:lnTo>
                  <a:lnTo>
                    <a:pt x="64" y="1346"/>
                  </a:lnTo>
                  <a:lnTo>
                    <a:pt x="0" y="1350"/>
                  </a:lnTo>
                  <a:lnTo>
                    <a:pt x="0" y="1350"/>
                  </a:lnTo>
                  <a:lnTo>
                    <a:pt x="12" y="1334"/>
                  </a:lnTo>
                  <a:lnTo>
                    <a:pt x="24" y="1260"/>
                  </a:lnTo>
                  <a:lnTo>
                    <a:pt x="36" y="1253"/>
                  </a:lnTo>
                  <a:lnTo>
                    <a:pt x="59" y="1260"/>
                  </a:lnTo>
                  <a:lnTo>
                    <a:pt x="64" y="1237"/>
                  </a:lnTo>
                  <a:lnTo>
                    <a:pt x="97" y="1232"/>
                  </a:lnTo>
                  <a:lnTo>
                    <a:pt x="116" y="1204"/>
                  </a:lnTo>
                  <a:lnTo>
                    <a:pt x="140" y="1201"/>
                  </a:lnTo>
                  <a:lnTo>
                    <a:pt x="133" y="1194"/>
                  </a:lnTo>
                  <a:lnTo>
                    <a:pt x="144" y="1173"/>
                  </a:lnTo>
                  <a:lnTo>
                    <a:pt x="137" y="1140"/>
                  </a:lnTo>
                  <a:lnTo>
                    <a:pt x="147" y="1138"/>
                  </a:lnTo>
                  <a:lnTo>
                    <a:pt x="154" y="1149"/>
                  </a:lnTo>
                  <a:lnTo>
                    <a:pt x="192" y="1142"/>
                  </a:lnTo>
                  <a:lnTo>
                    <a:pt x="201" y="1083"/>
                  </a:lnTo>
                  <a:lnTo>
                    <a:pt x="215" y="1064"/>
                  </a:lnTo>
                  <a:lnTo>
                    <a:pt x="211" y="1026"/>
                  </a:lnTo>
                  <a:lnTo>
                    <a:pt x="196" y="1022"/>
                  </a:lnTo>
                  <a:lnTo>
                    <a:pt x="199" y="1012"/>
                  </a:lnTo>
                  <a:lnTo>
                    <a:pt x="154" y="1010"/>
                  </a:lnTo>
                  <a:lnTo>
                    <a:pt x="130" y="991"/>
                  </a:lnTo>
                  <a:lnTo>
                    <a:pt x="128" y="972"/>
                  </a:lnTo>
                  <a:lnTo>
                    <a:pt x="99" y="958"/>
                  </a:lnTo>
                  <a:lnTo>
                    <a:pt x="99" y="958"/>
                  </a:lnTo>
                  <a:lnTo>
                    <a:pt x="102" y="941"/>
                  </a:lnTo>
                  <a:lnTo>
                    <a:pt x="102" y="941"/>
                  </a:lnTo>
                  <a:lnTo>
                    <a:pt x="109" y="918"/>
                  </a:lnTo>
                  <a:lnTo>
                    <a:pt x="92" y="856"/>
                  </a:lnTo>
                  <a:lnTo>
                    <a:pt x="107" y="835"/>
                  </a:lnTo>
                  <a:lnTo>
                    <a:pt x="126" y="832"/>
                  </a:lnTo>
                  <a:lnTo>
                    <a:pt x="135" y="814"/>
                  </a:lnTo>
                  <a:lnTo>
                    <a:pt x="152" y="811"/>
                  </a:lnTo>
                  <a:lnTo>
                    <a:pt x="173" y="783"/>
                  </a:lnTo>
                  <a:lnTo>
                    <a:pt x="192" y="792"/>
                  </a:lnTo>
                  <a:lnTo>
                    <a:pt x="187" y="799"/>
                  </a:lnTo>
                  <a:lnTo>
                    <a:pt x="192" y="809"/>
                  </a:lnTo>
                  <a:lnTo>
                    <a:pt x="225" y="799"/>
                  </a:lnTo>
                  <a:lnTo>
                    <a:pt x="180" y="785"/>
                  </a:lnTo>
                  <a:lnTo>
                    <a:pt x="187" y="750"/>
                  </a:lnTo>
                  <a:lnTo>
                    <a:pt x="187" y="750"/>
                  </a:lnTo>
                  <a:lnTo>
                    <a:pt x="267" y="700"/>
                  </a:lnTo>
                  <a:lnTo>
                    <a:pt x="353" y="691"/>
                  </a:lnTo>
                  <a:lnTo>
                    <a:pt x="369" y="719"/>
                  </a:lnTo>
                  <a:lnTo>
                    <a:pt x="402" y="721"/>
                  </a:lnTo>
                  <a:lnTo>
                    <a:pt x="390" y="752"/>
                  </a:lnTo>
                  <a:lnTo>
                    <a:pt x="400" y="771"/>
                  </a:lnTo>
                  <a:lnTo>
                    <a:pt x="419" y="776"/>
                  </a:lnTo>
                  <a:lnTo>
                    <a:pt x="447" y="747"/>
                  </a:lnTo>
                  <a:lnTo>
                    <a:pt x="466" y="773"/>
                  </a:lnTo>
                  <a:lnTo>
                    <a:pt x="490" y="771"/>
                  </a:lnTo>
                  <a:lnTo>
                    <a:pt x="487" y="785"/>
                  </a:lnTo>
                  <a:lnTo>
                    <a:pt x="504" y="795"/>
                  </a:lnTo>
                  <a:lnTo>
                    <a:pt x="509" y="809"/>
                  </a:lnTo>
                  <a:lnTo>
                    <a:pt x="523" y="811"/>
                  </a:lnTo>
                  <a:lnTo>
                    <a:pt x="513" y="797"/>
                  </a:lnTo>
                  <a:lnTo>
                    <a:pt x="535" y="780"/>
                  </a:lnTo>
                  <a:lnTo>
                    <a:pt x="537" y="740"/>
                  </a:lnTo>
                  <a:lnTo>
                    <a:pt x="530" y="743"/>
                  </a:lnTo>
                  <a:lnTo>
                    <a:pt x="525" y="736"/>
                  </a:lnTo>
                  <a:lnTo>
                    <a:pt x="513" y="747"/>
                  </a:lnTo>
                  <a:lnTo>
                    <a:pt x="513" y="707"/>
                  </a:lnTo>
                  <a:lnTo>
                    <a:pt x="502" y="721"/>
                  </a:lnTo>
                  <a:lnTo>
                    <a:pt x="504" y="745"/>
                  </a:lnTo>
                  <a:lnTo>
                    <a:pt x="485" y="733"/>
                  </a:lnTo>
                  <a:lnTo>
                    <a:pt x="478" y="740"/>
                  </a:lnTo>
                  <a:lnTo>
                    <a:pt x="492" y="740"/>
                  </a:lnTo>
                  <a:lnTo>
                    <a:pt x="478" y="740"/>
                  </a:lnTo>
                  <a:lnTo>
                    <a:pt x="471" y="726"/>
                  </a:lnTo>
                  <a:lnTo>
                    <a:pt x="478" y="702"/>
                  </a:lnTo>
                  <a:lnTo>
                    <a:pt x="516" y="681"/>
                  </a:lnTo>
                  <a:lnTo>
                    <a:pt x="542" y="684"/>
                  </a:lnTo>
                  <a:lnTo>
                    <a:pt x="528" y="733"/>
                  </a:lnTo>
                  <a:lnTo>
                    <a:pt x="539" y="738"/>
                  </a:lnTo>
                  <a:lnTo>
                    <a:pt x="546" y="721"/>
                  </a:lnTo>
                  <a:lnTo>
                    <a:pt x="542" y="712"/>
                  </a:lnTo>
                  <a:lnTo>
                    <a:pt x="554" y="691"/>
                  </a:lnTo>
                  <a:lnTo>
                    <a:pt x="568" y="686"/>
                  </a:lnTo>
                  <a:lnTo>
                    <a:pt x="558" y="674"/>
                  </a:lnTo>
                  <a:lnTo>
                    <a:pt x="577" y="679"/>
                  </a:lnTo>
                  <a:lnTo>
                    <a:pt x="591" y="672"/>
                  </a:lnTo>
                  <a:lnTo>
                    <a:pt x="596" y="641"/>
                  </a:lnTo>
                  <a:lnTo>
                    <a:pt x="620" y="627"/>
                  </a:lnTo>
                  <a:lnTo>
                    <a:pt x="622" y="613"/>
                  </a:lnTo>
                  <a:lnTo>
                    <a:pt x="608" y="601"/>
                  </a:lnTo>
                  <a:lnTo>
                    <a:pt x="565" y="655"/>
                  </a:lnTo>
                  <a:lnTo>
                    <a:pt x="563" y="629"/>
                  </a:lnTo>
                  <a:lnTo>
                    <a:pt x="582" y="608"/>
                  </a:lnTo>
                  <a:lnTo>
                    <a:pt x="610" y="596"/>
                  </a:lnTo>
                  <a:lnTo>
                    <a:pt x="655" y="549"/>
                  </a:lnTo>
                  <a:lnTo>
                    <a:pt x="700" y="546"/>
                  </a:lnTo>
                  <a:lnTo>
                    <a:pt x="755" y="556"/>
                  </a:lnTo>
                  <a:lnTo>
                    <a:pt x="854" y="523"/>
                  </a:lnTo>
                  <a:lnTo>
                    <a:pt x="923" y="518"/>
                  </a:lnTo>
                  <a:lnTo>
                    <a:pt x="958" y="461"/>
                  </a:lnTo>
                  <a:lnTo>
                    <a:pt x="1050" y="402"/>
                  </a:lnTo>
                  <a:lnTo>
                    <a:pt x="1093" y="317"/>
                  </a:lnTo>
                  <a:lnTo>
                    <a:pt x="1128" y="277"/>
                  </a:lnTo>
                  <a:lnTo>
                    <a:pt x="1150" y="218"/>
                  </a:lnTo>
                  <a:lnTo>
                    <a:pt x="1168" y="211"/>
                  </a:lnTo>
                  <a:close/>
                  <a:moveTo>
                    <a:pt x="1540" y="85"/>
                  </a:moveTo>
                  <a:lnTo>
                    <a:pt x="1544" y="116"/>
                  </a:lnTo>
                  <a:lnTo>
                    <a:pt x="1537" y="90"/>
                  </a:lnTo>
                  <a:lnTo>
                    <a:pt x="1540" y="114"/>
                  </a:lnTo>
                  <a:lnTo>
                    <a:pt x="1533" y="99"/>
                  </a:lnTo>
                  <a:lnTo>
                    <a:pt x="1535" y="88"/>
                  </a:lnTo>
                  <a:lnTo>
                    <a:pt x="1516" y="107"/>
                  </a:lnTo>
                  <a:lnTo>
                    <a:pt x="1521" y="151"/>
                  </a:lnTo>
                  <a:lnTo>
                    <a:pt x="1495" y="192"/>
                  </a:lnTo>
                  <a:lnTo>
                    <a:pt x="1490" y="234"/>
                  </a:lnTo>
                  <a:lnTo>
                    <a:pt x="1488" y="215"/>
                  </a:lnTo>
                  <a:lnTo>
                    <a:pt x="1509" y="133"/>
                  </a:lnTo>
                  <a:lnTo>
                    <a:pt x="1511" y="97"/>
                  </a:lnTo>
                  <a:lnTo>
                    <a:pt x="1526" y="83"/>
                  </a:lnTo>
                  <a:lnTo>
                    <a:pt x="1540" y="85"/>
                  </a:lnTo>
                  <a:close/>
                  <a:moveTo>
                    <a:pt x="1710" y="0"/>
                  </a:moveTo>
                  <a:lnTo>
                    <a:pt x="1708" y="26"/>
                  </a:lnTo>
                  <a:lnTo>
                    <a:pt x="1686" y="36"/>
                  </a:lnTo>
                  <a:lnTo>
                    <a:pt x="1677" y="52"/>
                  </a:lnTo>
                  <a:lnTo>
                    <a:pt x="1686" y="90"/>
                  </a:lnTo>
                  <a:lnTo>
                    <a:pt x="1703" y="111"/>
                  </a:lnTo>
                  <a:lnTo>
                    <a:pt x="1729" y="118"/>
                  </a:lnTo>
                  <a:lnTo>
                    <a:pt x="1833" y="104"/>
                  </a:lnTo>
                  <a:lnTo>
                    <a:pt x="1859" y="125"/>
                  </a:lnTo>
                  <a:lnTo>
                    <a:pt x="1859" y="159"/>
                  </a:lnTo>
                  <a:lnTo>
                    <a:pt x="1798" y="215"/>
                  </a:lnTo>
                  <a:lnTo>
                    <a:pt x="1795" y="246"/>
                  </a:lnTo>
                  <a:lnTo>
                    <a:pt x="1819" y="291"/>
                  </a:lnTo>
                  <a:lnTo>
                    <a:pt x="1854" y="293"/>
                  </a:lnTo>
                  <a:lnTo>
                    <a:pt x="1890" y="341"/>
                  </a:lnTo>
                  <a:lnTo>
                    <a:pt x="1911" y="355"/>
                  </a:lnTo>
                  <a:lnTo>
                    <a:pt x="1897" y="362"/>
                  </a:lnTo>
                  <a:lnTo>
                    <a:pt x="1883" y="386"/>
                  </a:lnTo>
                  <a:lnTo>
                    <a:pt x="1887" y="423"/>
                  </a:lnTo>
                  <a:lnTo>
                    <a:pt x="1878" y="431"/>
                  </a:lnTo>
                  <a:lnTo>
                    <a:pt x="1861" y="414"/>
                  </a:lnTo>
                  <a:lnTo>
                    <a:pt x="1878" y="419"/>
                  </a:lnTo>
                  <a:lnTo>
                    <a:pt x="1873" y="402"/>
                  </a:lnTo>
                  <a:lnTo>
                    <a:pt x="1847" y="412"/>
                  </a:lnTo>
                  <a:lnTo>
                    <a:pt x="1840" y="400"/>
                  </a:lnTo>
                  <a:lnTo>
                    <a:pt x="1871" y="381"/>
                  </a:lnTo>
                  <a:lnTo>
                    <a:pt x="1873" y="371"/>
                  </a:lnTo>
                  <a:lnTo>
                    <a:pt x="1854" y="367"/>
                  </a:lnTo>
                  <a:lnTo>
                    <a:pt x="1816" y="381"/>
                  </a:lnTo>
                  <a:lnTo>
                    <a:pt x="1857" y="357"/>
                  </a:lnTo>
                  <a:lnTo>
                    <a:pt x="1864" y="345"/>
                  </a:lnTo>
                  <a:lnTo>
                    <a:pt x="1838" y="348"/>
                  </a:lnTo>
                  <a:lnTo>
                    <a:pt x="1821" y="367"/>
                  </a:lnTo>
                  <a:lnTo>
                    <a:pt x="1802" y="343"/>
                  </a:lnTo>
                  <a:lnTo>
                    <a:pt x="1783" y="357"/>
                  </a:lnTo>
                  <a:lnTo>
                    <a:pt x="1753" y="355"/>
                  </a:lnTo>
                  <a:lnTo>
                    <a:pt x="1703" y="395"/>
                  </a:lnTo>
                  <a:lnTo>
                    <a:pt x="1682" y="433"/>
                  </a:lnTo>
                  <a:lnTo>
                    <a:pt x="1686" y="419"/>
                  </a:lnTo>
                  <a:lnTo>
                    <a:pt x="1663" y="428"/>
                  </a:lnTo>
                  <a:lnTo>
                    <a:pt x="1665" y="454"/>
                  </a:lnTo>
                  <a:lnTo>
                    <a:pt x="1670" y="435"/>
                  </a:lnTo>
                  <a:lnTo>
                    <a:pt x="1679" y="447"/>
                  </a:lnTo>
                  <a:lnTo>
                    <a:pt x="1693" y="435"/>
                  </a:lnTo>
                  <a:lnTo>
                    <a:pt x="1703" y="445"/>
                  </a:lnTo>
                  <a:lnTo>
                    <a:pt x="1705" y="461"/>
                  </a:lnTo>
                  <a:lnTo>
                    <a:pt x="1686" y="480"/>
                  </a:lnTo>
                  <a:lnTo>
                    <a:pt x="1625" y="449"/>
                  </a:lnTo>
                  <a:lnTo>
                    <a:pt x="1644" y="454"/>
                  </a:lnTo>
                  <a:lnTo>
                    <a:pt x="1651" y="421"/>
                  </a:lnTo>
                  <a:lnTo>
                    <a:pt x="1637" y="433"/>
                  </a:lnTo>
                  <a:lnTo>
                    <a:pt x="1644" y="442"/>
                  </a:lnTo>
                  <a:lnTo>
                    <a:pt x="1613" y="445"/>
                  </a:lnTo>
                  <a:lnTo>
                    <a:pt x="1582" y="421"/>
                  </a:lnTo>
                  <a:lnTo>
                    <a:pt x="1571" y="428"/>
                  </a:lnTo>
                  <a:lnTo>
                    <a:pt x="1568" y="402"/>
                  </a:lnTo>
                  <a:lnTo>
                    <a:pt x="1535" y="416"/>
                  </a:lnTo>
                  <a:lnTo>
                    <a:pt x="1544" y="395"/>
                  </a:lnTo>
                  <a:lnTo>
                    <a:pt x="1561" y="397"/>
                  </a:lnTo>
                  <a:lnTo>
                    <a:pt x="1518" y="364"/>
                  </a:lnTo>
                  <a:lnTo>
                    <a:pt x="1528" y="324"/>
                  </a:lnTo>
                  <a:lnTo>
                    <a:pt x="1568" y="319"/>
                  </a:lnTo>
                  <a:lnTo>
                    <a:pt x="1582" y="329"/>
                  </a:lnTo>
                  <a:lnTo>
                    <a:pt x="1608" y="312"/>
                  </a:lnTo>
                  <a:lnTo>
                    <a:pt x="1594" y="308"/>
                  </a:lnTo>
                  <a:lnTo>
                    <a:pt x="1589" y="293"/>
                  </a:lnTo>
                  <a:lnTo>
                    <a:pt x="1604" y="289"/>
                  </a:lnTo>
                  <a:lnTo>
                    <a:pt x="1592" y="291"/>
                  </a:lnTo>
                  <a:lnTo>
                    <a:pt x="1578" y="265"/>
                  </a:lnTo>
                  <a:lnTo>
                    <a:pt x="1542" y="272"/>
                  </a:lnTo>
                  <a:lnTo>
                    <a:pt x="1559" y="237"/>
                  </a:lnTo>
                  <a:lnTo>
                    <a:pt x="1526" y="251"/>
                  </a:lnTo>
                  <a:lnTo>
                    <a:pt x="1523" y="246"/>
                  </a:lnTo>
                  <a:lnTo>
                    <a:pt x="1552" y="199"/>
                  </a:lnTo>
                  <a:lnTo>
                    <a:pt x="1587" y="208"/>
                  </a:lnTo>
                  <a:lnTo>
                    <a:pt x="1585" y="227"/>
                  </a:lnTo>
                  <a:lnTo>
                    <a:pt x="1563" y="227"/>
                  </a:lnTo>
                  <a:lnTo>
                    <a:pt x="1561" y="237"/>
                  </a:lnTo>
                  <a:lnTo>
                    <a:pt x="1571" y="246"/>
                  </a:lnTo>
                  <a:lnTo>
                    <a:pt x="1575" y="232"/>
                  </a:lnTo>
                  <a:lnTo>
                    <a:pt x="1601" y="230"/>
                  </a:lnTo>
                  <a:lnTo>
                    <a:pt x="1589" y="225"/>
                  </a:lnTo>
                  <a:lnTo>
                    <a:pt x="1613" y="213"/>
                  </a:lnTo>
                  <a:lnTo>
                    <a:pt x="1587" y="206"/>
                  </a:lnTo>
                  <a:lnTo>
                    <a:pt x="1589" y="180"/>
                  </a:lnTo>
                  <a:lnTo>
                    <a:pt x="1571" y="189"/>
                  </a:lnTo>
                  <a:lnTo>
                    <a:pt x="1554" y="185"/>
                  </a:lnTo>
                  <a:lnTo>
                    <a:pt x="1537" y="144"/>
                  </a:lnTo>
                  <a:lnTo>
                    <a:pt x="1597" y="135"/>
                  </a:lnTo>
                  <a:lnTo>
                    <a:pt x="1625" y="149"/>
                  </a:lnTo>
                  <a:lnTo>
                    <a:pt x="1623" y="170"/>
                  </a:lnTo>
                  <a:lnTo>
                    <a:pt x="1634" y="177"/>
                  </a:lnTo>
                  <a:lnTo>
                    <a:pt x="1639" y="166"/>
                  </a:lnTo>
                  <a:lnTo>
                    <a:pt x="1630" y="137"/>
                  </a:lnTo>
                  <a:lnTo>
                    <a:pt x="1665" y="109"/>
                  </a:lnTo>
                  <a:lnTo>
                    <a:pt x="1672" y="114"/>
                  </a:lnTo>
                  <a:lnTo>
                    <a:pt x="1653" y="142"/>
                  </a:lnTo>
                  <a:lnTo>
                    <a:pt x="1665" y="144"/>
                  </a:lnTo>
                  <a:lnTo>
                    <a:pt x="1677" y="130"/>
                  </a:lnTo>
                  <a:lnTo>
                    <a:pt x="1701" y="173"/>
                  </a:lnTo>
                  <a:lnTo>
                    <a:pt x="1698" y="199"/>
                  </a:lnTo>
                  <a:lnTo>
                    <a:pt x="1717" y="206"/>
                  </a:lnTo>
                  <a:lnTo>
                    <a:pt x="1722" y="222"/>
                  </a:lnTo>
                  <a:lnTo>
                    <a:pt x="1736" y="211"/>
                  </a:lnTo>
                  <a:lnTo>
                    <a:pt x="1753" y="211"/>
                  </a:lnTo>
                  <a:lnTo>
                    <a:pt x="1760" y="163"/>
                  </a:lnTo>
                  <a:lnTo>
                    <a:pt x="1746" y="130"/>
                  </a:lnTo>
                  <a:lnTo>
                    <a:pt x="1757" y="133"/>
                  </a:lnTo>
                  <a:lnTo>
                    <a:pt x="1757" y="125"/>
                  </a:lnTo>
                  <a:lnTo>
                    <a:pt x="1746" y="128"/>
                  </a:lnTo>
                  <a:lnTo>
                    <a:pt x="1746" y="140"/>
                  </a:lnTo>
                  <a:lnTo>
                    <a:pt x="1719" y="140"/>
                  </a:lnTo>
                  <a:lnTo>
                    <a:pt x="1705" y="121"/>
                  </a:lnTo>
                  <a:lnTo>
                    <a:pt x="1686" y="116"/>
                  </a:lnTo>
                  <a:lnTo>
                    <a:pt x="1672" y="73"/>
                  </a:lnTo>
                  <a:lnTo>
                    <a:pt x="1649" y="95"/>
                  </a:lnTo>
                  <a:lnTo>
                    <a:pt x="1651" y="107"/>
                  </a:lnTo>
                  <a:lnTo>
                    <a:pt x="1597" y="130"/>
                  </a:lnTo>
                  <a:lnTo>
                    <a:pt x="1620" y="71"/>
                  </a:lnTo>
                  <a:lnTo>
                    <a:pt x="1623" y="40"/>
                  </a:lnTo>
                  <a:lnTo>
                    <a:pt x="1587" y="62"/>
                  </a:lnTo>
                  <a:lnTo>
                    <a:pt x="1594" y="95"/>
                  </a:lnTo>
                  <a:lnTo>
                    <a:pt x="1547" y="133"/>
                  </a:lnTo>
                  <a:lnTo>
                    <a:pt x="1549" y="118"/>
                  </a:lnTo>
                  <a:lnTo>
                    <a:pt x="1582" y="92"/>
                  </a:lnTo>
                  <a:lnTo>
                    <a:pt x="1582" y="50"/>
                  </a:lnTo>
                  <a:lnTo>
                    <a:pt x="1599" y="29"/>
                  </a:lnTo>
                  <a:lnTo>
                    <a:pt x="1625" y="12"/>
                  </a:lnTo>
                  <a:lnTo>
                    <a:pt x="1710" y="0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B59322A6-30DF-B584-D69A-E6E1048103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8967" y="1772570"/>
              <a:ext cx="2190979" cy="1827829"/>
            </a:xfrm>
            <a:custGeom>
              <a:avLst/>
              <a:gdLst>
                <a:gd name="T0" fmla="*/ 154 w 2983"/>
                <a:gd name="T1" fmla="*/ 321 h 2646"/>
                <a:gd name="T2" fmla="*/ 102 w 2983"/>
                <a:gd name="T3" fmla="*/ 321 h 2646"/>
                <a:gd name="T4" fmla="*/ 327 w 2983"/>
                <a:gd name="T5" fmla="*/ 272 h 2646"/>
                <a:gd name="T6" fmla="*/ 916 w 2983"/>
                <a:gd name="T7" fmla="*/ 236 h 2646"/>
                <a:gd name="T8" fmla="*/ 511 w 2983"/>
                <a:gd name="T9" fmla="*/ 246 h 2646"/>
                <a:gd name="T10" fmla="*/ 821 w 2983"/>
                <a:gd name="T11" fmla="*/ 196 h 2646"/>
                <a:gd name="T12" fmla="*/ 731 w 2983"/>
                <a:gd name="T13" fmla="*/ 194 h 2646"/>
                <a:gd name="T14" fmla="*/ 1249 w 2983"/>
                <a:gd name="T15" fmla="*/ 113 h 2646"/>
                <a:gd name="T16" fmla="*/ 1746 w 2983"/>
                <a:gd name="T17" fmla="*/ 352 h 2646"/>
                <a:gd name="T18" fmla="*/ 1935 w 2983"/>
                <a:gd name="T19" fmla="*/ 543 h 2646"/>
                <a:gd name="T20" fmla="*/ 2124 w 2983"/>
                <a:gd name="T21" fmla="*/ 577 h 2646"/>
                <a:gd name="T22" fmla="*/ 2465 w 2983"/>
                <a:gd name="T23" fmla="*/ 631 h 2646"/>
                <a:gd name="T24" fmla="*/ 2732 w 2983"/>
                <a:gd name="T25" fmla="*/ 837 h 2646"/>
                <a:gd name="T26" fmla="*/ 2957 w 2983"/>
                <a:gd name="T27" fmla="*/ 974 h 2646"/>
                <a:gd name="T28" fmla="*/ 2680 w 2983"/>
                <a:gd name="T29" fmla="*/ 1076 h 2646"/>
                <a:gd name="T30" fmla="*/ 2500 w 2983"/>
                <a:gd name="T31" fmla="*/ 1260 h 2646"/>
                <a:gd name="T32" fmla="*/ 2625 w 2983"/>
                <a:gd name="T33" fmla="*/ 1477 h 2646"/>
                <a:gd name="T34" fmla="*/ 2666 w 2983"/>
                <a:gd name="T35" fmla="*/ 1596 h 2646"/>
                <a:gd name="T36" fmla="*/ 2656 w 2983"/>
                <a:gd name="T37" fmla="*/ 1726 h 2646"/>
                <a:gd name="T38" fmla="*/ 2642 w 2983"/>
                <a:gd name="T39" fmla="*/ 1832 h 2646"/>
                <a:gd name="T40" fmla="*/ 2380 w 2983"/>
                <a:gd name="T41" fmla="*/ 1955 h 2646"/>
                <a:gd name="T42" fmla="*/ 2368 w 2983"/>
                <a:gd name="T43" fmla="*/ 2111 h 2646"/>
                <a:gd name="T44" fmla="*/ 2429 w 2983"/>
                <a:gd name="T45" fmla="*/ 2324 h 2646"/>
                <a:gd name="T46" fmla="*/ 2280 w 2983"/>
                <a:gd name="T47" fmla="*/ 2359 h 2646"/>
                <a:gd name="T48" fmla="*/ 2160 w 2983"/>
                <a:gd name="T49" fmla="*/ 2475 h 2646"/>
                <a:gd name="T50" fmla="*/ 2067 w 2983"/>
                <a:gd name="T51" fmla="*/ 2511 h 2646"/>
                <a:gd name="T52" fmla="*/ 1928 w 2983"/>
                <a:gd name="T53" fmla="*/ 2530 h 2646"/>
                <a:gd name="T54" fmla="*/ 1878 w 2983"/>
                <a:gd name="T55" fmla="*/ 2634 h 2646"/>
                <a:gd name="T56" fmla="*/ 1795 w 2983"/>
                <a:gd name="T57" fmla="*/ 2539 h 2646"/>
                <a:gd name="T58" fmla="*/ 1831 w 2983"/>
                <a:gd name="T59" fmla="*/ 2374 h 2646"/>
                <a:gd name="T60" fmla="*/ 1649 w 2983"/>
                <a:gd name="T61" fmla="*/ 2237 h 2646"/>
                <a:gd name="T62" fmla="*/ 1620 w 2983"/>
                <a:gd name="T63" fmla="*/ 2052 h 2646"/>
                <a:gd name="T64" fmla="*/ 1533 w 2983"/>
                <a:gd name="T65" fmla="*/ 1950 h 2646"/>
                <a:gd name="T66" fmla="*/ 1422 w 2983"/>
                <a:gd name="T67" fmla="*/ 1830 h 2646"/>
                <a:gd name="T68" fmla="*/ 1403 w 2983"/>
                <a:gd name="T69" fmla="*/ 1693 h 2646"/>
                <a:gd name="T70" fmla="*/ 1483 w 2983"/>
                <a:gd name="T71" fmla="*/ 1534 h 2646"/>
                <a:gd name="T72" fmla="*/ 1327 w 2983"/>
                <a:gd name="T73" fmla="*/ 1579 h 2646"/>
                <a:gd name="T74" fmla="*/ 1147 w 2983"/>
                <a:gd name="T75" fmla="*/ 1473 h 2646"/>
                <a:gd name="T76" fmla="*/ 1081 w 2983"/>
                <a:gd name="T77" fmla="*/ 1608 h 2646"/>
                <a:gd name="T78" fmla="*/ 1001 w 2983"/>
                <a:gd name="T79" fmla="*/ 1846 h 2646"/>
                <a:gd name="T80" fmla="*/ 819 w 2983"/>
                <a:gd name="T81" fmla="*/ 1849 h 2646"/>
                <a:gd name="T82" fmla="*/ 771 w 2983"/>
                <a:gd name="T83" fmla="*/ 1667 h 2646"/>
                <a:gd name="T84" fmla="*/ 556 w 2983"/>
                <a:gd name="T85" fmla="*/ 1589 h 2646"/>
                <a:gd name="T86" fmla="*/ 249 w 2983"/>
                <a:gd name="T87" fmla="*/ 1726 h 2646"/>
                <a:gd name="T88" fmla="*/ 121 w 2983"/>
                <a:gd name="T89" fmla="*/ 1513 h 2646"/>
                <a:gd name="T90" fmla="*/ 133 w 2983"/>
                <a:gd name="T91" fmla="*/ 1319 h 2646"/>
                <a:gd name="T92" fmla="*/ 317 w 2983"/>
                <a:gd name="T93" fmla="*/ 837 h 2646"/>
                <a:gd name="T94" fmla="*/ 225 w 2983"/>
                <a:gd name="T95" fmla="*/ 487 h 2646"/>
                <a:gd name="T96" fmla="*/ 270 w 2983"/>
                <a:gd name="T97" fmla="*/ 447 h 2646"/>
                <a:gd name="T98" fmla="*/ 525 w 2983"/>
                <a:gd name="T99" fmla="*/ 298 h 2646"/>
                <a:gd name="T100" fmla="*/ 871 w 2983"/>
                <a:gd name="T101" fmla="*/ 338 h 2646"/>
                <a:gd name="T102" fmla="*/ 871 w 2983"/>
                <a:gd name="T103" fmla="*/ 470 h 2646"/>
                <a:gd name="T104" fmla="*/ 958 w 2983"/>
                <a:gd name="T105" fmla="*/ 390 h 2646"/>
                <a:gd name="T106" fmla="*/ 1143 w 2983"/>
                <a:gd name="T107" fmla="*/ 451 h 2646"/>
                <a:gd name="T108" fmla="*/ 1202 w 2983"/>
                <a:gd name="T109" fmla="*/ 369 h 2646"/>
                <a:gd name="T110" fmla="*/ 1192 w 2983"/>
                <a:gd name="T111" fmla="*/ 837 h 2646"/>
                <a:gd name="T112" fmla="*/ 1351 w 2983"/>
                <a:gd name="T113" fmla="*/ 960 h 2646"/>
                <a:gd name="T114" fmla="*/ 1332 w 2983"/>
                <a:gd name="T115" fmla="*/ 844 h 2646"/>
                <a:gd name="T116" fmla="*/ 1235 w 2983"/>
                <a:gd name="T117" fmla="*/ 789 h 2646"/>
                <a:gd name="T118" fmla="*/ 1102 w 2983"/>
                <a:gd name="T119" fmla="*/ 749 h 2646"/>
                <a:gd name="T120" fmla="*/ 1069 w 2983"/>
                <a:gd name="T121" fmla="*/ 23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83" h="2646">
                  <a:moveTo>
                    <a:pt x="97" y="371"/>
                  </a:moveTo>
                  <a:lnTo>
                    <a:pt x="62" y="376"/>
                  </a:lnTo>
                  <a:lnTo>
                    <a:pt x="38" y="387"/>
                  </a:lnTo>
                  <a:lnTo>
                    <a:pt x="64" y="404"/>
                  </a:lnTo>
                  <a:lnTo>
                    <a:pt x="55" y="416"/>
                  </a:lnTo>
                  <a:lnTo>
                    <a:pt x="48" y="402"/>
                  </a:lnTo>
                  <a:lnTo>
                    <a:pt x="33" y="411"/>
                  </a:lnTo>
                  <a:lnTo>
                    <a:pt x="0" y="385"/>
                  </a:lnTo>
                  <a:lnTo>
                    <a:pt x="5" y="369"/>
                  </a:lnTo>
                  <a:lnTo>
                    <a:pt x="60" y="350"/>
                  </a:lnTo>
                  <a:lnTo>
                    <a:pt x="97" y="371"/>
                  </a:lnTo>
                  <a:close/>
                  <a:moveTo>
                    <a:pt x="154" y="321"/>
                  </a:moveTo>
                  <a:lnTo>
                    <a:pt x="142" y="326"/>
                  </a:lnTo>
                  <a:lnTo>
                    <a:pt x="156" y="326"/>
                  </a:lnTo>
                  <a:lnTo>
                    <a:pt x="145" y="333"/>
                  </a:lnTo>
                  <a:lnTo>
                    <a:pt x="149" y="342"/>
                  </a:lnTo>
                  <a:lnTo>
                    <a:pt x="133" y="340"/>
                  </a:lnTo>
                  <a:lnTo>
                    <a:pt x="128" y="324"/>
                  </a:lnTo>
                  <a:lnTo>
                    <a:pt x="154" y="321"/>
                  </a:lnTo>
                  <a:close/>
                  <a:moveTo>
                    <a:pt x="102" y="321"/>
                  </a:moveTo>
                  <a:lnTo>
                    <a:pt x="116" y="328"/>
                  </a:lnTo>
                  <a:lnTo>
                    <a:pt x="104" y="333"/>
                  </a:lnTo>
                  <a:lnTo>
                    <a:pt x="102" y="307"/>
                  </a:lnTo>
                  <a:lnTo>
                    <a:pt x="102" y="321"/>
                  </a:lnTo>
                  <a:close/>
                  <a:moveTo>
                    <a:pt x="256" y="283"/>
                  </a:moveTo>
                  <a:lnTo>
                    <a:pt x="268" y="293"/>
                  </a:lnTo>
                  <a:lnTo>
                    <a:pt x="128" y="302"/>
                  </a:lnTo>
                  <a:lnTo>
                    <a:pt x="256" y="283"/>
                  </a:lnTo>
                  <a:close/>
                  <a:moveTo>
                    <a:pt x="412" y="243"/>
                  </a:moveTo>
                  <a:lnTo>
                    <a:pt x="419" y="253"/>
                  </a:lnTo>
                  <a:lnTo>
                    <a:pt x="388" y="260"/>
                  </a:lnTo>
                  <a:lnTo>
                    <a:pt x="384" y="255"/>
                  </a:lnTo>
                  <a:lnTo>
                    <a:pt x="388" y="262"/>
                  </a:lnTo>
                  <a:lnTo>
                    <a:pt x="372" y="264"/>
                  </a:lnTo>
                  <a:lnTo>
                    <a:pt x="334" y="262"/>
                  </a:lnTo>
                  <a:lnTo>
                    <a:pt x="327" y="272"/>
                  </a:lnTo>
                  <a:lnTo>
                    <a:pt x="310" y="262"/>
                  </a:lnTo>
                  <a:lnTo>
                    <a:pt x="301" y="272"/>
                  </a:lnTo>
                  <a:lnTo>
                    <a:pt x="294" y="262"/>
                  </a:lnTo>
                  <a:lnTo>
                    <a:pt x="322" y="246"/>
                  </a:lnTo>
                  <a:lnTo>
                    <a:pt x="412" y="243"/>
                  </a:lnTo>
                  <a:close/>
                  <a:moveTo>
                    <a:pt x="916" y="236"/>
                  </a:moveTo>
                  <a:lnTo>
                    <a:pt x="927" y="243"/>
                  </a:lnTo>
                  <a:lnTo>
                    <a:pt x="909" y="246"/>
                  </a:lnTo>
                  <a:lnTo>
                    <a:pt x="904" y="257"/>
                  </a:lnTo>
                  <a:lnTo>
                    <a:pt x="885" y="257"/>
                  </a:lnTo>
                  <a:lnTo>
                    <a:pt x="897" y="238"/>
                  </a:lnTo>
                  <a:lnTo>
                    <a:pt x="916" y="236"/>
                  </a:lnTo>
                  <a:close/>
                  <a:moveTo>
                    <a:pt x="450" y="234"/>
                  </a:moveTo>
                  <a:lnTo>
                    <a:pt x="471" y="236"/>
                  </a:lnTo>
                  <a:lnTo>
                    <a:pt x="473" y="250"/>
                  </a:lnTo>
                  <a:lnTo>
                    <a:pt x="426" y="243"/>
                  </a:lnTo>
                  <a:lnTo>
                    <a:pt x="450" y="234"/>
                  </a:lnTo>
                  <a:close/>
                  <a:moveTo>
                    <a:pt x="559" y="210"/>
                  </a:moveTo>
                  <a:lnTo>
                    <a:pt x="587" y="212"/>
                  </a:lnTo>
                  <a:lnTo>
                    <a:pt x="589" y="222"/>
                  </a:lnTo>
                  <a:lnTo>
                    <a:pt x="518" y="227"/>
                  </a:lnTo>
                  <a:lnTo>
                    <a:pt x="514" y="246"/>
                  </a:lnTo>
                  <a:lnTo>
                    <a:pt x="511" y="238"/>
                  </a:lnTo>
                  <a:lnTo>
                    <a:pt x="511" y="246"/>
                  </a:lnTo>
                  <a:lnTo>
                    <a:pt x="490" y="246"/>
                  </a:lnTo>
                  <a:lnTo>
                    <a:pt x="497" y="215"/>
                  </a:lnTo>
                  <a:lnTo>
                    <a:pt x="559" y="210"/>
                  </a:lnTo>
                  <a:close/>
                  <a:moveTo>
                    <a:pt x="819" y="208"/>
                  </a:moveTo>
                  <a:lnTo>
                    <a:pt x="826" y="224"/>
                  </a:lnTo>
                  <a:lnTo>
                    <a:pt x="816" y="217"/>
                  </a:lnTo>
                  <a:lnTo>
                    <a:pt x="819" y="208"/>
                  </a:lnTo>
                  <a:close/>
                  <a:moveTo>
                    <a:pt x="821" y="196"/>
                  </a:moveTo>
                  <a:lnTo>
                    <a:pt x="816" y="203"/>
                  </a:lnTo>
                  <a:lnTo>
                    <a:pt x="812" y="201"/>
                  </a:lnTo>
                  <a:lnTo>
                    <a:pt x="816" y="186"/>
                  </a:lnTo>
                  <a:lnTo>
                    <a:pt x="821" y="196"/>
                  </a:lnTo>
                  <a:close/>
                  <a:moveTo>
                    <a:pt x="646" y="186"/>
                  </a:moveTo>
                  <a:lnTo>
                    <a:pt x="703" y="196"/>
                  </a:lnTo>
                  <a:lnTo>
                    <a:pt x="665" y="208"/>
                  </a:lnTo>
                  <a:lnTo>
                    <a:pt x="629" y="203"/>
                  </a:lnTo>
                  <a:lnTo>
                    <a:pt x="622" y="217"/>
                  </a:lnTo>
                  <a:lnTo>
                    <a:pt x="613" y="215"/>
                  </a:lnTo>
                  <a:lnTo>
                    <a:pt x="622" y="191"/>
                  </a:lnTo>
                  <a:lnTo>
                    <a:pt x="646" y="186"/>
                  </a:lnTo>
                  <a:close/>
                  <a:moveTo>
                    <a:pt x="750" y="172"/>
                  </a:moveTo>
                  <a:lnTo>
                    <a:pt x="795" y="194"/>
                  </a:lnTo>
                  <a:lnTo>
                    <a:pt x="738" y="179"/>
                  </a:lnTo>
                  <a:lnTo>
                    <a:pt x="731" y="194"/>
                  </a:lnTo>
                  <a:lnTo>
                    <a:pt x="719" y="182"/>
                  </a:lnTo>
                  <a:lnTo>
                    <a:pt x="750" y="172"/>
                  </a:lnTo>
                  <a:close/>
                  <a:moveTo>
                    <a:pt x="1039" y="139"/>
                  </a:moveTo>
                  <a:lnTo>
                    <a:pt x="1020" y="142"/>
                  </a:lnTo>
                  <a:lnTo>
                    <a:pt x="1034" y="125"/>
                  </a:lnTo>
                  <a:lnTo>
                    <a:pt x="1041" y="127"/>
                  </a:lnTo>
                  <a:lnTo>
                    <a:pt x="1039" y="139"/>
                  </a:lnTo>
                  <a:close/>
                  <a:moveTo>
                    <a:pt x="1228" y="73"/>
                  </a:moveTo>
                  <a:lnTo>
                    <a:pt x="1228" y="85"/>
                  </a:lnTo>
                  <a:lnTo>
                    <a:pt x="1242" y="92"/>
                  </a:lnTo>
                  <a:lnTo>
                    <a:pt x="1237" y="104"/>
                  </a:lnTo>
                  <a:lnTo>
                    <a:pt x="1249" y="113"/>
                  </a:lnTo>
                  <a:lnTo>
                    <a:pt x="1244" y="97"/>
                  </a:lnTo>
                  <a:lnTo>
                    <a:pt x="1277" y="130"/>
                  </a:lnTo>
                  <a:lnTo>
                    <a:pt x="1351" y="142"/>
                  </a:lnTo>
                  <a:lnTo>
                    <a:pt x="1426" y="125"/>
                  </a:lnTo>
                  <a:lnTo>
                    <a:pt x="1417" y="92"/>
                  </a:lnTo>
                  <a:lnTo>
                    <a:pt x="1417" y="92"/>
                  </a:lnTo>
                  <a:lnTo>
                    <a:pt x="1542" y="87"/>
                  </a:lnTo>
                  <a:lnTo>
                    <a:pt x="1604" y="113"/>
                  </a:lnTo>
                  <a:lnTo>
                    <a:pt x="1635" y="153"/>
                  </a:lnTo>
                  <a:lnTo>
                    <a:pt x="1672" y="229"/>
                  </a:lnTo>
                  <a:lnTo>
                    <a:pt x="1720" y="274"/>
                  </a:lnTo>
                  <a:lnTo>
                    <a:pt x="1746" y="352"/>
                  </a:lnTo>
                  <a:lnTo>
                    <a:pt x="1821" y="406"/>
                  </a:lnTo>
                  <a:lnTo>
                    <a:pt x="1855" y="413"/>
                  </a:lnTo>
                  <a:lnTo>
                    <a:pt x="1855" y="413"/>
                  </a:lnTo>
                  <a:lnTo>
                    <a:pt x="1883" y="418"/>
                  </a:lnTo>
                  <a:lnTo>
                    <a:pt x="1876" y="430"/>
                  </a:lnTo>
                  <a:lnTo>
                    <a:pt x="1885" y="451"/>
                  </a:lnTo>
                  <a:lnTo>
                    <a:pt x="1876" y="463"/>
                  </a:lnTo>
                  <a:lnTo>
                    <a:pt x="1888" y="473"/>
                  </a:lnTo>
                  <a:lnTo>
                    <a:pt x="1888" y="482"/>
                  </a:lnTo>
                  <a:lnTo>
                    <a:pt x="1899" y="480"/>
                  </a:lnTo>
                  <a:lnTo>
                    <a:pt x="1902" y="508"/>
                  </a:lnTo>
                  <a:lnTo>
                    <a:pt x="1935" y="543"/>
                  </a:lnTo>
                  <a:lnTo>
                    <a:pt x="1935" y="534"/>
                  </a:lnTo>
                  <a:lnTo>
                    <a:pt x="1961" y="515"/>
                  </a:lnTo>
                  <a:lnTo>
                    <a:pt x="1970" y="536"/>
                  </a:lnTo>
                  <a:lnTo>
                    <a:pt x="1961" y="558"/>
                  </a:lnTo>
                  <a:lnTo>
                    <a:pt x="1968" y="558"/>
                  </a:lnTo>
                  <a:lnTo>
                    <a:pt x="1982" y="543"/>
                  </a:lnTo>
                  <a:lnTo>
                    <a:pt x="2008" y="555"/>
                  </a:lnTo>
                  <a:lnTo>
                    <a:pt x="2037" y="536"/>
                  </a:lnTo>
                  <a:lnTo>
                    <a:pt x="2030" y="525"/>
                  </a:lnTo>
                  <a:lnTo>
                    <a:pt x="2046" y="525"/>
                  </a:lnTo>
                  <a:lnTo>
                    <a:pt x="2048" y="508"/>
                  </a:lnTo>
                  <a:lnTo>
                    <a:pt x="2124" y="577"/>
                  </a:lnTo>
                  <a:lnTo>
                    <a:pt x="2162" y="577"/>
                  </a:lnTo>
                  <a:lnTo>
                    <a:pt x="2176" y="553"/>
                  </a:lnTo>
                  <a:lnTo>
                    <a:pt x="2205" y="539"/>
                  </a:lnTo>
                  <a:lnTo>
                    <a:pt x="2205" y="539"/>
                  </a:lnTo>
                  <a:lnTo>
                    <a:pt x="2219" y="548"/>
                  </a:lnTo>
                  <a:lnTo>
                    <a:pt x="2247" y="548"/>
                  </a:lnTo>
                  <a:lnTo>
                    <a:pt x="2320" y="598"/>
                  </a:lnTo>
                  <a:lnTo>
                    <a:pt x="2368" y="612"/>
                  </a:lnTo>
                  <a:lnTo>
                    <a:pt x="2377" y="610"/>
                  </a:lnTo>
                  <a:lnTo>
                    <a:pt x="2377" y="610"/>
                  </a:lnTo>
                  <a:lnTo>
                    <a:pt x="2441" y="603"/>
                  </a:lnTo>
                  <a:lnTo>
                    <a:pt x="2465" y="631"/>
                  </a:lnTo>
                  <a:lnTo>
                    <a:pt x="2479" y="633"/>
                  </a:lnTo>
                  <a:lnTo>
                    <a:pt x="2476" y="645"/>
                  </a:lnTo>
                  <a:lnTo>
                    <a:pt x="2521" y="669"/>
                  </a:lnTo>
                  <a:lnTo>
                    <a:pt x="2571" y="624"/>
                  </a:lnTo>
                  <a:lnTo>
                    <a:pt x="2590" y="638"/>
                  </a:lnTo>
                  <a:lnTo>
                    <a:pt x="2614" y="640"/>
                  </a:lnTo>
                  <a:lnTo>
                    <a:pt x="2628" y="692"/>
                  </a:lnTo>
                  <a:lnTo>
                    <a:pt x="2637" y="695"/>
                  </a:lnTo>
                  <a:lnTo>
                    <a:pt x="2675" y="761"/>
                  </a:lnTo>
                  <a:lnTo>
                    <a:pt x="2739" y="794"/>
                  </a:lnTo>
                  <a:lnTo>
                    <a:pt x="2725" y="815"/>
                  </a:lnTo>
                  <a:lnTo>
                    <a:pt x="2732" y="837"/>
                  </a:lnTo>
                  <a:lnTo>
                    <a:pt x="2756" y="830"/>
                  </a:lnTo>
                  <a:lnTo>
                    <a:pt x="2782" y="851"/>
                  </a:lnTo>
                  <a:lnTo>
                    <a:pt x="2782" y="851"/>
                  </a:lnTo>
                  <a:lnTo>
                    <a:pt x="2786" y="875"/>
                  </a:lnTo>
                  <a:lnTo>
                    <a:pt x="2824" y="919"/>
                  </a:lnTo>
                  <a:lnTo>
                    <a:pt x="2893" y="896"/>
                  </a:lnTo>
                  <a:lnTo>
                    <a:pt x="2928" y="927"/>
                  </a:lnTo>
                  <a:lnTo>
                    <a:pt x="2949" y="919"/>
                  </a:lnTo>
                  <a:lnTo>
                    <a:pt x="2983" y="938"/>
                  </a:lnTo>
                  <a:lnTo>
                    <a:pt x="2983" y="938"/>
                  </a:lnTo>
                  <a:lnTo>
                    <a:pt x="2959" y="962"/>
                  </a:lnTo>
                  <a:lnTo>
                    <a:pt x="2957" y="974"/>
                  </a:lnTo>
                  <a:lnTo>
                    <a:pt x="2928" y="969"/>
                  </a:lnTo>
                  <a:lnTo>
                    <a:pt x="2919" y="1014"/>
                  </a:lnTo>
                  <a:lnTo>
                    <a:pt x="2923" y="1033"/>
                  </a:lnTo>
                  <a:lnTo>
                    <a:pt x="2897" y="1040"/>
                  </a:lnTo>
                  <a:lnTo>
                    <a:pt x="2864" y="1068"/>
                  </a:lnTo>
                  <a:lnTo>
                    <a:pt x="2810" y="1097"/>
                  </a:lnTo>
                  <a:lnTo>
                    <a:pt x="2798" y="1099"/>
                  </a:lnTo>
                  <a:lnTo>
                    <a:pt x="2796" y="1085"/>
                  </a:lnTo>
                  <a:lnTo>
                    <a:pt x="2765" y="1094"/>
                  </a:lnTo>
                  <a:lnTo>
                    <a:pt x="2756" y="1076"/>
                  </a:lnTo>
                  <a:lnTo>
                    <a:pt x="2715" y="1068"/>
                  </a:lnTo>
                  <a:lnTo>
                    <a:pt x="2680" y="1076"/>
                  </a:lnTo>
                  <a:lnTo>
                    <a:pt x="2682" y="1061"/>
                  </a:lnTo>
                  <a:lnTo>
                    <a:pt x="2625" y="1064"/>
                  </a:lnTo>
                  <a:lnTo>
                    <a:pt x="2616" y="1066"/>
                  </a:lnTo>
                  <a:lnTo>
                    <a:pt x="2614" y="1090"/>
                  </a:lnTo>
                  <a:lnTo>
                    <a:pt x="2585" y="1120"/>
                  </a:lnTo>
                  <a:lnTo>
                    <a:pt x="2559" y="1118"/>
                  </a:lnTo>
                  <a:lnTo>
                    <a:pt x="2550" y="1128"/>
                  </a:lnTo>
                  <a:lnTo>
                    <a:pt x="2543" y="1118"/>
                  </a:lnTo>
                  <a:lnTo>
                    <a:pt x="2481" y="1132"/>
                  </a:lnTo>
                  <a:lnTo>
                    <a:pt x="2474" y="1191"/>
                  </a:lnTo>
                  <a:lnTo>
                    <a:pt x="2495" y="1227"/>
                  </a:lnTo>
                  <a:lnTo>
                    <a:pt x="2500" y="1260"/>
                  </a:lnTo>
                  <a:lnTo>
                    <a:pt x="2519" y="1258"/>
                  </a:lnTo>
                  <a:lnTo>
                    <a:pt x="2526" y="1279"/>
                  </a:lnTo>
                  <a:lnTo>
                    <a:pt x="2526" y="1279"/>
                  </a:lnTo>
                  <a:lnTo>
                    <a:pt x="2526" y="1281"/>
                  </a:lnTo>
                  <a:lnTo>
                    <a:pt x="2526" y="1281"/>
                  </a:lnTo>
                  <a:lnTo>
                    <a:pt x="2573" y="1364"/>
                  </a:lnTo>
                  <a:lnTo>
                    <a:pt x="2607" y="1350"/>
                  </a:lnTo>
                  <a:lnTo>
                    <a:pt x="2604" y="1369"/>
                  </a:lnTo>
                  <a:lnTo>
                    <a:pt x="2585" y="1383"/>
                  </a:lnTo>
                  <a:lnTo>
                    <a:pt x="2583" y="1404"/>
                  </a:lnTo>
                  <a:lnTo>
                    <a:pt x="2625" y="1477"/>
                  </a:lnTo>
                  <a:lnTo>
                    <a:pt x="2625" y="1477"/>
                  </a:lnTo>
                  <a:lnTo>
                    <a:pt x="2621" y="1475"/>
                  </a:lnTo>
                  <a:lnTo>
                    <a:pt x="2621" y="1475"/>
                  </a:lnTo>
                  <a:lnTo>
                    <a:pt x="2607" y="1470"/>
                  </a:lnTo>
                  <a:lnTo>
                    <a:pt x="2588" y="1477"/>
                  </a:lnTo>
                  <a:lnTo>
                    <a:pt x="2581" y="1511"/>
                  </a:lnTo>
                  <a:lnTo>
                    <a:pt x="2630" y="1570"/>
                  </a:lnTo>
                  <a:lnTo>
                    <a:pt x="2630" y="1582"/>
                  </a:lnTo>
                  <a:lnTo>
                    <a:pt x="2637" y="1579"/>
                  </a:lnTo>
                  <a:lnTo>
                    <a:pt x="2637" y="1579"/>
                  </a:lnTo>
                  <a:lnTo>
                    <a:pt x="2642" y="1584"/>
                  </a:lnTo>
                  <a:lnTo>
                    <a:pt x="2642" y="1584"/>
                  </a:lnTo>
                  <a:lnTo>
                    <a:pt x="2666" y="1596"/>
                  </a:lnTo>
                  <a:lnTo>
                    <a:pt x="2663" y="1615"/>
                  </a:lnTo>
                  <a:lnTo>
                    <a:pt x="2642" y="1626"/>
                  </a:lnTo>
                  <a:lnTo>
                    <a:pt x="2611" y="1629"/>
                  </a:lnTo>
                  <a:lnTo>
                    <a:pt x="2642" y="1664"/>
                  </a:lnTo>
                  <a:lnTo>
                    <a:pt x="2642" y="1664"/>
                  </a:lnTo>
                  <a:lnTo>
                    <a:pt x="2642" y="1669"/>
                  </a:lnTo>
                  <a:lnTo>
                    <a:pt x="2642" y="1669"/>
                  </a:lnTo>
                  <a:lnTo>
                    <a:pt x="2628" y="1681"/>
                  </a:lnTo>
                  <a:lnTo>
                    <a:pt x="2637" y="1697"/>
                  </a:lnTo>
                  <a:lnTo>
                    <a:pt x="2654" y="1702"/>
                  </a:lnTo>
                  <a:lnTo>
                    <a:pt x="2656" y="1726"/>
                  </a:lnTo>
                  <a:lnTo>
                    <a:pt x="2656" y="1726"/>
                  </a:lnTo>
                  <a:lnTo>
                    <a:pt x="2661" y="1726"/>
                  </a:lnTo>
                  <a:lnTo>
                    <a:pt x="2661" y="1726"/>
                  </a:lnTo>
                  <a:lnTo>
                    <a:pt x="2673" y="1740"/>
                  </a:lnTo>
                  <a:lnTo>
                    <a:pt x="2666" y="1747"/>
                  </a:lnTo>
                  <a:lnTo>
                    <a:pt x="2640" y="1757"/>
                  </a:lnTo>
                  <a:lnTo>
                    <a:pt x="2630" y="1768"/>
                  </a:lnTo>
                  <a:lnTo>
                    <a:pt x="2633" y="1790"/>
                  </a:lnTo>
                  <a:lnTo>
                    <a:pt x="2656" y="1794"/>
                  </a:lnTo>
                  <a:lnTo>
                    <a:pt x="2649" y="1832"/>
                  </a:lnTo>
                  <a:lnTo>
                    <a:pt x="2649" y="1832"/>
                  </a:lnTo>
                  <a:lnTo>
                    <a:pt x="2642" y="1832"/>
                  </a:lnTo>
                  <a:lnTo>
                    <a:pt x="2642" y="1832"/>
                  </a:lnTo>
                  <a:lnTo>
                    <a:pt x="2609" y="1861"/>
                  </a:lnTo>
                  <a:lnTo>
                    <a:pt x="2588" y="1863"/>
                  </a:lnTo>
                  <a:lnTo>
                    <a:pt x="2585" y="1870"/>
                  </a:lnTo>
                  <a:lnTo>
                    <a:pt x="2604" y="1879"/>
                  </a:lnTo>
                  <a:lnTo>
                    <a:pt x="2599" y="1908"/>
                  </a:lnTo>
                  <a:lnTo>
                    <a:pt x="2550" y="1903"/>
                  </a:lnTo>
                  <a:lnTo>
                    <a:pt x="2519" y="1917"/>
                  </a:lnTo>
                  <a:lnTo>
                    <a:pt x="2441" y="1915"/>
                  </a:lnTo>
                  <a:lnTo>
                    <a:pt x="2410" y="1922"/>
                  </a:lnTo>
                  <a:lnTo>
                    <a:pt x="2415" y="1936"/>
                  </a:lnTo>
                  <a:lnTo>
                    <a:pt x="2394" y="1955"/>
                  </a:lnTo>
                  <a:lnTo>
                    <a:pt x="2380" y="1955"/>
                  </a:lnTo>
                  <a:lnTo>
                    <a:pt x="2377" y="1948"/>
                  </a:lnTo>
                  <a:lnTo>
                    <a:pt x="2358" y="1957"/>
                  </a:lnTo>
                  <a:lnTo>
                    <a:pt x="2370" y="1988"/>
                  </a:lnTo>
                  <a:lnTo>
                    <a:pt x="2384" y="1986"/>
                  </a:lnTo>
                  <a:lnTo>
                    <a:pt x="2394" y="2005"/>
                  </a:lnTo>
                  <a:lnTo>
                    <a:pt x="2410" y="2005"/>
                  </a:lnTo>
                  <a:lnTo>
                    <a:pt x="2389" y="2024"/>
                  </a:lnTo>
                  <a:lnTo>
                    <a:pt x="2389" y="2040"/>
                  </a:lnTo>
                  <a:lnTo>
                    <a:pt x="2410" y="2052"/>
                  </a:lnTo>
                  <a:lnTo>
                    <a:pt x="2410" y="2069"/>
                  </a:lnTo>
                  <a:lnTo>
                    <a:pt x="2401" y="2088"/>
                  </a:lnTo>
                  <a:lnTo>
                    <a:pt x="2368" y="2111"/>
                  </a:lnTo>
                  <a:lnTo>
                    <a:pt x="2365" y="2118"/>
                  </a:lnTo>
                  <a:lnTo>
                    <a:pt x="2372" y="2123"/>
                  </a:lnTo>
                  <a:lnTo>
                    <a:pt x="2365" y="2147"/>
                  </a:lnTo>
                  <a:lnTo>
                    <a:pt x="2375" y="2187"/>
                  </a:lnTo>
                  <a:lnTo>
                    <a:pt x="2396" y="2199"/>
                  </a:lnTo>
                  <a:lnTo>
                    <a:pt x="2401" y="2220"/>
                  </a:lnTo>
                  <a:lnTo>
                    <a:pt x="2422" y="2246"/>
                  </a:lnTo>
                  <a:lnTo>
                    <a:pt x="2422" y="2286"/>
                  </a:lnTo>
                  <a:lnTo>
                    <a:pt x="2441" y="2312"/>
                  </a:lnTo>
                  <a:lnTo>
                    <a:pt x="2441" y="2312"/>
                  </a:lnTo>
                  <a:lnTo>
                    <a:pt x="2424" y="2315"/>
                  </a:lnTo>
                  <a:lnTo>
                    <a:pt x="2429" y="2324"/>
                  </a:lnTo>
                  <a:lnTo>
                    <a:pt x="2403" y="2333"/>
                  </a:lnTo>
                  <a:lnTo>
                    <a:pt x="2410" y="2345"/>
                  </a:lnTo>
                  <a:lnTo>
                    <a:pt x="2401" y="2345"/>
                  </a:lnTo>
                  <a:lnTo>
                    <a:pt x="2403" y="2367"/>
                  </a:lnTo>
                  <a:lnTo>
                    <a:pt x="2420" y="2376"/>
                  </a:lnTo>
                  <a:lnTo>
                    <a:pt x="2415" y="2393"/>
                  </a:lnTo>
                  <a:lnTo>
                    <a:pt x="2384" y="2371"/>
                  </a:lnTo>
                  <a:lnTo>
                    <a:pt x="2356" y="2395"/>
                  </a:lnTo>
                  <a:lnTo>
                    <a:pt x="2332" y="2395"/>
                  </a:lnTo>
                  <a:lnTo>
                    <a:pt x="2316" y="2378"/>
                  </a:lnTo>
                  <a:lnTo>
                    <a:pt x="2280" y="2359"/>
                  </a:lnTo>
                  <a:lnTo>
                    <a:pt x="2280" y="2359"/>
                  </a:lnTo>
                  <a:lnTo>
                    <a:pt x="2275" y="2359"/>
                  </a:lnTo>
                  <a:lnTo>
                    <a:pt x="2275" y="2359"/>
                  </a:lnTo>
                  <a:lnTo>
                    <a:pt x="2242" y="2364"/>
                  </a:lnTo>
                  <a:lnTo>
                    <a:pt x="2247" y="2381"/>
                  </a:lnTo>
                  <a:lnTo>
                    <a:pt x="2247" y="2381"/>
                  </a:lnTo>
                  <a:lnTo>
                    <a:pt x="2247" y="2388"/>
                  </a:lnTo>
                  <a:lnTo>
                    <a:pt x="2247" y="2388"/>
                  </a:lnTo>
                  <a:lnTo>
                    <a:pt x="2226" y="2430"/>
                  </a:lnTo>
                  <a:lnTo>
                    <a:pt x="2205" y="2435"/>
                  </a:lnTo>
                  <a:lnTo>
                    <a:pt x="2197" y="2454"/>
                  </a:lnTo>
                  <a:lnTo>
                    <a:pt x="2167" y="2464"/>
                  </a:lnTo>
                  <a:lnTo>
                    <a:pt x="2160" y="2475"/>
                  </a:lnTo>
                  <a:lnTo>
                    <a:pt x="2150" y="2475"/>
                  </a:lnTo>
                  <a:lnTo>
                    <a:pt x="2141" y="2461"/>
                  </a:lnTo>
                  <a:lnTo>
                    <a:pt x="2126" y="2478"/>
                  </a:lnTo>
                  <a:lnTo>
                    <a:pt x="2131" y="2482"/>
                  </a:lnTo>
                  <a:lnTo>
                    <a:pt x="2124" y="2501"/>
                  </a:lnTo>
                  <a:lnTo>
                    <a:pt x="2103" y="2501"/>
                  </a:lnTo>
                  <a:lnTo>
                    <a:pt x="2112" y="2513"/>
                  </a:lnTo>
                  <a:lnTo>
                    <a:pt x="2089" y="2516"/>
                  </a:lnTo>
                  <a:lnTo>
                    <a:pt x="2089" y="2516"/>
                  </a:lnTo>
                  <a:lnTo>
                    <a:pt x="2086" y="2516"/>
                  </a:lnTo>
                  <a:lnTo>
                    <a:pt x="2086" y="2516"/>
                  </a:lnTo>
                  <a:lnTo>
                    <a:pt x="2067" y="2511"/>
                  </a:lnTo>
                  <a:lnTo>
                    <a:pt x="2060" y="2527"/>
                  </a:lnTo>
                  <a:lnTo>
                    <a:pt x="2046" y="2508"/>
                  </a:lnTo>
                  <a:lnTo>
                    <a:pt x="2041" y="2525"/>
                  </a:lnTo>
                  <a:lnTo>
                    <a:pt x="2025" y="2525"/>
                  </a:lnTo>
                  <a:lnTo>
                    <a:pt x="2018" y="2539"/>
                  </a:lnTo>
                  <a:lnTo>
                    <a:pt x="1975" y="2568"/>
                  </a:lnTo>
                  <a:lnTo>
                    <a:pt x="1975" y="2568"/>
                  </a:lnTo>
                  <a:lnTo>
                    <a:pt x="1977" y="2551"/>
                  </a:lnTo>
                  <a:lnTo>
                    <a:pt x="1959" y="2527"/>
                  </a:lnTo>
                  <a:lnTo>
                    <a:pt x="1947" y="2530"/>
                  </a:lnTo>
                  <a:lnTo>
                    <a:pt x="1944" y="2539"/>
                  </a:lnTo>
                  <a:lnTo>
                    <a:pt x="1928" y="2530"/>
                  </a:lnTo>
                  <a:lnTo>
                    <a:pt x="1937" y="2572"/>
                  </a:lnTo>
                  <a:lnTo>
                    <a:pt x="1921" y="2560"/>
                  </a:lnTo>
                  <a:lnTo>
                    <a:pt x="1921" y="2542"/>
                  </a:lnTo>
                  <a:lnTo>
                    <a:pt x="1909" y="2532"/>
                  </a:lnTo>
                  <a:lnTo>
                    <a:pt x="1895" y="2537"/>
                  </a:lnTo>
                  <a:lnTo>
                    <a:pt x="1897" y="2558"/>
                  </a:lnTo>
                  <a:lnTo>
                    <a:pt x="1881" y="2556"/>
                  </a:lnTo>
                  <a:lnTo>
                    <a:pt x="1864" y="2572"/>
                  </a:lnTo>
                  <a:lnTo>
                    <a:pt x="1838" y="2579"/>
                  </a:lnTo>
                  <a:lnTo>
                    <a:pt x="1862" y="2622"/>
                  </a:lnTo>
                  <a:lnTo>
                    <a:pt x="1881" y="2605"/>
                  </a:lnTo>
                  <a:lnTo>
                    <a:pt x="1878" y="2634"/>
                  </a:lnTo>
                  <a:lnTo>
                    <a:pt x="1857" y="2646"/>
                  </a:lnTo>
                  <a:lnTo>
                    <a:pt x="1819" y="2624"/>
                  </a:lnTo>
                  <a:lnTo>
                    <a:pt x="1795" y="2629"/>
                  </a:lnTo>
                  <a:lnTo>
                    <a:pt x="1795" y="2617"/>
                  </a:lnTo>
                  <a:lnTo>
                    <a:pt x="1779" y="2617"/>
                  </a:lnTo>
                  <a:lnTo>
                    <a:pt x="1753" y="2598"/>
                  </a:lnTo>
                  <a:lnTo>
                    <a:pt x="1736" y="2577"/>
                  </a:lnTo>
                  <a:lnTo>
                    <a:pt x="1758" y="2582"/>
                  </a:lnTo>
                  <a:lnTo>
                    <a:pt x="1762" y="2572"/>
                  </a:lnTo>
                  <a:lnTo>
                    <a:pt x="1753" y="2565"/>
                  </a:lnTo>
                  <a:lnTo>
                    <a:pt x="1765" y="2544"/>
                  </a:lnTo>
                  <a:lnTo>
                    <a:pt x="1795" y="2539"/>
                  </a:lnTo>
                  <a:lnTo>
                    <a:pt x="1802" y="2527"/>
                  </a:lnTo>
                  <a:lnTo>
                    <a:pt x="1793" y="2499"/>
                  </a:lnTo>
                  <a:lnTo>
                    <a:pt x="1802" y="2475"/>
                  </a:lnTo>
                  <a:lnTo>
                    <a:pt x="1769" y="2433"/>
                  </a:lnTo>
                  <a:lnTo>
                    <a:pt x="1791" y="2416"/>
                  </a:lnTo>
                  <a:lnTo>
                    <a:pt x="1781" y="2388"/>
                  </a:lnTo>
                  <a:lnTo>
                    <a:pt x="1791" y="2402"/>
                  </a:lnTo>
                  <a:lnTo>
                    <a:pt x="1805" y="2397"/>
                  </a:lnTo>
                  <a:lnTo>
                    <a:pt x="1793" y="2381"/>
                  </a:lnTo>
                  <a:lnTo>
                    <a:pt x="1795" y="2367"/>
                  </a:lnTo>
                  <a:lnTo>
                    <a:pt x="1824" y="2383"/>
                  </a:lnTo>
                  <a:lnTo>
                    <a:pt x="1831" y="2374"/>
                  </a:lnTo>
                  <a:lnTo>
                    <a:pt x="1800" y="2343"/>
                  </a:lnTo>
                  <a:lnTo>
                    <a:pt x="1793" y="2317"/>
                  </a:lnTo>
                  <a:lnTo>
                    <a:pt x="1760" y="2329"/>
                  </a:lnTo>
                  <a:lnTo>
                    <a:pt x="1743" y="2312"/>
                  </a:lnTo>
                  <a:lnTo>
                    <a:pt x="1722" y="2326"/>
                  </a:lnTo>
                  <a:lnTo>
                    <a:pt x="1713" y="2317"/>
                  </a:lnTo>
                  <a:lnTo>
                    <a:pt x="1715" y="2296"/>
                  </a:lnTo>
                  <a:lnTo>
                    <a:pt x="1687" y="2307"/>
                  </a:lnTo>
                  <a:lnTo>
                    <a:pt x="1687" y="2307"/>
                  </a:lnTo>
                  <a:lnTo>
                    <a:pt x="1642" y="2303"/>
                  </a:lnTo>
                  <a:lnTo>
                    <a:pt x="1658" y="2253"/>
                  </a:lnTo>
                  <a:lnTo>
                    <a:pt x="1649" y="2237"/>
                  </a:lnTo>
                  <a:lnTo>
                    <a:pt x="1653" y="2222"/>
                  </a:lnTo>
                  <a:lnTo>
                    <a:pt x="1642" y="2213"/>
                  </a:lnTo>
                  <a:lnTo>
                    <a:pt x="1684" y="2163"/>
                  </a:lnTo>
                  <a:lnTo>
                    <a:pt x="1672" y="2142"/>
                  </a:lnTo>
                  <a:lnTo>
                    <a:pt x="1682" y="2128"/>
                  </a:lnTo>
                  <a:lnTo>
                    <a:pt x="1677" y="2118"/>
                  </a:lnTo>
                  <a:lnTo>
                    <a:pt x="1694" y="2097"/>
                  </a:lnTo>
                  <a:lnTo>
                    <a:pt x="1661" y="2104"/>
                  </a:lnTo>
                  <a:lnTo>
                    <a:pt x="1635" y="2095"/>
                  </a:lnTo>
                  <a:lnTo>
                    <a:pt x="1611" y="2104"/>
                  </a:lnTo>
                  <a:lnTo>
                    <a:pt x="1623" y="2078"/>
                  </a:lnTo>
                  <a:lnTo>
                    <a:pt x="1620" y="2052"/>
                  </a:lnTo>
                  <a:lnTo>
                    <a:pt x="1580" y="2028"/>
                  </a:lnTo>
                  <a:lnTo>
                    <a:pt x="1583" y="2017"/>
                  </a:lnTo>
                  <a:lnTo>
                    <a:pt x="1575" y="2014"/>
                  </a:lnTo>
                  <a:lnTo>
                    <a:pt x="1587" y="2002"/>
                  </a:lnTo>
                  <a:lnTo>
                    <a:pt x="1580" y="1988"/>
                  </a:lnTo>
                  <a:lnTo>
                    <a:pt x="1547" y="1988"/>
                  </a:lnTo>
                  <a:lnTo>
                    <a:pt x="1540" y="2002"/>
                  </a:lnTo>
                  <a:lnTo>
                    <a:pt x="1528" y="1998"/>
                  </a:lnTo>
                  <a:lnTo>
                    <a:pt x="1521" y="1981"/>
                  </a:lnTo>
                  <a:lnTo>
                    <a:pt x="1533" y="1967"/>
                  </a:lnTo>
                  <a:lnTo>
                    <a:pt x="1523" y="1960"/>
                  </a:lnTo>
                  <a:lnTo>
                    <a:pt x="1533" y="1950"/>
                  </a:lnTo>
                  <a:lnTo>
                    <a:pt x="1521" y="1929"/>
                  </a:lnTo>
                  <a:lnTo>
                    <a:pt x="1521" y="1905"/>
                  </a:lnTo>
                  <a:lnTo>
                    <a:pt x="1533" y="1894"/>
                  </a:lnTo>
                  <a:lnTo>
                    <a:pt x="1509" y="1868"/>
                  </a:lnTo>
                  <a:lnTo>
                    <a:pt x="1497" y="1870"/>
                  </a:lnTo>
                  <a:lnTo>
                    <a:pt x="1512" y="1846"/>
                  </a:lnTo>
                  <a:lnTo>
                    <a:pt x="1509" y="1835"/>
                  </a:lnTo>
                  <a:lnTo>
                    <a:pt x="1495" y="1825"/>
                  </a:lnTo>
                  <a:lnTo>
                    <a:pt x="1469" y="1830"/>
                  </a:lnTo>
                  <a:lnTo>
                    <a:pt x="1457" y="1825"/>
                  </a:lnTo>
                  <a:lnTo>
                    <a:pt x="1457" y="1818"/>
                  </a:lnTo>
                  <a:lnTo>
                    <a:pt x="1422" y="1830"/>
                  </a:lnTo>
                  <a:lnTo>
                    <a:pt x="1429" y="1794"/>
                  </a:lnTo>
                  <a:lnTo>
                    <a:pt x="1408" y="1771"/>
                  </a:lnTo>
                  <a:lnTo>
                    <a:pt x="1419" y="1778"/>
                  </a:lnTo>
                  <a:lnTo>
                    <a:pt x="1424" y="1771"/>
                  </a:lnTo>
                  <a:lnTo>
                    <a:pt x="1429" y="1783"/>
                  </a:lnTo>
                  <a:lnTo>
                    <a:pt x="1443" y="1783"/>
                  </a:lnTo>
                  <a:lnTo>
                    <a:pt x="1438" y="1742"/>
                  </a:lnTo>
                  <a:lnTo>
                    <a:pt x="1448" y="1747"/>
                  </a:lnTo>
                  <a:lnTo>
                    <a:pt x="1462" y="1735"/>
                  </a:lnTo>
                  <a:lnTo>
                    <a:pt x="1438" y="1716"/>
                  </a:lnTo>
                  <a:lnTo>
                    <a:pt x="1400" y="1704"/>
                  </a:lnTo>
                  <a:lnTo>
                    <a:pt x="1403" y="1693"/>
                  </a:lnTo>
                  <a:lnTo>
                    <a:pt x="1396" y="1688"/>
                  </a:lnTo>
                  <a:lnTo>
                    <a:pt x="1408" y="1683"/>
                  </a:lnTo>
                  <a:lnTo>
                    <a:pt x="1415" y="1643"/>
                  </a:lnTo>
                  <a:lnTo>
                    <a:pt x="1426" y="1638"/>
                  </a:lnTo>
                  <a:lnTo>
                    <a:pt x="1431" y="1624"/>
                  </a:lnTo>
                  <a:lnTo>
                    <a:pt x="1450" y="1629"/>
                  </a:lnTo>
                  <a:lnTo>
                    <a:pt x="1476" y="1598"/>
                  </a:lnTo>
                  <a:lnTo>
                    <a:pt x="1474" y="1582"/>
                  </a:lnTo>
                  <a:lnTo>
                    <a:pt x="1490" y="1565"/>
                  </a:lnTo>
                  <a:lnTo>
                    <a:pt x="1490" y="1548"/>
                  </a:lnTo>
                  <a:lnTo>
                    <a:pt x="1483" y="1548"/>
                  </a:lnTo>
                  <a:lnTo>
                    <a:pt x="1483" y="1534"/>
                  </a:lnTo>
                  <a:lnTo>
                    <a:pt x="1474" y="1527"/>
                  </a:lnTo>
                  <a:lnTo>
                    <a:pt x="1497" y="1494"/>
                  </a:lnTo>
                  <a:lnTo>
                    <a:pt x="1476" y="1473"/>
                  </a:lnTo>
                  <a:lnTo>
                    <a:pt x="1448" y="1470"/>
                  </a:lnTo>
                  <a:lnTo>
                    <a:pt x="1424" y="1513"/>
                  </a:lnTo>
                  <a:lnTo>
                    <a:pt x="1403" y="1520"/>
                  </a:lnTo>
                  <a:lnTo>
                    <a:pt x="1408" y="1539"/>
                  </a:lnTo>
                  <a:lnTo>
                    <a:pt x="1382" y="1553"/>
                  </a:lnTo>
                  <a:lnTo>
                    <a:pt x="1377" y="1567"/>
                  </a:lnTo>
                  <a:lnTo>
                    <a:pt x="1351" y="1565"/>
                  </a:lnTo>
                  <a:lnTo>
                    <a:pt x="1346" y="1574"/>
                  </a:lnTo>
                  <a:lnTo>
                    <a:pt x="1327" y="1579"/>
                  </a:lnTo>
                  <a:lnTo>
                    <a:pt x="1289" y="1572"/>
                  </a:lnTo>
                  <a:lnTo>
                    <a:pt x="1263" y="1582"/>
                  </a:lnTo>
                  <a:lnTo>
                    <a:pt x="1249" y="1570"/>
                  </a:lnTo>
                  <a:lnTo>
                    <a:pt x="1240" y="1574"/>
                  </a:lnTo>
                  <a:lnTo>
                    <a:pt x="1237" y="1551"/>
                  </a:lnTo>
                  <a:lnTo>
                    <a:pt x="1244" y="1541"/>
                  </a:lnTo>
                  <a:lnTo>
                    <a:pt x="1237" y="1527"/>
                  </a:lnTo>
                  <a:lnTo>
                    <a:pt x="1235" y="1468"/>
                  </a:lnTo>
                  <a:lnTo>
                    <a:pt x="1228" y="1451"/>
                  </a:lnTo>
                  <a:lnTo>
                    <a:pt x="1216" y="1454"/>
                  </a:lnTo>
                  <a:lnTo>
                    <a:pt x="1204" y="1440"/>
                  </a:lnTo>
                  <a:lnTo>
                    <a:pt x="1147" y="1473"/>
                  </a:lnTo>
                  <a:lnTo>
                    <a:pt x="1114" y="1461"/>
                  </a:lnTo>
                  <a:lnTo>
                    <a:pt x="1088" y="1480"/>
                  </a:lnTo>
                  <a:lnTo>
                    <a:pt x="1086" y="1511"/>
                  </a:lnTo>
                  <a:lnTo>
                    <a:pt x="1065" y="1527"/>
                  </a:lnTo>
                  <a:lnTo>
                    <a:pt x="1053" y="1520"/>
                  </a:lnTo>
                  <a:lnTo>
                    <a:pt x="1032" y="1527"/>
                  </a:lnTo>
                  <a:lnTo>
                    <a:pt x="996" y="1513"/>
                  </a:lnTo>
                  <a:lnTo>
                    <a:pt x="996" y="1537"/>
                  </a:lnTo>
                  <a:lnTo>
                    <a:pt x="1005" y="1546"/>
                  </a:lnTo>
                  <a:lnTo>
                    <a:pt x="1003" y="1567"/>
                  </a:lnTo>
                  <a:lnTo>
                    <a:pt x="1050" y="1586"/>
                  </a:lnTo>
                  <a:lnTo>
                    <a:pt x="1081" y="1608"/>
                  </a:lnTo>
                  <a:lnTo>
                    <a:pt x="1095" y="1652"/>
                  </a:lnTo>
                  <a:lnTo>
                    <a:pt x="1091" y="1681"/>
                  </a:lnTo>
                  <a:lnTo>
                    <a:pt x="1095" y="1721"/>
                  </a:lnTo>
                  <a:lnTo>
                    <a:pt x="1079" y="1752"/>
                  </a:lnTo>
                  <a:lnTo>
                    <a:pt x="1095" y="1773"/>
                  </a:lnTo>
                  <a:lnTo>
                    <a:pt x="1124" y="1783"/>
                  </a:lnTo>
                  <a:lnTo>
                    <a:pt x="1095" y="1811"/>
                  </a:lnTo>
                  <a:lnTo>
                    <a:pt x="1060" y="1830"/>
                  </a:lnTo>
                  <a:lnTo>
                    <a:pt x="1058" y="1853"/>
                  </a:lnTo>
                  <a:lnTo>
                    <a:pt x="1036" y="1853"/>
                  </a:lnTo>
                  <a:lnTo>
                    <a:pt x="1017" y="1842"/>
                  </a:lnTo>
                  <a:lnTo>
                    <a:pt x="1001" y="1846"/>
                  </a:lnTo>
                  <a:lnTo>
                    <a:pt x="984" y="1839"/>
                  </a:lnTo>
                  <a:lnTo>
                    <a:pt x="984" y="1830"/>
                  </a:lnTo>
                  <a:lnTo>
                    <a:pt x="946" y="1858"/>
                  </a:lnTo>
                  <a:lnTo>
                    <a:pt x="927" y="1891"/>
                  </a:lnTo>
                  <a:lnTo>
                    <a:pt x="904" y="1889"/>
                  </a:lnTo>
                  <a:lnTo>
                    <a:pt x="871" y="1905"/>
                  </a:lnTo>
                  <a:lnTo>
                    <a:pt x="833" y="1894"/>
                  </a:lnTo>
                  <a:lnTo>
                    <a:pt x="802" y="1927"/>
                  </a:lnTo>
                  <a:lnTo>
                    <a:pt x="764" y="1913"/>
                  </a:lnTo>
                  <a:lnTo>
                    <a:pt x="743" y="1879"/>
                  </a:lnTo>
                  <a:lnTo>
                    <a:pt x="795" y="1849"/>
                  </a:lnTo>
                  <a:lnTo>
                    <a:pt x="819" y="1849"/>
                  </a:lnTo>
                  <a:lnTo>
                    <a:pt x="812" y="1813"/>
                  </a:lnTo>
                  <a:lnTo>
                    <a:pt x="814" y="1806"/>
                  </a:lnTo>
                  <a:lnTo>
                    <a:pt x="828" y="1804"/>
                  </a:lnTo>
                  <a:lnTo>
                    <a:pt x="816" y="1790"/>
                  </a:lnTo>
                  <a:lnTo>
                    <a:pt x="774" y="1790"/>
                  </a:lnTo>
                  <a:lnTo>
                    <a:pt x="757" y="1778"/>
                  </a:lnTo>
                  <a:lnTo>
                    <a:pt x="755" y="1761"/>
                  </a:lnTo>
                  <a:lnTo>
                    <a:pt x="769" y="1740"/>
                  </a:lnTo>
                  <a:lnTo>
                    <a:pt x="769" y="1704"/>
                  </a:lnTo>
                  <a:lnTo>
                    <a:pt x="788" y="1700"/>
                  </a:lnTo>
                  <a:lnTo>
                    <a:pt x="771" y="1683"/>
                  </a:lnTo>
                  <a:lnTo>
                    <a:pt x="771" y="1667"/>
                  </a:lnTo>
                  <a:lnTo>
                    <a:pt x="809" y="1660"/>
                  </a:lnTo>
                  <a:lnTo>
                    <a:pt x="783" y="1634"/>
                  </a:lnTo>
                  <a:lnTo>
                    <a:pt x="776" y="1605"/>
                  </a:lnTo>
                  <a:lnTo>
                    <a:pt x="748" y="1589"/>
                  </a:lnTo>
                  <a:lnTo>
                    <a:pt x="719" y="1600"/>
                  </a:lnTo>
                  <a:lnTo>
                    <a:pt x="698" y="1598"/>
                  </a:lnTo>
                  <a:lnTo>
                    <a:pt x="641" y="1570"/>
                  </a:lnTo>
                  <a:lnTo>
                    <a:pt x="625" y="1518"/>
                  </a:lnTo>
                  <a:lnTo>
                    <a:pt x="577" y="1496"/>
                  </a:lnTo>
                  <a:lnTo>
                    <a:pt x="551" y="1539"/>
                  </a:lnTo>
                  <a:lnTo>
                    <a:pt x="575" y="1548"/>
                  </a:lnTo>
                  <a:lnTo>
                    <a:pt x="556" y="1589"/>
                  </a:lnTo>
                  <a:lnTo>
                    <a:pt x="561" y="1593"/>
                  </a:lnTo>
                  <a:lnTo>
                    <a:pt x="525" y="1603"/>
                  </a:lnTo>
                  <a:lnTo>
                    <a:pt x="473" y="1636"/>
                  </a:lnTo>
                  <a:lnTo>
                    <a:pt x="466" y="1655"/>
                  </a:lnTo>
                  <a:lnTo>
                    <a:pt x="443" y="1660"/>
                  </a:lnTo>
                  <a:lnTo>
                    <a:pt x="428" y="1681"/>
                  </a:lnTo>
                  <a:lnTo>
                    <a:pt x="400" y="1688"/>
                  </a:lnTo>
                  <a:lnTo>
                    <a:pt x="388" y="1704"/>
                  </a:lnTo>
                  <a:lnTo>
                    <a:pt x="303" y="1702"/>
                  </a:lnTo>
                  <a:lnTo>
                    <a:pt x="284" y="1707"/>
                  </a:lnTo>
                  <a:lnTo>
                    <a:pt x="270" y="1723"/>
                  </a:lnTo>
                  <a:lnTo>
                    <a:pt x="249" y="1726"/>
                  </a:lnTo>
                  <a:lnTo>
                    <a:pt x="249" y="1726"/>
                  </a:lnTo>
                  <a:lnTo>
                    <a:pt x="227" y="1695"/>
                  </a:lnTo>
                  <a:lnTo>
                    <a:pt x="225" y="1678"/>
                  </a:lnTo>
                  <a:lnTo>
                    <a:pt x="253" y="1617"/>
                  </a:lnTo>
                  <a:lnTo>
                    <a:pt x="253" y="1596"/>
                  </a:lnTo>
                  <a:lnTo>
                    <a:pt x="244" y="1570"/>
                  </a:lnTo>
                  <a:lnTo>
                    <a:pt x="232" y="1570"/>
                  </a:lnTo>
                  <a:lnTo>
                    <a:pt x="216" y="1541"/>
                  </a:lnTo>
                  <a:lnTo>
                    <a:pt x="204" y="1503"/>
                  </a:lnTo>
                  <a:lnTo>
                    <a:pt x="175" y="1534"/>
                  </a:lnTo>
                  <a:lnTo>
                    <a:pt x="121" y="1522"/>
                  </a:lnTo>
                  <a:lnTo>
                    <a:pt x="121" y="1513"/>
                  </a:lnTo>
                  <a:lnTo>
                    <a:pt x="64" y="1508"/>
                  </a:lnTo>
                  <a:lnTo>
                    <a:pt x="26" y="1485"/>
                  </a:lnTo>
                  <a:lnTo>
                    <a:pt x="31" y="1451"/>
                  </a:lnTo>
                  <a:lnTo>
                    <a:pt x="17" y="1418"/>
                  </a:lnTo>
                  <a:lnTo>
                    <a:pt x="38" y="1423"/>
                  </a:lnTo>
                  <a:lnTo>
                    <a:pt x="43" y="1409"/>
                  </a:lnTo>
                  <a:lnTo>
                    <a:pt x="69" y="1409"/>
                  </a:lnTo>
                  <a:lnTo>
                    <a:pt x="41" y="1383"/>
                  </a:lnTo>
                  <a:lnTo>
                    <a:pt x="45" y="1357"/>
                  </a:lnTo>
                  <a:lnTo>
                    <a:pt x="36" y="1345"/>
                  </a:lnTo>
                  <a:lnTo>
                    <a:pt x="60" y="1324"/>
                  </a:lnTo>
                  <a:lnTo>
                    <a:pt x="133" y="1319"/>
                  </a:lnTo>
                  <a:lnTo>
                    <a:pt x="171" y="1336"/>
                  </a:lnTo>
                  <a:lnTo>
                    <a:pt x="194" y="1326"/>
                  </a:lnTo>
                  <a:lnTo>
                    <a:pt x="235" y="1340"/>
                  </a:lnTo>
                  <a:lnTo>
                    <a:pt x="242" y="1331"/>
                  </a:lnTo>
                  <a:lnTo>
                    <a:pt x="253" y="1165"/>
                  </a:lnTo>
                  <a:lnTo>
                    <a:pt x="265" y="1135"/>
                  </a:lnTo>
                  <a:lnTo>
                    <a:pt x="263" y="1125"/>
                  </a:lnTo>
                  <a:lnTo>
                    <a:pt x="320" y="1033"/>
                  </a:lnTo>
                  <a:lnTo>
                    <a:pt x="341" y="967"/>
                  </a:lnTo>
                  <a:lnTo>
                    <a:pt x="331" y="860"/>
                  </a:lnTo>
                  <a:lnTo>
                    <a:pt x="320" y="853"/>
                  </a:lnTo>
                  <a:lnTo>
                    <a:pt x="317" y="837"/>
                  </a:lnTo>
                  <a:lnTo>
                    <a:pt x="331" y="799"/>
                  </a:lnTo>
                  <a:lnTo>
                    <a:pt x="346" y="794"/>
                  </a:lnTo>
                  <a:lnTo>
                    <a:pt x="336" y="785"/>
                  </a:lnTo>
                  <a:lnTo>
                    <a:pt x="341" y="775"/>
                  </a:lnTo>
                  <a:lnTo>
                    <a:pt x="336" y="730"/>
                  </a:lnTo>
                  <a:lnTo>
                    <a:pt x="348" y="711"/>
                  </a:lnTo>
                  <a:lnTo>
                    <a:pt x="357" y="655"/>
                  </a:lnTo>
                  <a:lnTo>
                    <a:pt x="395" y="652"/>
                  </a:lnTo>
                  <a:lnTo>
                    <a:pt x="218" y="631"/>
                  </a:lnTo>
                  <a:lnTo>
                    <a:pt x="209" y="603"/>
                  </a:lnTo>
                  <a:lnTo>
                    <a:pt x="216" y="588"/>
                  </a:lnTo>
                  <a:lnTo>
                    <a:pt x="225" y="487"/>
                  </a:lnTo>
                  <a:lnTo>
                    <a:pt x="239" y="465"/>
                  </a:lnTo>
                  <a:lnTo>
                    <a:pt x="230" y="437"/>
                  </a:lnTo>
                  <a:lnTo>
                    <a:pt x="244" y="461"/>
                  </a:lnTo>
                  <a:lnTo>
                    <a:pt x="263" y="461"/>
                  </a:lnTo>
                  <a:lnTo>
                    <a:pt x="270" y="473"/>
                  </a:lnTo>
                  <a:lnTo>
                    <a:pt x="277" y="461"/>
                  </a:lnTo>
                  <a:lnTo>
                    <a:pt x="246" y="461"/>
                  </a:lnTo>
                  <a:lnTo>
                    <a:pt x="235" y="435"/>
                  </a:lnTo>
                  <a:lnTo>
                    <a:pt x="251" y="454"/>
                  </a:lnTo>
                  <a:lnTo>
                    <a:pt x="256" y="439"/>
                  </a:lnTo>
                  <a:lnTo>
                    <a:pt x="272" y="461"/>
                  </a:lnTo>
                  <a:lnTo>
                    <a:pt x="270" y="447"/>
                  </a:lnTo>
                  <a:lnTo>
                    <a:pt x="284" y="447"/>
                  </a:lnTo>
                  <a:lnTo>
                    <a:pt x="296" y="430"/>
                  </a:lnTo>
                  <a:lnTo>
                    <a:pt x="279" y="423"/>
                  </a:lnTo>
                  <a:lnTo>
                    <a:pt x="263" y="392"/>
                  </a:lnTo>
                  <a:lnTo>
                    <a:pt x="298" y="357"/>
                  </a:lnTo>
                  <a:lnTo>
                    <a:pt x="303" y="340"/>
                  </a:lnTo>
                  <a:lnTo>
                    <a:pt x="303" y="347"/>
                  </a:lnTo>
                  <a:lnTo>
                    <a:pt x="357" y="300"/>
                  </a:lnTo>
                  <a:lnTo>
                    <a:pt x="428" y="283"/>
                  </a:lnTo>
                  <a:lnTo>
                    <a:pt x="438" y="288"/>
                  </a:lnTo>
                  <a:lnTo>
                    <a:pt x="499" y="286"/>
                  </a:lnTo>
                  <a:lnTo>
                    <a:pt x="525" y="298"/>
                  </a:lnTo>
                  <a:lnTo>
                    <a:pt x="634" y="267"/>
                  </a:lnTo>
                  <a:lnTo>
                    <a:pt x="634" y="250"/>
                  </a:lnTo>
                  <a:lnTo>
                    <a:pt x="634" y="269"/>
                  </a:lnTo>
                  <a:lnTo>
                    <a:pt x="696" y="257"/>
                  </a:lnTo>
                  <a:lnTo>
                    <a:pt x="712" y="234"/>
                  </a:lnTo>
                  <a:lnTo>
                    <a:pt x="698" y="262"/>
                  </a:lnTo>
                  <a:lnTo>
                    <a:pt x="760" y="250"/>
                  </a:lnTo>
                  <a:lnTo>
                    <a:pt x="828" y="260"/>
                  </a:lnTo>
                  <a:lnTo>
                    <a:pt x="826" y="286"/>
                  </a:lnTo>
                  <a:lnTo>
                    <a:pt x="840" y="328"/>
                  </a:lnTo>
                  <a:lnTo>
                    <a:pt x="857" y="321"/>
                  </a:lnTo>
                  <a:lnTo>
                    <a:pt x="871" y="338"/>
                  </a:lnTo>
                  <a:lnTo>
                    <a:pt x="878" y="328"/>
                  </a:lnTo>
                  <a:lnTo>
                    <a:pt x="883" y="333"/>
                  </a:lnTo>
                  <a:lnTo>
                    <a:pt x="873" y="338"/>
                  </a:lnTo>
                  <a:lnTo>
                    <a:pt x="883" y="354"/>
                  </a:lnTo>
                  <a:lnTo>
                    <a:pt x="890" y="350"/>
                  </a:lnTo>
                  <a:lnTo>
                    <a:pt x="883" y="354"/>
                  </a:lnTo>
                  <a:lnTo>
                    <a:pt x="887" y="371"/>
                  </a:lnTo>
                  <a:lnTo>
                    <a:pt x="916" y="428"/>
                  </a:lnTo>
                  <a:lnTo>
                    <a:pt x="909" y="439"/>
                  </a:lnTo>
                  <a:lnTo>
                    <a:pt x="916" y="435"/>
                  </a:lnTo>
                  <a:lnTo>
                    <a:pt x="906" y="458"/>
                  </a:lnTo>
                  <a:lnTo>
                    <a:pt x="871" y="470"/>
                  </a:lnTo>
                  <a:lnTo>
                    <a:pt x="849" y="468"/>
                  </a:lnTo>
                  <a:lnTo>
                    <a:pt x="852" y="496"/>
                  </a:lnTo>
                  <a:lnTo>
                    <a:pt x="873" y="527"/>
                  </a:lnTo>
                  <a:lnTo>
                    <a:pt x="894" y="520"/>
                  </a:lnTo>
                  <a:lnTo>
                    <a:pt x="904" y="525"/>
                  </a:lnTo>
                  <a:lnTo>
                    <a:pt x="935" y="569"/>
                  </a:lnTo>
                  <a:lnTo>
                    <a:pt x="961" y="574"/>
                  </a:lnTo>
                  <a:lnTo>
                    <a:pt x="975" y="567"/>
                  </a:lnTo>
                  <a:lnTo>
                    <a:pt x="1001" y="515"/>
                  </a:lnTo>
                  <a:lnTo>
                    <a:pt x="1001" y="451"/>
                  </a:lnTo>
                  <a:lnTo>
                    <a:pt x="949" y="451"/>
                  </a:lnTo>
                  <a:lnTo>
                    <a:pt x="958" y="390"/>
                  </a:lnTo>
                  <a:lnTo>
                    <a:pt x="982" y="359"/>
                  </a:lnTo>
                  <a:lnTo>
                    <a:pt x="996" y="352"/>
                  </a:lnTo>
                  <a:lnTo>
                    <a:pt x="1015" y="359"/>
                  </a:lnTo>
                  <a:lnTo>
                    <a:pt x="1043" y="397"/>
                  </a:lnTo>
                  <a:lnTo>
                    <a:pt x="1093" y="418"/>
                  </a:lnTo>
                  <a:lnTo>
                    <a:pt x="1117" y="421"/>
                  </a:lnTo>
                  <a:lnTo>
                    <a:pt x="1126" y="413"/>
                  </a:lnTo>
                  <a:lnTo>
                    <a:pt x="1124" y="423"/>
                  </a:lnTo>
                  <a:lnTo>
                    <a:pt x="1145" y="432"/>
                  </a:lnTo>
                  <a:lnTo>
                    <a:pt x="1147" y="449"/>
                  </a:lnTo>
                  <a:lnTo>
                    <a:pt x="1147" y="449"/>
                  </a:lnTo>
                  <a:lnTo>
                    <a:pt x="1143" y="451"/>
                  </a:lnTo>
                  <a:lnTo>
                    <a:pt x="1159" y="487"/>
                  </a:lnTo>
                  <a:lnTo>
                    <a:pt x="1166" y="480"/>
                  </a:lnTo>
                  <a:lnTo>
                    <a:pt x="1178" y="489"/>
                  </a:lnTo>
                  <a:lnTo>
                    <a:pt x="1195" y="477"/>
                  </a:lnTo>
                  <a:lnTo>
                    <a:pt x="1204" y="458"/>
                  </a:lnTo>
                  <a:lnTo>
                    <a:pt x="1197" y="444"/>
                  </a:lnTo>
                  <a:lnTo>
                    <a:pt x="1202" y="416"/>
                  </a:lnTo>
                  <a:lnTo>
                    <a:pt x="1192" y="413"/>
                  </a:lnTo>
                  <a:lnTo>
                    <a:pt x="1185" y="397"/>
                  </a:lnTo>
                  <a:lnTo>
                    <a:pt x="1211" y="361"/>
                  </a:lnTo>
                  <a:lnTo>
                    <a:pt x="1199" y="361"/>
                  </a:lnTo>
                  <a:lnTo>
                    <a:pt x="1202" y="369"/>
                  </a:lnTo>
                  <a:lnTo>
                    <a:pt x="1183" y="366"/>
                  </a:lnTo>
                  <a:lnTo>
                    <a:pt x="1171" y="378"/>
                  </a:lnTo>
                  <a:lnTo>
                    <a:pt x="1126" y="364"/>
                  </a:lnTo>
                  <a:lnTo>
                    <a:pt x="1126" y="364"/>
                  </a:lnTo>
                  <a:lnTo>
                    <a:pt x="1105" y="314"/>
                  </a:lnTo>
                  <a:lnTo>
                    <a:pt x="1102" y="274"/>
                  </a:lnTo>
                  <a:lnTo>
                    <a:pt x="1140" y="179"/>
                  </a:lnTo>
                  <a:lnTo>
                    <a:pt x="1143" y="151"/>
                  </a:lnTo>
                  <a:lnTo>
                    <a:pt x="1181" y="85"/>
                  </a:lnTo>
                  <a:lnTo>
                    <a:pt x="1228" y="73"/>
                  </a:lnTo>
                  <a:close/>
                  <a:moveTo>
                    <a:pt x="1185" y="808"/>
                  </a:moveTo>
                  <a:lnTo>
                    <a:pt x="1192" y="837"/>
                  </a:lnTo>
                  <a:lnTo>
                    <a:pt x="1216" y="872"/>
                  </a:lnTo>
                  <a:lnTo>
                    <a:pt x="1214" y="884"/>
                  </a:lnTo>
                  <a:lnTo>
                    <a:pt x="1240" y="898"/>
                  </a:lnTo>
                  <a:lnTo>
                    <a:pt x="1237" y="919"/>
                  </a:lnTo>
                  <a:lnTo>
                    <a:pt x="1244" y="936"/>
                  </a:lnTo>
                  <a:lnTo>
                    <a:pt x="1268" y="936"/>
                  </a:lnTo>
                  <a:lnTo>
                    <a:pt x="1277" y="922"/>
                  </a:lnTo>
                  <a:lnTo>
                    <a:pt x="1280" y="936"/>
                  </a:lnTo>
                  <a:lnTo>
                    <a:pt x="1308" y="955"/>
                  </a:lnTo>
                  <a:lnTo>
                    <a:pt x="1334" y="953"/>
                  </a:lnTo>
                  <a:lnTo>
                    <a:pt x="1334" y="934"/>
                  </a:lnTo>
                  <a:lnTo>
                    <a:pt x="1351" y="960"/>
                  </a:lnTo>
                  <a:lnTo>
                    <a:pt x="1377" y="960"/>
                  </a:lnTo>
                  <a:lnTo>
                    <a:pt x="1377" y="950"/>
                  </a:lnTo>
                  <a:lnTo>
                    <a:pt x="1403" y="929"/>
                  </a:lnTo>
                  <a:lnTo>
                    <a:pt x="1393" y="915"/>
                  </a:lnTo>
                  <a:lnTo>
                    <a:pt x="1393" y="889"/>
                  </a:lnTo>
                  <a:lnTo>
                    <a:pt x="1408" y="877"/>
                  </a:lnTo>
                  <a:lnTo>
                    <a:pt x="1393" y="875"/>
                  </a:lnTo>
                  <a:lnTo>
                    <a:pt x="1384" y="858"/>
                  </a:lnTo>
                  <a:lnTo>
                    <a:pt x="1405" y="849"/>
                  </a:lnTo>
                  <a:lnTo>
                    <a:pt x="1382" y="823"/>
                  </a:lnTo>
                  <a:lnTo>
                    <a:pt x="1363" y="841"/>
                  </a:lnTo>
                  <a:lnTo>
                    <a:pt x="1332" y="844"/>
                  </a:lnTo>
                  <a:lnTo>
                    <a:pt x="1332" y="844"/>
                  </a:lnTo>
                  <a:lnTo>
                    <a:pt x="1332" y="839"/>
                  </a:lnTo>
                  <a:lnTo>
                    <a:pt x="1332" y="839"/>
                  </a:lnTo>
                  <a:lnTo>
                    <a:pt x="1320" y="825"/>
                  </a:lnTo>
                  <a:lnTo>
                    <a:pt x="1320" y="825"/>
                  </a:lnTo>
                  <a:lnTo>
                    <a:pt x="1318" y="818"/>
                  </a:lnTo>
                  <a:lnTo>
                    <a:pt x="1318" y="818"/>
                  </a:lnTo>
                  <a:lnTo>
                    <a:pt x="1313" y="811"/>
                  </a:lnTo>
                  <a:lnTo>
                    <a:pt x="1261" y="811"/>
                  </a:lnTo>
                  <a:lnTo>
                    <a:pt x="1251" y="794"/>
                  </a:lnTo>
                  <a:lnTo>
                    <a:pt x="1237" y="796"/>
                  </a:lnTo>
                  <a:lnTo>
                    <a:pt x="1235" y="789"/>
                  </a:lnTo>
                  <a:lnTo>
                    <a:pt x="1221" y="799"/>
                  </a:lnTo>
                  <a:lnTo>
                    <a:pt x="1188" y="801"/>
                  </a:lnTo>
                  <a:lnTo>
                    <a:pt x="1181" y="782"/>
                  </a:lnTo>
                  <a:lnTo>
                    <a:pt x="1162" y="782"/>
                  </a:lnTo>
                  <a:lnTo>
                    <a:pt x="1173" y="761"/>
                  </a:lnTo>
                  <a:lnTo>
                    <a:pt x="1162" y="756"/>
                  </a:lnTo>
                  <a:lnTo>
                    <a:pt x="1145" y="766"/>
                  </a:lnTo>
                  <a:lnTo>
                    <a:pt x="1114" y="747"/>
                  </a:lnTo>
                  <a:lnTo>
                    <a:pt x="1114" y="747"/>
                  </a:lnTo>
                  <a:lnTo>
                    <a:pt x="1107" y="747"/>
                  </a:lnTo>
                  <a:lnTo>
                    <a:pt x="1107" y="747"/>
                  </a:lnTo>
                  <a:lnTo>
                    <a:pt x="1102" y="749"/>
                  </a:lnTo>
                  <a:lnTo>
                    <a:pt x="1117" y="773"/>
                  </a:lnTo>
                  <a:lnTo>
                    <a:pt x="1117" y="773"/>
                  </a:lnTo>
                  <a:lnTo>
                    <a:pt x="1119" y="778"/>
                  </a:lnTo>
                  <a:lnTo>
                    <a:pt x="1185" y="808"/>
                  </a:lnTo>
                  <a:close/>
                  <a:moveTo>
                    <a:pt x="1114" y="37"/>
                  </a:moveTo>
                  <a:lnTo>
                    <a:pt x="1124" y="49"/>
                  </a:lnTo>
                  <a:lnTo>
                    <a:pt x="1105" y="52"/>
                  </a:lnTo>
                  <a:lnTo>
                    <a:pt x="1110" y="35"/>
                  </a:lnTo>
                  <a:lnTo>
                    <a:pt x="1114" y="37"/>
                  </a:lnTo>
                  <a:close/>
                  <a:moveTo>
                    <a:pt x="1086" y="2"/>
                  </a:moveTo>
                  <a:lnTo>
                    <a:pt x="1093" y="7"/>
                  </a:lnTo>
                  <a:lnTo>
                    <a:pt x="1069" y="23"/>
                  </a:lnTo>
                  <a:lnTo>
                    <a:pt x="1062" y="19"/>
                  </a:lnTo>
                  <a:lnTo>
                    <a:pt x="1074" y="0"/>
                  </a:lnTo>
                  <a:lnTo>
                    <a:pt x="1086" y="2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E37B2D61-5A52-AED0-292C-333908111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085" y="2767307"/>
              <a:ext cx="1593105" cy="1472763"/>
            </a:xfrm>
            <a:custGeom>
              <a:avLst/>
              <a:gdLst>
                <a:gd name="T0" fmla="*/ 918 w 2169"/>
                <a:gd name="T1" fmla="*/ 220 h 2132"/>
                <a:gd name="T2" fmla="*/ 1052 w 2169"/>
                <a:gd name="T3" fmla="*/ 56 h 2132"/>
                <a:gd name="T4" fmla="*/ 1282 w 2169"/>
                <a:gd name="T5" fmla="*/ 220 h 2132"/>
                <a:gd name="T6" fmla="*/ 1249 w 2169"/>
                <a:gd name="T7" fmla="*/ 350 h 2132"/>
                <a:gd name="T8" fmla="*/ 1239 w 2169"/>
                <a:gd name="T9" fmla="*/ 473 h 2132"/>
                <a:gd name="T10" fmla="*/ 1459 w 2169"/>
                <a:gd name="T11" fmla="*/ 399 h 2132"/>
                <a:gd name="T12" fmla="*/ 1570 w 2169"/>
                <a:gd name="T13" fmla="*/ 333 h 2132"/>
                <a:gd name="T14" fmla="*/ 1480 w 2169"/>
                <a:gd name="T15" fmla="*/ 106 h 2132"/>
                <a:gd name="T16" fmla="*/ 1589 w 2169"/>
                <a:gd name="T17" fmla="*/ 21 h 2132"/>
                <a:gd name="T18" fmla="*/ 1712 w 2169"/>
                <a:gd name="T19" fmla="*/ 111 h 2132"/>
                <a:gd name="T20" fmla="*/ 1852 w 2169"/>
                <a:gd name="T21" fmla="*/ 127 h 2132"/>
                <a:gd name="T22" fmla="*/ 1946 w 2169"/>
                <a:gd name="T23" fmla="*/ 87 h 2132"/>
                <a:gd name="T24" fmla="*/ 1906 w 2169"/>
                <a:gd name="T25" fmla="*/ 184 h 2132"/>
                <a:gd name="T26" fmla="*/ 1937 w 2169"/>
                <a:gd name="T27" fmla="*/ 295 h 2132"/>
                <a:gd name="T28" fmla="*/ 1904 w 2169"/>
                <a:gd name="T29" fmla="*/ 354 h 2132"/>
                <a:gd name="T30" fmla="*/ 1970 w 2169"/>
                <a:gd name="T31" fmla="*/ 430 h 2132"/>
                <a:gd name="T32" fmla="*/ 1996 w 2169"/>
                <a:gd name="T33" fmla="*/ 541 h 2132"/>
                <a:gd name="T34" fmla="*/ 2055 w 2169"/>
                <a:gd name="T35" fmla="*/ 588 h 2132"/>
                <a:gd name="T36" fmla="*/ 2157 w 2169"/>
                <a:gd name="T37" fmla="*/ 688 h 2132"/>
                <a:gd name="T38" fmla="*/ 2162 w 2169"/>
                <a:gd name="T39" fmla="*/ 867 h 2132"/>
                <a:gd name="T40" fmla="*/ 2050 w 2169"/>
                <a:gd name="T41" fmla="*/ 1009 h 2132"/>
                <a:gd name="T42" fmla="*/ 1946 w 2169"/>
                <a:gd name="T43" fmla="*/ 1012 h 2132"/>
                <a:gd name="T44" fmla="*/ 1852 w 2169"/>
                <a:gd name="T45" fmla="*/ 1116 h 2132"/>
                <a:gd name="T46" fmla="*/ 1698 w 2169"/>
                <a:gd name="T47" fmla="*/ 1144 h 2132"/>
                <a:gd name="T48" fmla="*/ 1722 w 2169"/>
                <a:gd name="T49" fmla="*/ 1227 h 2132"/>
                <a:gd name="T50" fmla="*/ 1708 w 2169"/>
                <a:gd name="T51" fmla="*/ 1371 h 2132"/>
                <a:gd name="T52" fmla="*/ 1606 w 2169"/>
                <a:gd name="T53" fmla="*/ 1395 h 2132"/>
                <a:gd name="T54" fmla="*/ 1563 w 2169"/>
                <a:gd name="T55" fmla="*/ 1520 h 2132"/>
                <a:gd name="T56" fmla="*/ 1372 w 2169"/>
                <a:gd name="T57" fmla="*/ 1688 h 2132"/>
                <a:gd name="T58" fmla="*/ 1334 w 2169"/>
                <a:gd name="T59" fmla="*/ 1768 h 2132"/>
                <a:gd name="T60" fmla="*/ 1237 w 2169"/>
                <a:gd name="T61" fmla="*/ 1636 h 2132"/>
                <a:gd name="T62" fmla="*/ 1138 w 2169"/>
                <a:gd name="T63" fmla="*/ 1615 h 2132"/>
                <a:gd name="T64" fmla="*/ 1045 w 2169"/>
                <a:gd name="T65" fmla="*/ 1712 h 2132"/>
                <a:gd name="T66" fmla="*/ 908 w 2169"/>
                <a:gd name="T67" fmla="*/ 1792 h 2132"/>
                <a:gd name="T68" fmla="*/ 778 w 2169"/>
                <a:gd name="T69" fmla="*/ 1856 h 2132"/>
                <a:gd name="T70" fmla="*/ 643 w 2169"/>
                <a:gd name="T71" fmla="*/ 1932 h 2132"/>
                <a:gd name="T72" fmla="*/ 563 w 2169"/>
                <a:gd name="T73" fmla="*/ 1972 h 2132"/>
                <a:gd name="T74" fmla="*/ 563 w 2169"/>
                <a:gd name="T75" fmla="*/ 2095 h 2132"/>
                <a:gd name="T76" fmla="*/ 445 w 2169"/>
                <a:gd name="T77" fmla="*/ 2071 h 2132"/>
                <a:gd name="T78" fmla="*/ 315 w 2169"/>
                <a:gd name="T79" fmla="*/ 2073 h 2132"/>
                <a:gd name="T80" fmla="*/ 322 w 2169"/>
                <a:gd name="T81" fmla="*/ 2111 h 2132"/>
                <a:gd name="T82" fmla="*/ 208 w 2169"/>
                <a:gd name="T83" fmla="*/ 1943 h 2132"/>
                <a:gd name="T84" fmla="*/ 201 w 2169"/>
                <a:gd name="T85" fmla="*/ 1837 h 2132"/>
                <a:gd name="T86" fmla="*/ 106 w 2169"/>
                <a:gd name="T87" fmla="*/ 1733 h 2132"/>
                <a:gd name="T88" fmla="*/ 116 w 2169"/>
                <a:gd name="T89" fmla="*/ 1626 h 2132"/>
                <a:gd name="T90" fmla="*/ 97 w 2169"/>
                <a:gd name="T91" fmla="*/ 1504 h 2132"/>
                <a:gd name="T92" fmla="*/ 43 w 2169"/>
                <a:gd name="T93" fmla="*/ 1454 h 2132"/>
                <a:gd name="T94" fmla="*/ 192 w 2169"/>
                <a:gd name="T95" fmla="*/ 1310 h 2132"/>
                <a:gd name="T96" fmla="*/ 182 w 2169"/>
                <a:gd name="T97" fmla="*/ 1170 h 2132"/>
                <a:gd name="T98" fmla="*/ 177 w 2169"/>
                <a:gd name="T99" fmla="*/ 948 h 2132"/>
                <a:gd name="T100" fmla="*/ 54 w 2169"/>
                <a:gd name="T101" fmla="*/ 766 h 2132"/>
                <a:gd name="T102" fmla="*/ 59 w 2169"/>
                <a:gd name="T103" fmla="*/ 681 h 2132"/>
                <a:gd name="T104" fmla="*/ 154 w 2169"/>
                <a:gd name="T105" fmla="*/ 619 h 2132"/>
                <a:gd name="T106" fmla="*/ 324 w 2169"/>
                <a:gd name="T107" fmla="*/ 690 h 2132"/>
                <a:gd name="T108" fmla="*/ 494 w 2169"/>
                <a:gd name="T109" fmla="*/ 603 h 2132"/>
                <a:gd name="T110" fmla="*/ 499 w 2169"/>
                <a:gd name="T111" fmla="*/ 454 h 2132"/>
                <a:gd name="T112" fmla="*/ 724 w 2169"/>
                <a:gd name="T113" fmla="*/ 286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9" h="2132">
                  <a:moveTo>
                    <a:pt x="724" y="286"/>
                  </a:moveTo>
                  <a:lnTo>
                    <a:pt x="745" y="283"/>
                  </a:lnTo>
                  <a:lnTo>
                    <a:pt x="759" y="267"/>
                  </a:lnTo>
                  <a:lnTo>
                    <a:pt x="778" y="262"/>
                  </a:lnTo>
                  <a:lnTo>
                    <a:pt x="863" y="264"/>
                  </a:lnTo>
                  <a:lnTo>
                    <a:pt x="875" y="248"/>
                  </a:lnTo>
                  <a:lnTo>
                    <a:pt x="903" y="241"/>
                  </a:lnTo>
                  <a:lnTo>
                    <a:pt x="918" y="220"/>
                  </a:lnTo>
                  <a:lnTo>
                    <a:pt x="941" y="215"/>
                  </a:lnTo>
                  <a:lnTo>
                    <a:pt x="948" y="196"/>
                  </a:lnTo>
                  <a:lnTo>
                    <a:pt x="1000" y="163"/>
                  </a:lnTo>
                  <a:lnTo>
                    <a:pt x="1036" y="153"/>
                  </a:lnTo>
                  <a:lnTo>
                    <a:pt x="1029" y="149"/>
                  </a:lnTo>
                  <a:lnTo>
                    <a:pt x="1048" y="108"/>
                  </a:lnTo>
                  <a:lnTo>
                    <a:pt x="1026" y="99"/>
                  </a:lnTo>
                  <a:lnTo>
                    <a:pt x="1052" y="56"/>
                  </a:lnTo>
                  <a:lnTo>
                    <a:pt x="1100" y="78"/>
                  </a:lnTo>
                  <a:lnTo>
                    <a:pt x="1114" y="130"/>
                  </a:lnTo>
                  <a:lnTo>
                    <a:pt x="1171" y="158"/>
                  </a:lnTo>
                  <a:lnTo>
                    <a:pt x="1194" y="160"/>
                  </a:lnTo>
                  <a:lnTo>
                    <a:pt x="1220" y="149"/>
                  </a:lnTo>
                  <a:lnTo>
                    <a:pt x="1249" y="165"/>
                  </a:lnTo>
                  <a:lnTo>
                    <a:pt x="1256" y="194"/>
                  </a:lnTo>
                  <a:lnTo>
                    <a:pt x="1282" y="220"/>
                  </a:lnTo>
                  <a:lnTo>
                    <a:pt x="1246" y="227"/>
                  </a:lnTo>
                  <a:lnTo>
                    <a:pt x="1246" y="243"/>
                  </a:lnTo>
                  <a:lnTo>
                    <a:pt x="1263" y="260"/>
                  </a:lnTo>
                  <a:lnTo>
                    <a:pt x="1242" y="264"/>
                  </a:lnTo>
                  <a:lnTo>
                    <a:pt x="1244" y="300"/>
                  </a:lnTo>
                  <a:lnTo>
                    <a:pt x="1227" y="321"/>
                  </a:lnTo>
                  <a:lnTo>
                    <a:pt x="1232" y="338"/>
                  </a:lnTo>
                  <a:lnTo>
                    <a:pt x="1249" y="350"/>
                  </a:lnTo>
                  <a:lnTo>
                    <a:pt x="1291" y="350"/>
                  </a:lnTo>
                  <a:lnTo>
                    <a:pt x="1303" y="364"/>
                  </a:lnTo>
                  <a:lnTo>
                    <a:pt x="1289" y="366"/>
                  </a:lnTo>
                  <a:lnTo>
                    <a:pt x="1287" y="373"/>
                  </a:lnTo>
                  <a:lnTo>
                    <a:pt x="1291" y="409"/>
                  </a:lnTo>
                  <a:lnTo>
                    <a:pt x="1270" y="409"/>
                  </a:lnTo>
                  <a:lnTo>
                    <a:pt x="1218" y="439"/>
                  </a:lnTo>
                  <a:lnTo>
                    <a:pt x="1239" y="473"/>
                  </a:lnTo>
                  <a:lnTo>
                    <a:pt x="1275" y="487"/>
                  </a:lnTo>
                  <a:lnTo>
                    <a:pt x="1305" y="454"/>
                  </a:lnTo>
                  <a:lnTo>
                    <a:pt x="1346" y="465"/>
                  </a:lnTo>
                  <a:lnTo>
                    <a:pt x="1379" y="449"/>
                  </a:lnTo>
                  <a:lnTo>
                    <a:pt x="1402" y="451"/>
                  </a:lnTo>
                  <a:lnTo>
                    <a:pt x="1421" y="418"/>
                  </a:lnTo>
                  <a:lnTo>
                    <a:pt x="1459" y="390"/>
                  </a:lnTo>
                  <a:lnTo>
                    <a:pt x="1459" y="399"/>
                  </a:lnTo>
                  <a:lnTo>
                    <a:pt x="1473" y="406"/>
                  </a:lnTo>
                  <a:lnTo>
                    <a:pt x="1492" y="402"/>
                  </a:lnTo>
                  <a:lnTo>
                    <a:pt x="1511" y="413"/>
                  </a:lnTo>
                  <a:lnTo>
                    <a:pt x="1533" y="413"/>
                  </a:lnTo>
                  <a:lnTo>
                    <a:pt x="1535" y="390"/>
                  </a:lnTo>
                  <a:lnTo>
                    <a:pt x="1570" y="371"/>
                  </a:lnTo>
                  <a:lnTo>
                    <a:pt x="1599" y="343"/>
                  </a:lnTo>
                  <a:lnTo>
                    <a:pt x="1570" y="333"/>
                  </a:lnTo>
                  <a:lnTo>
                    <a:pt x="1554" y="312"/>
                  </a:lnTo>
                  <a:lnTo>
                    <a:pt x="1570" y="281"/>
                  </a:lnTo>
                  <a:lnTo>
                    <a:pt x="1563" y="241"/>
                  </a:lnTo>
                  <a:lnTo>
                    <a:pt x="1570" y="212"/>
                  </a:lnTo>
                  <a:lnTo>
                    <a:pt x="1554" y="168"/>
                  </a:lnTo>
                  <a:lnTo>
                    <a:pt x="1525" y="146"/>
                  </a:lnTo>
                  <a:lnTo>
                    <a:pt x="1478" y="127"/>
                  </a:lnTo>
                  <a:lnTo>
                    <a:pt x="1480" y="106"/>
                  </a:lnTo>
                  <a:lnTo>
                    <a:pt x="1471" y="97"/>
                  </a:lnTo>
                  <a:lnTo>
                    <a:pt x="1469" y="73"/>
                  </a:lnTo>
                  <a:lnTo>
                    <a:pt x="1507" y="87"/>
                  </a:lnTo>
                  <a:lnTo>
                    <a:pt x="1528" y="80"/>
                  </a:lnTo>
                  <a:lnTo>
                    <a:pt x="1540" y="87"/>
                  </a:lnTo>
                  <a:lnTo>
                    <a:pt x="1561" y="71"/>
                  </a:lnTo>
                  <a:lnTo>
                    <a:pt x="1563" y="40"/>
                  </a:lnTo>
                  <a:lnTo>
                    <a:pt x="1589" y="21"/>
                  </a:lnTo>
                  <a:lnTo>
                    <a:pt x="1622" y="33"/>
                  </a:lnTo>
                  <a:lnTo>
                    <a:pt x="1679" y="0"/>
                  </a:lnTo>
                  <a:lnTo>
                    <a:pt x="1691" y="14"/>
                  </a:lnTo>
                  <a:lnTo>
                    <a:pt x="1703" y="11"/>
                  </a:lnTo>
                  <a:lnTo>
                    <a:pt x="1710" y="28"/>
                  </a:lnTo>
                  <a:lnTo>
                    <a:pt x="1712" y="87"/>
                  </a:lnTo>
                  <a:lnTo>
                    <a:pt x="1719" y="101"/>
                  </a:lnTo>
                  <a:lnTo>
                    <a:pt x="1712" y="111"/>
                  </a:lnTo>
                  <a:lnTo>
                    <a:pt x="1712" y="134"/>
                  </a:lnTo>
                  <a:lnTo>
                    <a:pt x="1724" y="130"/>
                  </a:lnTo>
                  <a:lnTo>
                    <a:pt x="1738" y="142"/>
                  </a:lnTo>
                  <a:lnTo>
                    <a:pt x="1764" y="132"/>
                  </a:lnTo>
                  <a:lnTo>
                    <a:pt x="1802" y="142"/>
                  </a:lnTo>
                  <a:lnTo>
                    <a:pt x="1821" y="134"/>
                  </a:lnTo>
                  <a:lnTo>
                    <a:pt x="1826" y="125"/>
                  </a:lnTo>
                  <a:lnTo>
                    <a:pt x="1852" y="127"/>
                  </a:lnTo>
                  <a:lnTo>
                    <a:pt x="1854" y="113"/>
                  </a:lnTo>
                  <a:lnTo>
                    <a:pt x="1883" y="99"/>
                  </a:lnTo>
                  <a:lnTo>
                    <a:pt x="1878" y="80"/>
                  </a:lnTo>
                  <a:lnTo>
                    <a:pt x="1899" y="73"/>
                  </a:lnTo>
                  <a:lnTo>
                    <a:pt x="1923" y="30"/>
                  </a:lnTo>
                  <a:lnTo>
                    <a:pt x="1951" y="33"/>
                  </a:lnTo>
                  <a:lnTo>
                    <a:pt x="1972" y="54"/>
                  </a:lnTo>
                  <a:lnTo>
                    <a:pt x="1946" y="87"/>
                  </a:lnTo>
                  <a:lnTo>
                    <a:pt x="1956" y="94"/>
                  </a:lnTo>
                  <a:lnTo>
                    <a:pt x="1956" y="108"/>
                  </a:lnTo>
                  <a:lnTo>
                    <a:pt x="1965" y="108"/>
                  </a:lnTo>
                  <a:lnTo>
                    <a:pt x="1965" y="125"/>
                  </a:lnTo>
                  <a:lnTo>
                    <a:pt x="1949" y="142"/>
                  </a:lnTo>
                  <a:lnTo>
                    <a:pt x="1949" y="158"/>
                  </a:lnTo>
                  <a:lnTo>
                    <a:pt x="1925" y="189"/>
                  </a:lnTo>
                  <a:lnTo>
                    <a:pt x="1906" y="184"/>
                  </a:lnTo>
                  <a:lnTo>
                    <a:pt x="1901" y="198"/>
                  </a:lnTo>
                  <a:lnTo>
                    <a:pt x="1890" y="203"/>
                  </a:lnTo>
                  <a:lnTo>
                    <a:pt x="1883" y="243"/>
                  </a:lnTo>
                  <a:lnTo>
                    <a:pt x="1871" y="248"/>
                  </a:lnTo>
                  <a:lnTo>
                    <a:pt x="1878" y="253"/>
                  </a:lnTo>
                  <a:lnTo>
                    <a:pt x="1873" y="264"/>
                  </a:lnTo>
                  <a:lnTo>
                    <a:pt x="1913" y="276"/>
                  </a:lnTo>
                  <a:lnTo>
                    <a:pt x="1937" y="295"/>
                  </a:lnTo>
                  <a:lnTo>
                    <a:pt x="1923" y="307"/>
                  </a:lnTo>
                  <a:lnTo>
                    <a:pt x="1911" y="302"/>
                  </a:lnTo>
                  <a:lnTo>
                    <a:pt x="1916" y="343"/>
                  </a:lnTo>
                  <a:lnTo>
                    <a:pt x="1904" y="343"/>
                  </a:lnTo>
                  <a:lnTo>
                    <a:pt x="1899" y="331"/>
                  </a:lnTo>
                  <a:lnTo>
                    <a:pt x="1894" y="338"/>
                  </a:lnTo>
                  <a:lnTo>
                    <a:pt x="1883" y="331"/>
                  </a:lnTo>
                  <a:lnTo>
                    <a:pt x="1904" y="354"/>
                  </a:lnTo>
                  <a:lnTo>
                    <a:pt x="1897" y="390"/>
                  </a:lnTo>
                  <a:lnTo>
                    <a:pt x="1932" y="378"/>
                  </a:lnTo>
                  <a:lnTo>
                    <a:pt x="1932" y="385"/>
                  </a:lnTo>
                  <a:lnTo>
                    <a:pt x="1944" y="390"/>
                  </a:lnTo>
                  <a:lnTo>
                    <a:pt x="1968" y="387"/>
                  </a:lnTo>
                  <a:lnTo>
                    <a:pt x="1984" y="397"/>
                  </a:lnTo>
                  <a:lnTo>
                    <a:pt x="1987" y="406"/>
                  </a:lnTo>
                  <a:lnTo>
                    <a:pt x="1970" y="430"/>
                  </a:lnTo>
                  <a:lnTo>
                    <a:pt x="1984" y="428"/>
                  </a:lnTo>
                  <a:lnTo>
                    <a:pt x="2008" y="454"/>
                  </a:lnTo>
                  <a:lnTo>
                    <a:pt x="1994" y="465"/>
                  </a:lnTo>
                  <a:lnTo>
                    <a:pt x="1996" y="489"/>
                  </a:lnTo>
                  <a:lnTo>
                    <a:pt x="2008" y="510"/>
                  </a:lnTo>
                  <a:lnTo>
                    <a:pt x="1998" y="520"/>
                  </a:lnTo>
                  <a:lnTo>
                    <a:pt x="2008" y="527"/>
                  </a:lnTo>
                  <a:lnTo>
                    <a:pt x="1996" y="541"/>
                  </a:lnTo>
                  <a:lnTo>
                    <a:pt x="2003" y="558"/>
                  </a:lnTo>
                  <a:lnTo>
                    <a:pt x="2015" y="562"/>
                  </a:lnTo>
                  <a:lnTo>
                    <a:pt x="2022" y="548"/>
                  </a:lnTo>
                  <a:lnTo>
                    <a:pt x="2055" y="551"/>
                  </a:lnTo>
                  <a:lnTo>
                    <a:pt x="2062" y="562"/>
                  </a:lnTo>
                  <a:lnTo>
                    <a:pt x="2048" y="574"/>
                  </a:lnTo>
                  <a:lnTo>
                    <a:pt x="2058" y="579"/>
                  </a:lnTo>
                  <a:lnTo>
                    <a:pt x="2055" y="588"/>
                  </a:lnTo>
                  <a:lnTo>
                    <a:pt x="2095" y="612"/>
                  </a:lnTo>
                  <a:lnTo>
                    <a:pt x="2098" y="638"/>
                  </a:lnTo>
                  <a:lnTo>
                    <a:pt x="2086" y="664"/>
                  </a:lnTo>
                  <a:lnTo>
                    <a:pt x="2110" y="655"/>
                  </a:lnTo>
                  <a:lnTo>
                    <a:pt x="2136" y="664"/>
                  </a:lnTo>
                  <a:lnTo>
                    <a:pt x="2169" y="659"/>
                  </a:lnTo>
                  <a:lnTo>
                    <a:pt x="2152" y="678"/>
                  </a:lnTo>
                  <a:lnTo>
                    <a:pt x="2157" y="688"/>
                  </a:lnTo>
                  <a:lnTo>
                    <a:pt x="2147" y="702"/>
                  </a:lnTo>
                  <a:lnTo>
                    <a:pt x="2159" y="723"/>
                  </a:lnTo>
                  <a:lnTo>
                    <a:pt x="2117" y="773"/>
                  </a:lnTo>
                  <a:lnTo>
                    <a:pt x="2128" y="782"/>
                  </a:lnTo>
                  <a:lnTo>
                    <a:pt x="2124" y="797"/>
                  </a:lnTo>
                  <a:lnTo>
                    <a:pt x="2133" y="813"/>
                  </a:lnTo>
                  <a:lnTo>
                    <a:pt x="2117" y="863"/>
                  </a:lnTo>
                  <a:lnTo>
                    <a:pt x="2162" y="867"/>
                  </a:lnTo>
                  <a:lnTo>
                    <a:pt x="2162" y="867"/>
                  </a:lnTo>
                  <a:lnTo>
                    <a:pt x="2145" y="882"/>
                  </a:lnTo>
                  <a:lnTo>
                    <a:pt x="2093" y="898"/>
                  </a:lnTo>
                  <a:lnTo>
                    <a:pt x="2114" y="919"/>
                  </a:lnTo>
                  <a:lnTo>
                    <a:pt x="2081" y="957"/>
                  </a:lnTo>
                  <a:lnTo>
                    <a:pt x="2076" y="995"/>
                  </a:lnTo>
                  <a:lnTo>
                    <a:pt x="2060" y="995"/>
                  </a:lnTo>
                  <a:lnTo>
                    <a:pt x="2050" y="1009"/>
                  </a:lnTo>
                  <a:lnTo>
                    <a:pt x="2024" y="1019"/>
                  </a:lnTo>
                  <a:lnTo>
                    <a:pt x="2020" y="1047"/>
                  </a:lnTo>
                  <a:lnTo>
                    <a:pt x="2001" y="1040"/>
                  </a:lnTo>
                  <a:lnTo>
                    <a:pt x="1987" y="1064"/>
                  </a:lnTo>
                  <a:lnTo>
                    <a:pt x="1972" y="1057"/>
                  </a:lnTo>
                  <a:lnTo>
                    <a:pt x="1949" y="1061"/>
                  </a:lnTo>
                  <a:lnTo>
                    <a:pt x="1937" y="1042"/>
                  </a:lnTo>
                  <a:lnTo>
                    <a:pt x="1946" y="1012"/>
                  </a:lnTo>
                  <a:lnTo>
                    <a:pt x="1937" y="1005"/>
                  </a:lnTo>
                  <a:lnTo>
                    <a:pt x="1913" y="1005"/>
                  </a:lnTo>
                  <a:lnTo>
                    <a:pt x="1901" y="990"/>
                  </a:lnTo>
                  <a:lnTo>
                    <a:pt x="1826" y="1026"/>
                  </a:lnTo>
                  <a:lnTo>
                    <a:pt x="1842" y="1059"/>
                  </a:lnTo>
                  <a:lnTo>
                    <a:pt x="1842" y="1076"/>
                  </a:lnTo>
                  <a:lnTo>
                    <a:pt x="1859" y="1078"/>
                  </a:lnTo>
                  <a:lnTo>
                    <a:pt x="1852" y="1116"/>
                  </a:lnTo>
                  <a:lnTo>
                    <a:pt x="1826" y="1111"/>
                  </a:lnTo>
                  <a:lnTo>
                    <a:pt x="1802" y="1125"/>
                  </a:lnTo>
                  <a:lnTo>
                    <a:pt x="1793" y="1116"/>
                  </a:lnTo>
                  <a:lnTo>
                    <a:pt x="1771" y="1113"/>
                  </a:lnTo>
                  <a:lnTo>
                    <a:pt x="1729" y="1132"/>
                  </a:lnTo>
                  <a:lnTo>
                    <a:pt x="1705" y="1128"/>
                  </a:lnTo>
                  <a:lnTo>
                    <a:pt x="1696" y="1132"/>
                  </a:lnTo>
                  <a:lnTo>
                    <a:pt x="1698" y="1144"/>
                  </a:lnTo>
                  <a:lnTo>
                    <a:pt x="1684" y="1149"/>
                  </a:lnTo>
                  <a:lnTo>
                    <a:pt x="1682" y="1163"/>
                  </a:lnTo>
                  <a:lnTo>
                    <a:pt x="1672" y="1158"/>
                  </a:lnTo>
                  <a:lnTo>
                    <a:pt x="1660" y="1165"/>
                  </a:lnTo>
                  <a:lnTo>
                    <a:pt x="1622" y="1222"/>
                  </a:lnTo>
                  <a:lnTo>
                    <a:pt x="1646" y="1253"/>
                  </a:lnTo>
                  <a:lnTo>
                    <a:pt x="1705" y="1225"/>
                  </a:lnTo>
                  <a:lnTo>
                    <a:pt x="1722" y="1227"/>
                  </a:lnTo>
                  <a:lnTo>
                    <a:pt x="1731" y="1236"/>
                  </a:lnTo>
                  <a:lnTo>
                    <a:pt x="1726" y="1248"/>
                  </a:lnTo>
                  <a:lnTo>
                    <a:pt x="1734" y="1279"/>
                  </a:lnTo>
                  <a:lnTo>
                    <a:pt x="1750" y="1288"/>
                  </a:lnTo>
                  <a:lnTo>
                    <a:pt x="1738" y="1298"/>
                  </a:lnTo>
                  <a:lnTo>
                    <a:pt x="1745" y="1319"/>
                  </a:lnTo>
                  <a:lnTo>
                    <a:pt x="1708" y="1357"/>
                  </a:lnTo>
                  <a:lnTo>
                    <a:pt x="1708" y="1371"/>
                  </a:lnTo>
                  <a:lnTo>
                    <a:pt x="1708" y="1371"/>
                  </a:lnTo>
                  <a:lnTo>
                    <a:pt x="1710" y="1371"/>
                  </a:lnTo>
                  <a:lnTo>
                    <a:pt x="1710" y="1371"/>
                  </a:lnTo>
                  <a:lnTo>
                    <a:pt x="1722" y="1383"/>
                  </a:lnTo>
                  <a:lnTo>
                    <a:pt x="1700" y="1385"/>
                  </a:lnTo>
                  <a:lnTo>
                    <a:pt x="1684" y="1397"/>
                  </a:lnTo>
                  <a:lnTo>
                    <a:pt x="1625" y="1390"/>
                  </a:lnTo>
                  <a:lnTo>
                    <a:pt x="1606" y="1395"/>
                  </a:lnTo>
                  <a:lnTo>
                    <a:pt x="1589" y="1411"/>
                  </a:lnTo>
                  <a:lnTo>
                    <a:pt x="1606" y="1428"/>
                  </a:lnTo>
                  <a:lnTo>
                    <a:pt x="1592" y="1449"/>
                  </a:lnTo>
                  <a:lnTo>
                    <a:pt x="1601" y="1447"/>
                  </a:lnTo>
                  <a:lnTo>
                    <a:pt x="1611" y="1470"/>
                  </a:lnTo>
                  <a:lnTo>
                    <a:pt x="1573" y="1511"/>
                  </a:lnTo>
                  <a:lnTo>
                    <a:pt x="1575" y="1518"/>
                  </a:lnTo>
                  <a:lnTo>
                    <a:pt x="1563" y="1520"/>
                  </a:lnTo>
                  <a:lnTo>
                    <a:pt x="1559" y="1544"/>
                  </a:lnTo>
                  <a:lnTo>
                    <a:pt x="1566" y="1565"/>
                  </a:lnTo>
                  <a:lnTo>
                    <a:pt x="1547" y="1567"/>
                  </a:lnTo>
                  <a:lnTo>
                    <a:pt x="1504" y="1622"/>
                  </a:lnTo>
                  <a:lnTo>
                    <a:pt x="1471" y="1622"/>
                  </a:lnTo>
                  <a:lnTo>
                    <a:pt x="1464" y="1600"/>
                  </a:lnTo>
                  <a:lnTo>
                    <a:pt x="1447" y="1603"/>
                  </a:lnTo>
                  <a:lnTo>
                    <a:pt x="1372" y="1688"/>
                  </a:lnTo>
                  <a:lnTo>
                    <a:pt x="1372" y="1688"/>
                  </a:lnTo>
                  <a:lnTo>
                    <a:pt x="1367" y="1690"/>
                  </a:lnTo>
                  <a:lnTo>
                    <a:pt x="1367" y="1690"/>
                  </a:lnTo>
                  <a:lnTo>
                    <a:pt x="1365" y="1700"/>
                  </a:lnTo>
                  <a:lnTo>
                    <a:pt x="1388" y="1742"/>
                  </a:lnTo>
                  <a:lnTo>
                    <a:pt x="1362" y="1787"/>
                  </a:lnTo>
                  <a:lnTo>
                    <a:pt x="1362" y="1787"/>
                  </a:lnTo>
                  <a:lnTo>
                    <a:pt x="1334" y="1768"/>
                  </a:lnTo>
                  <a:lnTo>
                    <a:pt x="1322" y="1778"/>
                  </a:lnTo>
                  <a:lnTo>
                    <a:pt x="1313" y="1778"/>
                  </a:lnTo>
                  <a:lnTo>
                    <a:pt x="1310" y="1747"/>
                  </a:lnTo>
                  <a:lnTo>
                    <a:pt x="1268" y="1702"/>
                  </a:lnTo>
                  <a:lnTo>
                    <a:pt x="1272" y="1655"/>
                  </a:lnTo>
                  <a:lnTo>
                    <a:pt x="1268" y="1636"/>
                  </a:lnTo>
                  <a:lnTo>
                    <a:pt x="1261" y="1629"/>
                  </a:lnTo>
                  <a:lnTo>
                    <a:pt x="1237" y="1636"/>
                  </a:lnTo>
                  <a:lnTo>
                    <a:pt x="1216" y="1608"/>
                  </a:lnTo>
                  <a:lnTo>
                    <a:pt x="1183" y="1600"/>
                  </a:lnTo>
                  <a:lnTo>
                    <a:pt x="1197" y="1558"/>
                  </a:lnTo>
                  <a:lnTo>
                    <a:pt x="1161" y="1544"/>
                  </a:lnTo>
                  <a:lnTo>
                    <a:pt x="1147" y="1560"/>
                  </a:lnTo>
                  <a:lnTo>
                    <a:pt x="1128" y="1567"/>
                  </a:lnTo>
                  <a:lnTo>
                    <a:pt x="1142" y="1584"/>
                  </a:lnTo>
                  <a:lnTo>
                    <a:pt x="1138" y="1615"/>
                  </a:lnTo>
                  <a:lnTo>
                    <a:pt x="1145" y="1636"/>
                  </a:lnTo>
                  <a:lnTo>
                    <a:pt x="1123" y="1631"/>
                  </a:lnTo>
                  <a:lnTo>
                    <a:pt x="1107" y="1652"/>
                  </a:lnTo>
                  <a:lnTo>
                    <a:pt x="1083" y="1660"/>
                  </a:lnTo>
                  <a:lnTo>
                    <a:pt x="1095" y="1671"/>
                  </a:lnTo>
                  <a:lnTo>
                    <a:pt x="1090" y="1697"/>
                  </a:lnTo>
                  <a:lnTo>
                    <a:pt x="1078" y="1709"/>
                  </a:lnTo>
                  <a:lnTo>
                    <a:pt x="1045" y="1712"/>
                  </a:lnTo>
                  <a:lnTo>
                    <a:pt x="1041" y="1738"/>
                  </a:lnTo>
                  <a:lnTo>
                    <a:pt x="1017" y="1731"/>
                  </a:lnTo>
                  <a:lnTo>
                    <a:pt x="998" y="1740"/>
                  </a:lnTo>
                  <a:lnTo>
                    <a:pt x="998" y="1747"/>
                  </a:lnTo>
                  <a:lnTo>
                    <a:pt x="946" y="1764"/>
                  </a:lnTo>
                  <a:lnTo>
                    <a:pt x="911" y="1757"/>
                  </a:lnTo>
                  <a:lnTo>
                    <a:pt x="899" y="1775"/>
                  </a:lnTo>
                  <a:lnTo>
                    <a:pt x="908" y="1792"/>
                  </a:lnTo>
                  <a:lnTo>
                    <a:pt x="899" y="1811"/>
                  </a:lnTo>
                  <a:lnTo>
                    <a:pt x="901" y="1820"/>
                  </a:lnTo>
                  <a:lnTo>
                    <a:pt x="887" y="1832"/>
                  </a:lnTo>
                  <a:lnTo>
                    <a:pt x="814" y="1846"/>
                  </a:lnTo>
                  <a:lnTo>
                    <a:pt x="806" y="1823"/>
                  </a:lnTo>
                  <a:lnTo>
                    <a:pt x="799" y="1846"/>
                  </a:lnTo>
                  <a:lnTo>
                    <a:pt x="788" y="1858"/>
                  </a:lnTo>
                  <a:lnTo>
                    <a:pt x="778" y="1856"/>
                  </a:lnTo>
                  <a:lnTo>
                    <a:pt x="773" y="1868"/>
                  </a:lnTo>
                  <a:lnTo>
                    <a:pt x="754" y="1858"/>
                  </a:lnTo>
                  <a:lnTo>
                    <a:pt x="738" y="1882"/>
                  </a:lnTo>
                  <a:lnTo>
                    <a:pt x="719" y="1863"/>
                  </a:lnTo>
                  <a:lnTo>
                    <a:pt x="684" y="1903"/>
                  </a:lnTo>
                  <a:lnTo>
                    <a:pt x="667" y="1910"/>
                  </a:lnTo>
                  <a:lnTo>
                    <a:pt x="641" y="1906"/>
                  </a:lnTo>
                  <a:lnTo>
                    <a:pt x="643" y="1932"/>
                  </a:lnTo>
                  <a:lnTo>
                    <a:pt x="613" y="1939"/>
                  </a:lnTo>
                  <a:lnTo>
                    <a:pt x="622" y="1946"/>
                  </a:lnTo>
                  <a:lnTo>
                    <a:pt x="617" y="1958"/>
                  </a:lnTo>
                  <a:lnTo>
                    <a:pt x="627" y="1960"/>
                  </a:lnTo>
                  <a:lnTo>
                    <a:pt x="624" y="1993"/>
                  </a:lnTo>
                  <a:lnTo>
                    <a:pt x="598" y="2007"/>
                  </a:lnTo>
                  <a:lnTo>
                    <a:pt x="572" y="1991"/>
                  </a:lnTo>
                  <a:lnTo>
                    <a:pt x="563" y="1972"/>
                  </a:lnTo>
                  <a:lnTo>
                    <a:pt x="530" y="1988"/>
                  </a:lnTo>
                  <a:lnTo>
                    <a:pt x="544" y="2002"/>
                  </a:lnTo>
                  <a:lnTo>
                    <a:pt x="530" y="2019"/>
                  </a:lnTo>
                  <a:lnTo>
                    <a:pt x="546" y="2024"/>
                  </a:lnTo>
                  <a:lnTo>
                    <a:pt x="553" y="2038"/>
                  </a:lnTo>
                  <a:lnTo>
                    <a:pt x="546" y="2064"/>
                  </a:lnTo>
                  <a:lnTo>
                    <a:pt x="565" y="2088"/>
                  </a:lnTo>
                  <a:lnTo>
                    <a:pt x="563" y="2095"/>
                  </a:lnTo>
                  <a:lnTo>
                    <a:pt x="551" y="2092"/>
                  </a:lnTo>
                  <a:lnTo>
                    <a:pt x="504" y="2118"/>
                  </a:lnTo>
                  <a:lnTo>
                    <a:pt x="485" y="2085"/>
                  </a:lnTo>
                  <a:lnTo>
                    <a:pt x="466" y="2111"/>
                  </a:lnTo>
                  <a:lnTo>
                    <a:pt x="456" y="2102"/>
                  </a:lnTo>
                  <a:lnTo>
                    <a:pt x="459" y="2083"/>
                  </a:lnTo>
                  <a:lnTo>
                    <a:pt x="445" y="2083"/>
                  </a:lnTo>
                  <a:lnTo>
                    <a:pt x="445" y="2071"/>
                  </a:lnTo>
                  <a:lnTo>
                    <a:pt x="388" y="2097"/>
                  </a:lnTo>
                  <a:lnTo>
                    <a:pt x="374" y="2116"/>
                  </a:lnTo>
                  <a:lnTo>
                    <a:pt x="355" y="2118"/>
                  </a:lnTo>
                  <a:lnTo>
                    <a:pt x="360" y="2095"/>
                  </a:lnTo>
                  <a:lnTo>
                    <a:pt x="350" y="2085"/>
                  </a:lnTo>
                  <a:lnTo>
                    <a:pt x="341" y="2095"/>
                  </a:lnTo>
                  <a:lnTo>
                    <a:pt x="331" y="2069"/>
                  </a:lnTo>
                  <a:lnTo>
                    <a:pt x="315" y="2073"/>
                  </a:lnTo>
                  <a:lnTo>
                    <a:pt x="319" y="2095"/>
                  </a:lnTo>
                  <a:lnTo>
                    <a:pt x="326" y="2092"/>
                  </a:lnTo>
                  <a:lnTo>
                    <a:pt x="326" y="2116"/>
                  </a:lnTo>
                  <a:lnTo>
                    <a:pt x="338" y="2121"/>
                  </a:lnTo>
                  <a:lnTo>
                    <a:pt x="338" y="2130"/>
                  </a:lnTo>
                  <a:lnTo>
                    <a:pt x="326" y="2132"/>
                  </a:lnTo>
                  <a:lnTo>
                    <a:pt x="326" y="2132"/>
                  </a:lnTo>
                  <a:lnTo>
                    <a:pt x="322" y="2111"/>
                  </a:lnTo>
                  <a:lnTo>
                    <a:pt x="289" y="2078"/>
                  </a:lnTo>
                  <a:lnTo>
                    <a:pt x="310" y="2024"/>
                  </a:lnTo>
                  <a:lnTo>
                    <a:pt x="305" y="2007"/>
                  </a:lnTo>
                  <a:lnTo>
                    <a:pt x="286" y="2000"/>
                  </a:lnTo>
                  <a:lnTo>
                    <a:pt x="293" y="1974"/>
                  </a:lnTo>
                  <a:lnTo>
                    <a:pt x="246" y="1958"/>
                  </a:lnTo>
                  <a:lnTo>
                    <a:pt x="218" y="1967"/>
                  </a:lnTo>
                  <a:lnTo>
                    <a:pt x="208" y="1943"/>
                  </a:lnTo>
                  <a:lnTo>
                    <a:pt x="196" y="1939"/>
                  </a:lnTo>
                  <a:lnTo>
                    <a:pt x="201" y="1929"/>
                  </a:lnTo>
                  <a:lnTo>
                    <a:pt x="189" y="1924"/>
                  </a:lnTo>
                  <a:lnTo>
                    <a:pt x="189" y="1910"/>
                  </a:lnTo>
                  <a:lnTo>
                    <a:pt x="218" y="1877"/>
                  </a:lnTo>
                  <a:lnTo>
                    <a:pt x="229" y="1879"/>
                  </a:lnTo>
                  <a:lnTo>
                    <a:pt x="244" y="1844"/>
                  </a:lnTo>
                  <a:lnTo>
                    <a:pt x="201" y="1837"/>
                  </a:lnTo>
                  <a:lnTo>
                    <a:pt x="189" y="1844"/>
                  </a:lnTo>
                  <a:lnTo>
                    <a:pt x="194" y="1839"/>
                  </a:lnTo>
                  <a:lnTo>
                    <a:pt x="184" y="1827"/>
                  </a:lnTo>
                  <a:lnTo>
                    <a:pt x="192" y="1820"/>
                  </a:lnTo>
                  <a:lnTo>
                    <a:pt x="156" y="1754"/>
                  </a:lnTo>
                  <a:lnTo>
                    <a:pt x="109" y="1747"/>
                  </a:lnTo>
                  <a:lnTo>
                    <a:pt x="106" y="1757"/>
                  </a:lnTo>
                  <a:lnTo>
                    <a:pt x="106" y="1733"/>
                  </a:lnTo>
                  <a:lnTo>
                    <a:pt x="92" y="1716"/>
                  </a:lnTo>
                  <a:lnTo>
                    <a:pt x="97" y="1705"/>
                  </a:lnTo>
                  <a:lnTo>
                    <a:pt x="66" y="1683"/>
                  </a:lnTo>
                  <a:lnTo>
                    <a:pt x="73" y="1669"/>
                  </a:lnTo>
                  <a:lnTo>
                    <a:pt x="85" y="1676"/>
                  </a:lnTo>
                  <a:lnTo>
                    <a:pt x="97" y="1664"/>
                  </a:lnTo>
                  <a:lnTo>
                    <a:pt x="92" y="1636"/>
                  </a:lnTo>
                  <a:lnTo>
                    <a:pt x="116" y="1626"/>
                  </a:lnTo>
                  <a:lnTo>
                    <a:pt x="125" y="1634"/>
                  </a:lnTo>
                  <a:lnTo>
                    <a:pt x="135" y="1610"/>
                  </a:lnTo>
                  <a:lnTo>
                    <a:pt x="128" y="1591"/>
                  </a:lnTo>
                  <a:lnTo>
                    <a:pt x="140" y="1563"/>
                  </a:lnTo>
                  <a:lnTo>
                    <a:pt x="114" y="1563"/>
                  </a:lnTo>
                  <a:lnTo>
                    <a:pt x="92" y="1551"/>
                  </a:lnTo>
                  <a:lnTo>
                    <a:pt x="85" y="1530"/>
                  </a:lnTo>
                  <a:lnTo>
                    <a:pt x="97" y="1504"/>
                  </a:lnTo>
                  <a:lnTo>
                    <a:pt x="62" y="1508"/>
                  </a:lnTo>
                  <a:lnTo>
                    <a:pt x="54" y="1499"/>
                  </a:lnTo>
                  <a:lnTo>
                    <a:pt x="19" y="1513"/>
                  </a:lnTo>
                  <a:lnTo>
                    <a:pt x="24" y="1487"/>
                  </a:lnTo>
                  <a:lnTo>
                    <a:pt x="9" y="1470"/>
                  </a:lnTo>
                  <a:lnTo>
                    <a:pt x="0" y="1442"/>
                  </a:lnTo>
                  <a:lnTo>
                    <a:pt x="28" y="1425"/>
                  </a:lnTo>
                  <a:lnTo>
                    <a:pt x="43" y="1454"/>
                  </a:lnTo>
                  <a:lnTo>
                    <a:pt x="57" y="1454"/>
                  </a:lnTo>
                  <a:lnTo>
                    <a:pt x="69" y="1418"/>
                  </a:lnTo>
                  <a:lnTo>
                    <a:pt x="88" y="1402"/>
                  </a:lnTo>
                  <a:lnTo>
                    <a:pt x="109" y="1392"/>
                  </a:lnTo>
                  <a:lnTo>
                    <a:pt x="137" y="1359"/>
                  </a:lnTo>
                  <a:lnTo>
                    <a:pt x="187" y="1338"/>
                  </a:lnTo>
                  <a:lnTo>
                    <a:pt x="166" y="1324"/>
                  </a:lnTo>
                  <a:lnTo>
                    <a:pt x="192" y="1310"/>
                  </a:lnTo>
                  <a:lnTo>
                    <a:pt x="182" y="1303"/>
                  </a:lnTo>
                  <a:lnTo>
                    <a:pt x="142" y="1326"/>
                  </a:lnTo>
                  <a:lnTo>
                    <a:pt x="130" y="1324"/>
                  </a:lnTo>
                  <a:lnTo>
                    <a:pt x="123" y="1279"/>
                  </a:lnTo>
                  <a:lnTo>
                    <a:pt x="132" y="1274"/>
                  </a:lnTo>
                  <a:lnTo>
                    <a:pt x="125" y="1258"/>
                  </a:lnTo>
                  <a:lnTo>
                    <a:pt x="156" y="1227"/>
                  </a:lnTo>
                  <a:lnTo>
                    <a:pt x="182" y="1170"/>
                  </a:lnTo>
                  <a:lnTo>
                    <a:pt x="199" y="1168"/>
                  </a:lnTo>
                  <a:lnTo>
                    <a:pt x="218" y="1142"/>
                  </a:lnTo>
                  <a:lnTo>
                    <a:pt x="211" y="1118"/>
                  </a:lnTo>
                  <a:lnTo>
                    <a:pt x="218" y="1104"/>
                  </a:lnTo>
                  <a:lnTo>
                    <a:pt x="206" y="1104"/>
                  </a:lnTo>
                  <a:lnTo>
                    <a:pt x="215" y="1035"/>
                  </a:lnTo>
                  <a:lnTo>
                    <a:pt x="211" y="995"/>
                  </a:lnTo>
                  <a:lnTo>
                    <a:pt x="177" y="948"/>
                  </a:lnTo>
                  <a:lnTo>
                    <a:pt x="137" y="905"/>
                  </a:lnTo>
                  <a:lnTo>
                    <a:pt x="151" y="856"/>
                  </a:lnTo>
                  <a:lnTo>
                    <a:pt x="102" y="839"/>
                  </a:lnTo>
                  <a:lnTo>
                    <a:pt x="97" y="806"/>
                  </a:lnTo>
                  <a:lnTo>
                    <a:pt x="109" y="799"/>
                  </a:lnTo>
                  <a:lnTo>
                    <a:pt x="78" y="778"/>
                  </a:lnTo>
                  <a:lnTo>
                    <a:pt x="54" y="778"/>
                  </a:lnTo>
                  <a:lnTo>
                    <a:pt x="54" y="766"/>
                  </a:lnTo>
                  <a:lnTo>
                    <a:pt x="76" y="749"/>
                  </a:lnTo>
                  <a:lnTo>
                    <a:pt x="76" y="733"/>
                  </a:lnTo>
                  <a:lnTo>
                    <a:pt x="66" y="730"/>
                  </a:lnTo>
                  <a:lnTo>
                    <a:pt x="69" y="718"/>
                  </a:lnTo>
                  <a:lnTo>
                    <a:pt x="50" y="704"/>
                  </a:lnTo>
                  <a:lnTo>
                    <a:pt x="57" y="700"/>
                  </a:lnTo>
                  <a:lnTo>
                    <a:pt x="50" y="695"/>
                  </a:lnTo>
                  <a:lnTo>
                    <a:pt x="59" y="681"/>
                  </a:lnTo>
                  <a:lnTo>
                    <a:pt x="90" y="683"/>
                  </a:lnTo>
                  <a:lnTo>
                    <a:pt x="121" y="655"/>
                  </a:lnTo>
                  <a:lnTo>
                    <a:pt x="142" y="669"/>
                  </a:lnTo>
                  <a:lnTo>
                    <a:pt x="182" y="678"/>
                  </a:lnTo>
                  <a:lnTo>
                    <a:pt x="180" y="657"/>
                  </a:lnTo>
                  <a:lnTo>
                    <a:pt x="166" y="633"/>
                  </a:lnTo>
                  <a:lnTo>
                    <a:pt x="144" y="626"/>
                  </a:lnTo>
                  <a:lnTo>
                    <a:pt x="154" y="619"/>
                  </a:lnTo>
                  <a:lnTo>
                    <a:pt x="184" y="619"/>
                  </a:lnTo>
                  <a:lnTo>
                    <a:pt x="211" y="650"/>
                  </a:lnTo>
                  <a:lnTo>
                    <a:pt x="251" y="645"/>
                  </a:lnTo>
                  <a:lnTo>
                    <a:pt x="263" y="650"/>
                  </a:lnTo>
                  <a:lnTo>
                    <a:pt x="265" y="669"/>
                  </a:lnTo>
                  <a:lnTo>
                    <a:pt x="296" y="669"/>
                  </a:lnTo>
                  <a:lnTo>
                    <a:pt x="300" y="683"/>
                  </a:lnTo>
                  <a:lnTo>
                    <a:pt x="324" y="690"/>
                  </a:lnTo>
                  <a:lnTo>
                    <a:pt x="329" y="666"/>
                  </a:lnTo>
                  <a:lnTo>
                    <a:pt x="315" y="657"/>
                  </a:lnTo>
                  <a:lnTo>
                    <a:pt x="317" y="645"/>
                  </a:lnTo>
                  <a:lnTo>
                    <a:pt x="343" y="659"/>
                  </a:lnTo>
                  <a:lnTo>
                    <a:pt x="352" y="655"/>
                  </a:lnTo>
                  <a:lnTo>
                    <a:pt x="364" y="666"/>
                  </a:lnTo>
                  <a:lnTo>
                    <a:pt x="409" y="636"/>
                  </a:lnTo>
                  <a:lnTo>
                    <a:pt x="494" y="603"/>
                  </a:lnTo>
                  <a:lnTo>
                    <a:pt x="523" y="622"/>
                  </a:lnTo>
                  <a:lnTo>
                    <a:pt x="556" y="591"/>
                  </a:lnTo>
                  <a:lnTo>
                    <a:pt x="563" y="562"/>
                  </a:lnTo>
                  <a:lnTo>
                    <a:pt x="579" y="558"/>
                  </a:lnTo>
                  <a:lnTo>
                    <a:pt x="582" y="536"/>
                  </a:lnTo>
                  <a:lnTo>
                    <a:pt x="535" y="494"/>
                  </a:lnTo>
                  <a:lnTo>
                    <a:pt x="497" y="484"/>
                  </a:lnTo>
                  <a:lnTo>
                    <a:pt x="499" y="454"/>
                  </a:lnTo>
                  <a:lnTo>
                    <a:pt x="525" y="449"/>
                  </a:lnTo>
                  <a:lnTo>
                    <a:pt x="539" y="406"/>
                  </a:lnTo>
                  <a:lnTo>
                    <a:pt x="596" y="404"/>
                  </a:lnTo>
                  <a:lnTo>
                    <a:pt x="629" y="350"/>
                  </a:lnTo>
                  <a:lnTo>
                    <a:pt x="655" y="345"/>
                  </a:lnTo>
                  <a:lnTo>
                    <a:pt x="674" y="302"/>
                  </a:lnTo>
                  <a:lnTo>
                    <a:pt x="707" y="300"/>
                  </a:lnTo>
                  <a:lnTo>
                    <a:pt x="724" y="286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D09B35CE-19F4-BEDD-344A-F41858F97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9524" y="3833886"/>
              <a:ext cx="1061336" cy="1275197"/>
            </a:xfrm>
            <a:custGeom>
              <a:avLst/>
              <a:gdLst>
                <a:gd name="T0" fmla="*/ 170 w 1445"/>
                <a:gd name="T1" fmla="*/ 551 h 1846"/>
                <a:gd name="T2" fmla="*/ 206 w 1445"/>
                <a:gd name="T3" fmla="*/ 574 h 1846"/>
                <a:gd name="T4" fmla="*/ 307 w 1445"/>
                <a:gd name="T5" fmla="*/ 558 h 1846"/>
                <a:gd name="T6" fmla="*/ 416 w 1445"/>
                <a:gd name="T7" fmla="*/ 544 h 1846"/>
                <a:gd name="T8" fmla="*/ 381 w 1445"/>
                <a:gd name="T9" fmla="*/ 444 h 1846"/>
                <a:gd name="T10" fmla="*/ 468 w 1445"/>
                <a:gd name="T11" fmla="*/ 414 h 1846"/>
                <a:gd name="T12" fmla="*/ 535 w 1445"/>
                <a:gd name="T13" fmla="*/ 359 h 1846"/>
                <a:gd name="T14" fmla="*/ 639 w 1445"/>
                <a:gd name="T15" fmla="*/ 314 h 1846"/>
                <a:gd name="T16" fmla="*/ 750 w 1445"/>
                <a:gd name="T17" fmla="*/ 267 h 1846"/>
                <a:gd name="T18" fmla="*/ 849 w 1445"/>
                <a:gd name="T19" fmla="*/ 196 h 1846"/>
                <a:gd name="T20" fmla="*/ 946 w 1445"/>
                <a:gd name="T21" fmla="*/ 127 h 1846"/>
                <a:gd name="T22" fmla="*/ 993 w 1445"/>
                <a:gd name="T23" fmla="*/ 40 h 1846"/>
                <a:gd name="T24" fmla="*/ 1067 w 1445"/>
                <a:gd name="T25" fmla="*/ 64 h 1846"/>
                <a:gd name="T26" fmla="*/ 1161 w 1445"/>
                <a:gd name="T27" fmla="*/ 203 h 1846"/>
                <a:gd name="T28" fmla="*/ 1204 w 1445"/>
                <a:gd name="T29" fmla="*/ 269 h 1846"/>
                <a:gd name="T30" fmla="*/ 1180 w 1445"/>
                <a:gd name="T31" fmla="*/ 383 h 1846"/>
                <a:gd name="T32" fmla="*/ 1130 w 1445"/>
                <a:gd name="T33" fmla="*/ 482 h 1846"/>
                <a:gd name="T34" fmla="*/ 1164 w 1445"/>
                <a:gd name="T35" fmla="*/ 527 h 1846"/>
                <a:gd name="T36" fmla="*/ 1201 w 1445"/>
                <a:gd name="T37" fmla="*/ 600 h 1846"/>
                <a:gd name="T38" fmla="*/ 1152 w 1445"/>
                <a:gd name="T39" fmla="*/ 648 h 1846"/>
                <a:gd name="T40" fmla="*/ 1145 w 1445"/>
                <a:gd name="T41" fmla="*/ 685 h 1846"/>
                <a:gd name="T42" fmla="*/ 1083 w 1445"/>
                <a:gd name="T43" fmla="*/ 709 h 1846"/>
                <a:gd name="T44" fmla="*/ 1078 w 1445"/>
                <a:gd name="T45" fmla="*/ 775 h 1846"/>
                <a:gd name="T46" fmla="*/ 1003 w 1445"/>
                <a:gd name="T47" fmla="*/ 837 h 1846"/>
                <a:gd name="T48" fmla="*/ 1249 w 1445"/>
                <a:gd name="T49" fmla="*/ 858 h 1846"/>
                <a:gd name="T50" fmla="*/ 1367 w 1445"/>
                <a:gd name="T51" fmla="*/ 1054 h 1846"/>
                <a:gd name="T52" fmla="*/ 1369 w 1445"/>
                <a:gd name="T53" fmla="*/ 1239 h 1846"/>
                <a:gd name="T54" fmla="*/ 1445 w 1445"/>
                <a:gd name="T55" fmla="*/ 1416 h 1846"/>
                <a:gd name="T56" fmla="*/ 1410 w 1445"/>
                <a:gd name="T57" fmla="*/ 1518 h 1846"/>
                <a:gd name="T58" fmla="*/ 1355 w 1445"/>
                <a:gd name="T59" fmla="*/ 1723 h 1846"/>
                <a:gd name="T60" fmla="*/ 1279 w 1445"/>
                <a:gd name="T61" fmla="*/ 1846 h 1846"/>
                <a:gd name="T62" fmla="*/ 1194 w 1445"/>
                <a:gd name="T63" fmla="*/ 1825 h 1846"/>
                <a:gd name="T64" fmla="*/ 1057 w 1445"/>
                <a:gd name="T65" fmla="*/ 1785 h 1846"/>
                <a:gd name="T66" fmla="*/ 953 w 1445"/>
                <a:gd name="T67" fmla="*/ 1761 h 1846"/>
                <a:gd name="T68" fmla="*/ 875 w 1445"/>
                <a:gd name="T69" fmla="*/ 1742 h 1846"/>
                <a:gd name="T70" fmla="*/ 754 w 1445"/>
                <a:gd name="T71" fmla="*/ 1660 h 1846"/>
                <a:gd name="T72" fmla="*/ 721 w 1445"/>
                <a:gd name="T73" fmla="*/ 1579 h 1846"/>
                <a:gd name="T74" fmla="*/ 769 w 1445"/>
                <a:gd name="T75" fmla="*/ 1546 h 1846"/>
                <a:gd name="T76" fmla="*/ 686 w 1445"/>
                <a:gd name="T77" fmla="*/ 1416 h 1846"/>
                <a:gd name="T78" fmla="*/ 721 w 1445"/>
                <a:gd name="T79" fmla="*/ 1333 h 1846"/>
                <a:gd name="T80" fmla="*/ 648 w 1445"/>
                <a:gd name="T81" fmla="*/ 1284 h 1846"/>
                <a:gd name="T82" fmla="*/ 572 w 1445"/>
                <a:gd name="T83" fmla="*/ 1234 h 1846"/>
                <a:gd name="T84" fmla="*/ 492 w 1445"/>
                <a:gd name="T85" fmla="*/ 1251 h 1846"/>
                <a:gd name="T86" fmla="*/ 383 w 1445"/>
                <a:gd name="T87" fmla="*/ 1303 h 1846"/>
                <a:gd name="T88" fmla="*/ 322 w 1445"/>
                <a:gd name="T89" fmla="*/ 1319 h 1846"/>
                <a:gd name="T90" fmla="*/ 244 w 1445"/>
                <a:gd name="T91" fmla="*/ 1329 h 1846"/>
                <a:gd name="T92" fmla="*/ 161 w 1445"/>
                <a:gd name="T93" fmla="*/ 1307 h 1846"/>
                <a:gd name="T94" fmla="*/ 192 w 1445"/>
                <a:gd name="T95" fmla="*/ 1199 h 1846"/>
                <a:gd name="T96" fmla="*/ 237 w 1445"/>
                <a:gd name="T97" fmla="*/ 1085 h 1846"/>
                <a:gd name="T98" fmla="*/ 151 w 1445"/>
                <a:gd name="T99" fmla="*/ 1028 h 1846"/>
                <a:gd name="T100" fmla="*/ 64 w 1445"/>
                <a:gd name="T101" fmla="*/ 962 h 1846"/>
                <a:gd name="T102" fmla="*/ 33 w 1445"/>
                <a:gd name="T103" fmla="*/ 903 h 1846"/>
                <a:gd name="T104" fmla="*/ 9 w 1445"/>
                <a:gd name="T105" fmla="*/ 834 h 1846"/>
                <a:gd name="T106" fmla="*/ 9 w 1445"/>
                <a:gd name="T107" fmla="*/ 778 h 1846"/>
                <a:gd name="T108" fmla="*/ 47 w 1445"/>
                <a:gd name="T109" fmla="*/ 719 h 1846"/>
                <a:gd name="T110" fmla="*/ 109 w 1445"/>
                <a:gd name="T111" fmla="*/ 629 h 1846"/>
                <a:gd name="T112" fmla="*/ 177 w 1445"/>
                <a:gd name="T113" fmla="*/ 588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5" h="1846">
                  <a:moveTo>
                    <a:pt x="177" y="588"/>
                  </a:moveTo>
                  <a:lnTo>
                    <a:pt x="189" y="586"/>
                  </a:lnTo>
                  <a:lnTo>
                    <a:pt x="189" y="577"/>
                  </a:lnTo>
                  <a:lnTo>
                    <a:pt x="177" y="572"/>
                  </a:lnTo>
                  <a:lnTo>
                    <a:pt x="177" y="548"/>
                  </a:lnTo>
                  <a:lnTo>
                    <a:pt x="170" y="551"/>
                  </a:lnTo>
                  <a:lnTo>
                    <a:pt x="166" y="529"/>
                  </a:lnTo>
                  <a:lnTo>
                    <a:pt x="182" y="525"/>
                  </a:lnTo>
                  <a:lnTo>
                    <a:pt x="192" y="551"/>
                  </a:lnTo>
                  <a:lnTo>
                    <a:pt x="201" y="541"/>
                  </a:lnTo>
                  <a:lnTo>
                    <a:pt x="211" y="551"/>
                  </a:lnTo>
                  <a:lnTo>
                    <a:pt x="206" y="574"/>
                  </a:lnTo>
                  <a:lnTo>
                    <a:pt x="225" y="572"/>
                  </a:lnTo>
                  <a:lnTo>
                    <a:pt x="239" y="553"/>
                  </a:lnTo>
                  <a:lnTo>
                    <a:pt x="296" y="527"/>
                  </a:lnTo>
                  <a:lnTo>
                    <a:pt x="296" y="539"/>
                  </a:lnTo>
                  <a:lnTo>
                    <a:pt x="310" y="539"/>
                  </a:lnTo>
                  <a:lnTo>
                    <a:pt x="307" y="558"/>
                  </a:lnTo>
                  <a:lnTo>
                    <a:pt x="317" y="567"/>
                  </a:lnTo>
                  <a:lnTo>
                    <a:pt x="336" y="541"/>
                  </a:lnTo>
                  <a:lnTo>
                    <a:pt x="355" y="574"/>
                  </a:lnTo>
                  <a:lnTo>
                    <a:pt x="402" y="548"/>
                  </a:lnTo>
                  <a:lnTo>
                    <a:pt x="414" y="551"/>
                  </a:lnTo>
                  <a:lnTo>
                    <a:pt x="416" y="544"/>
                  </a:lnTo>
                  <a:lnTo>
                    <a:pt x="397" y="520"/>
                  </a:lnTo>
                  <a:lnTo>
                    <a:pt x="404" y="494"/>
                  </a:lnTo>
                  <a:lnTo>
                    <a:pt x="397" y="480"/>
                  </a:lnTo>
                  <a:lnTo>
                    <a:pt x="381" y="475"/>
                  </a:lnTo>
                  <a:lnTo>
                    <a:pt x="395" y="458"/>
                  </a:lnTo>
                  <a:lnTo>
                    <a:pt x="381" y="444"/>
                  </a:lnTo>
                  <a:lnTo>
                    <a:pt x="414" y="428"/>
                  </a:lnTo>
                  <a:lnTo>
                    <a:pt x="423" y="447"/>
                  </a:lnTo>
                  <a:lnTo>
                    <a:pt x="449" y="463"/>
                  </a:lnTo>
                  <a:lnTo>
                    <a:pt x="475" y="449"/>
                  </a:lnTo>
                  <a:lnTo>
                    <a:pt x="478" y="416"/>
                  </a:lnTo>
                  <a:lnTo>
                    <a:pt x="468" y="414"/>
                  </a:lnTo>
                  <a:lnTo>
                    <a:pt x="473" y="402"/>
                  </a:lnTo>
                  <a:lnTo>
                    <a:pt x="464" y="395"/>
                  </a:lnTo>
                  <a:lnTo>
                    <a:pt x="494" y="388"/>
                  </a:lnTo>
                  <a:lnTo>
                    <a:pt x="492" y="362"/>
                  </a:lnTo>
                  <a:lnTo>
                    <a:pt x="518" y="366"/>
                  </a:lnTo>
                  <a:lnTo>
                    <a:pt x="535" y="359"/>
                  </a:lnTo>
                  <a:lnTo>
                    <a:pt x="570" y="319"/>
                  </a:lnTo>
                  <a:lnTo>
                    <a:pt x="589" y="338"/>
                  </a:lnTo>
                  <a:lnTo>
                    <a:pt x="605" y="314"/>
                  </a:lnTo>
                  <a:lnTo>
                    <a:pt x="624" y="324"/>
                  </a:lnTo>
                  <a:lnTo>
                    <a:pt x="629" y="312"/>
                  </a:lnTo>
                  <a:lnTo>
                    <a:pt x="639" y="314"/>
                  </a:lnTo>
                  <a:lnTo>
                    <a:pt x="650" y="302"/>
                  </a:lnTo>
                  <a:lnTo>
                    <a:pt x="657" y="279"/>
                  </a:lnTo>
                  <a:lnTo>
                    <a:pt x="665" y="302"/>
                  </a:lnTo>
                  <a:lnTo>
                    <a:pt x="738" y="288"/>
                  </a:lnTo>
                  <a:lnTo>
                    <a:pt x="752" y="276"/>
                  </a:lnTo>
                  <a:lnTo>
                    <a:pt x="750" y="267"/>
                  </a:lnTo>
                  <a:lnTo>
                    <a:pt x="759" y="248"/>
                  </a:lnTo>
                  <a:lnTo>
                    <a:pt x="750" y="231"/>
                  </a:lnTo>
                  <a:lnTo>
                    <a:pt x="762" y="213"/>
                  </a:lnTo>
                  <a:lnTo>
                    <a:pt x="797" y="220"/>
                  </a:lnTo>
                  <a:lnTo>
                    <a:pt x="849" y="203"/>
                  </a:lnTo>
                  <a:lnTo>
                    <a:pt x="849" y="196"/>
                  </a:lnTo>
                  <a:lnTo>
                    <a:pt x="868" y="187"/>
                  </a:lnTo>
                  <a:lnTo>
                    <a:pt x="892" y="194"/>
                  </a:lnTo>
                  <a:lnTo>
                    <a:pt x="896" y="168"/>
                  </a:lnTo>
                  <a:lnTo>
                    <a:pt x="929" y="165"/>
                  </a:lnTo>
                  <a:lnTo>
                    <a:pt x="941" y="153"/>
                  </a:lnTo>
                  <a:lnTo>
                    <a:pt x="946" y="127"/>
                  </a:lnTo>
                  <a:lnTo>
                    <a:pt x="934" y="116"/>
                  </a:lnTo>
                  <a:lnTo>
                    <a:pt x="958" y="108"/>
                  </a:lnTo>
                  <a:lnTo>
                    <a:pt x="974" y="87"/>
                  </a:lnTo>
                  <a:lnTo>
                    <a:pt x="996" y="92"/>
                  </a:lnTo>
                  <a:lnTo>
                    <a:pt x="989" y="71"/>
                  </a:lnTo>
                  <a:lnTo>
                    <a:pt x="993" y="40"/>
                  </a:lnTo>
                  <a:lnTo>
                    <a:pt x="979" y="23"/>
                  </a:lnTo>
                  <a:lnTo>
                    <a:pt x="998" y="16"/>
                  </a:lnTo>
                  <a:lnTo>
                    <a:pt x="1012" y="0"/>
                  </a:lnTo>
                  <a:lnTo>
                    <a:pt x="1048" y="14"/>
                  </a:lnTo>
                  <a:lnTo>
                    <a:pt x="1034" y="56"/>
                  </a:lnTo>
                  <a:lnTo>
                    <a:pt x="1067" y="64"/>
                  </a:lnTo>
                  <a:lnTo>
                    <a:pt x="1088" y="92"/>
                  </a:lnTo>
                  <a:lnTo>
                    <a:pt x="1112" y="85"/>
                  </a:lnTo>
                  <a:lnTo>
                    <a:pt x="1119" y="92"/>
                  </a:lnTo>
                  <a:lnTo>
                    <a:pt x="1123" y="111"/>
                  </a:lnTo>
                  <a:lnTo>
                    <a:pt x="1119" y="158"/>
                  </a:lnTo>
                  <a:lnTo>
                    <a:pt x="1161" y="203"/>
                  </a:lnTo>
                  <a:lnTo>
                    <a:pt x="1164" y="234"/>
                  </a:lnTo>
                  <a:lnTo>
                    <a:pt x="1173" y="234"/>
                  </a:lnTo>
                  <a:lnTo>
                    <a:pt x="1185" y="224"/>
                  </a:lnTo>
                  <a:lnTo>
                    <a:pt x="1213" y="243"/>
                  </a:lnTo>
                  <a:lnTo>
                    <a:pt x="1213" y="243"/>
                  </a:lnTo>
                  <a:lnTo>
                    <a:pt x="1204" y="269"/>
                  </a:lnTo>
                  <a:lnTo>
                    <a:pt x="1223" y="295"/>
                  </a:lnTo>
                  <a:lnTo>
                    <a:pt x="1213" y="317"/>
                  </a:lnTo>
                  <a:lnTo>
                    <a:pt x="1230" y="326"/>
                  </a:lnTo>
                  <a:lnTo>
                    <a:pt x="1220" y="371"/>
                  </a:lnTo>
                  <a:lnTo>
                    <a:pt x="1201" y="388"/>
                  </a:lnTo>
                  <a:lnTo>
                    <a:pt x="1180" y="383"/>
                  </a:lnTo>
                  <a:lnTo>
                    <a:pt x="1164" y="366"/>
                  </a:lnTo>
                  <a:lnTo>
                    <a:pt x="1135" y="397"/>
                  </a:lnTo>
                  <a:lnTo>
                    <a:pt x="1126" y="432"/>
                  </a:lnTo>
                  <a:lnTo>
                    <a:pt x="1145" y="463"/>
                  </a:lnTo>
                  <a:lnTo>
                    <a:pt x="1123" y="477"/>
                  </a:lnTo>
                  <a:lnTo>
                    <a:pt x="1130" y="482"/>
                  </a:lnTo>
                  <a:lnTo>
                    <a:pt x="1130" y="494"/>
                  </a:lnTo>
                  <a:lnTo>
                    <a:pt x="1116" y="503"/>
                  </a:lnTo>
                  <a:lnTo>
                    <a:pt x="1130" y="515"/>
                  </a:lnTo>
                  <a:lnTo>
                    <a:pt x="1152" y="513"/>
                  </a:lnTo>
                  <a:lnTo>
                    <a:pt x="1147" y="529"/>
                  </a:lnTo>
                  <a:lnTo>
                    <a:pt x="1164" y="527"/>
                  </a:lnTo>
                  <a:lnTo>
                    <a:pt x="1166" y="539"/>
                  </a:lnTo>
                  <a:lnTo>
                    <a:pt x="1175" y="539"/>
                  </a:lnTo>
                  <a:lnTo>
                    <a:pt x="1185" y="562"/>
                  </a:lnTo>
                  <a:lnTo>
                    <a:pt x="1183" y="579"/>
                  </a:lnTo>
                  <a:lnTo>
                    <a:pt x="1199" y="584"/>
                  </a:lnTo>
                  <a:lnTo>
                    <a:pt x="1201" y="600"/>
                  </a:lnTo>
                  <a:lnTo>
                    <a:pt x="1211" y="610"/>
                  </a:lnTo>
                  <a:lnTo>
                    <a:pt x="1204" y="645"/>
                  </a:lnTo>
                  <a:lnTo>
                    <a:pt x="1187" y="645"/>
                  </a:lnTo>
                  <a:lnTo>
                    <a:pt x="1183" y="633"/>
                  </a:lnTo>
                  <a:lnTo>
                    <a:pt x="1161" y="636"/>
                  </a:lnTo>
                  <a:lnTo>
                    <a:pt x="1152" y="648"/>
                  </a:lnTo>
                  <a:lnTo>
                    <a:pt x="1168" y="664"/>
                  </a:lnTo>
                  <a:lnTo>
                    <a:pt x="1168" y="664"/>
                  </a:lnTo>
                  <a:lnTo>
                    <a:pt x="1171" y="667"/>
                  </a:lnTo>
                  <a:lnTo>
                    <a:pt x="1171" y="667"/>
                  </a:lnTo>
                  <a:lnTo>
                    <a:pt x="1159" y="688"/>
                  </a:lnTo>
                  <a:lnTo>
                    <a:pt x="1145" y="685"/>
                  </a:lnTo>
                  <a:lnTo>
                    <a:pt x="1130" y="667"/>
                  </a:lnTo>
                  <a:lnTo>
                    <a:pt x="1130" y="676"/>
                  </a:lnTo>
                  <a:lnTo>
                    <a:pt x="1109" y="683"/>
                  </a:lnTo>
                  <a:lnTo>
                    <a:pt x="1107" y="693"/>
                  </a:lnTo>
                  <a:lnTo>
                    <a:pt x="1083" y="700"/>
                  </a:lnTo>
                  <a:lnTo>
                    <a:pt x="1083" y="709"/>
                  </a:lnTo>
                  <a:lnTo>
                    <a:pt x="1069" y="719"/>
                  </a:lnTo>
                  <a:lnTo>
                    <a:pt x="1069" y="733"/>
                  </a:lnTo>
                  <a:lnTo>
                    <a:pt x="1097" y="754"/>
                  </a:lnTo>
                  <a:lnTo>
                    <a:pt x="1090" y="763"/>
                  </a:lnTo>
                  <a:lnTo>
                    <a:pt x="1095" y="794"/>
                  </a:lnTo>
                  <a:lnTo>
                    <a:pt x="1078" y="775"/>
                  </a:lnTo>
                  <a:lnTo>
                    <a:pt x="1069" y="782"/>
                  </a:lnTo>
                  <a:lnTo>
                    <a:pt x="1050" y="771"/>
                  </a:lnTo>
                  <a:lnTo>
                    <a:pt x="1036" y="799"/>
                  </a:lnTo>
                  <a:lnTo>
                    <a:pt x="1041" y="811"/>
                  </a:lnTo>
                  <a:lnTo>
                    <a:pt x="1019" y="811"/>
                  </a:lnTo>
                  <a:lnTo>
                    <a:pt x="1003" y="837"/>
                  </a:lnTo>
                  <a:lnTo>
                    <a:pt x="1050" y="877"/>
                  </a:lnTo>
                  <a:lnTo>
                    <a:pt x="1060" y="908"/>
                  </a:lnTo>
                  <a:lnTo>
                    <a:pt x="1069" y="917"/>
                  </a:lnTo>
                  <a:lnTo>
                    <a:pt x="1119" y="910"/>
                  </a:lnTo>
                  <a:lnTo>
                    <a:pt x="1164" y="886"/>
                  </a:lnTo>
                  <a:lnTo>
                    <a:pt x="1249" y="858"/>
                  </a:lnTo>
                  <a:lnTo>
                    <a:pt x="1287" y="865"/>
                  </a:lnTo>
                  <a:lnTo>
                    <a:pt x="1331" y="912"/>
                  </a:lnTo>
                  <a:lnTo>
                    <a:pt x="1353" y="967"/>
                  </a:lnTo>
                  <a:lnTo>
                    <a:pt x="1346" y="1005"/>
                  </a:lnTo>
                  <a:lnTo>
                    <a:pt x="1369" y="1024"/>
                  </a:lnTo>
                  <a:lnTo>
                    <a:pt x="1367" y="1054"/>
                  </a:lnTo>
                  <a:lnTo>
                    <a:pt x="1393" y="1106"/>
                  </a:lnTo>
                  <a:lnTo>
                    <a:pt x="1424" y="1106"/>
                  </a:lnTo>
                  <a:lnTo>
                    <a:pt x="1426" y="1111"/>
                  </a:lnTo>
                  <a:lnTo>
                    <a:pt x="1402" y="1149"/>
                  </a:lnTo>
                  <a:lnTo>
                    <a:pt x="1355" y="1177"/>
                  </a:lnTo>
                  <a:lnTo>
                    <a:pt x="1369" y="1239"/>
                  </a:lnTo>
                  <a:lnTo>
                    <a:pt x="1393" y="1277"/>
                  </a:lnTo>
                  <a:lnTo>
                    <a:pt x="1393" y="1277"/>
                  </a:lnTo>
                  <a:lnTo>
                    <a:pt x="1388" y="1305"/>
                  </a:lnTo>
                  <a:lnTo>
                    <a:pt x="1417" y="1383"/>
                  </a:lnTo>
                  <a:lnTo>
                    <a:pt x="1405" y="1402"/>
                  </a:lnTo>
                  <a:lnTo>
                    <a:pt x="1445" y="1416"/>
                  </a:lnTo>
                  <a:lnTo>
                    <a:pt x="1436" y="1447"/>
                  </a:lnTo>
                  <a:lnTo>
                    <a:pt x="1417" y="1466"/>
                  </a:lnTo>
                  <a:lnTo>
                    <a:pt x="1424" y="1473"/>
                  </a:lnTo>
                  <a:lnTo>
                    <a:pt x="1440" y="1459"/>
                  </a:lnTo>
                  <a:lnTo>
                    <a:pt x="1438" y="1478"/>
                  </a:lnTo>
                  <a:lnTo>
                    <a:pt x="1410" y="1518"/>
                  </a:lnTo>
                  <a:lnTo>
                    <a:pt x="1433" y="1544"/>
                  </a:lnTo>
                  <a:lnTo>
                    <a:pt x="1374" y="1601"/>
                  </a:lnTo>
                  <a:lnTo>
                    <a:pt x="1369" y="1615"/>
                  </a:lnTo>
                  <a:lnTo>
                    <a:pt x="1381" y="1615"/>
                  </a:lnTo>
                  <a:lnTo>
                    <a:pt x="1360" y="1660"/>
                  </a:lnTo>
                  <a:lnTo>
                    <a:pt x="1355" y="1723"/>
                  </a:lnTo>
                  <a:lnTo>
                    <a:pt x="1327" y="1766"/>
                  </a:lnTo>
                  <a:lnTo>
                    <a:pt x="1317" y="1802"/>
                  </a:lnTo>
                  <a:lnTo>
                    <a:pt x="1317" y="1802"/>
                  </a:lnTo>
                  <a:lnTo>
                    <a:pt x="1310" y="1820"/>
                  </a:lnTo>
                  <a:lnTo>
                    <a:pt x="1310" y="1820"/>
                  </a:lnTo>
                  <a:lnTo>
                    <a:pt x="1279" y="1846"/>
                  </a:lnTo>
                  <a:lnTo>
                    <a:pt x="1279" y="1846"/>
                  </a:lnTo>
                  <a:lnTo>
                    <a:pt x="1275" y="1837"/>
                  </a:lnTo>
                  <a:lnTo>
                    <a:pt x="1258" y="1844"/>
                  </a:lnTo>
                  <a:lnTo>
                    <a:pt x="1256" y="1835"/>
                  </a:lnTo>
                  <a:lnTo>
                    <a:pt x="1235" y="1837"/>
                  </a:lnTo>
                  <a:lnTo>
                    <a:pt x="1194" y="1825"/>
                  </a:lnTo>
                  <a:lnTo>
                    <a:pt x="1168" y="1802"/>
                  </a:lnTo>
                  <a:lnTo>
                    <a:pt x="1123" y="1790"/>
                  </a:lnTo>
                  <a:lnTo>
                    <a:pt x="1097" y="1761"/>
                  </a:lnTo>
                  <a:lnTo>
                    <a:pt x="1090" y="1778"/>
                  </a:lnTo>
                  <a:lnTo>
                    <a:pt x="1071" y="1771"/>
                  </a:lnTo>
                  <a:lnTo>
                    <a:pt x="1057" y="1785"/>
                  </a:lnTo>
                  <a:lnTo>
                    <a:pt x="1015" y="1754"/>
                  </a:lnTo>
                  <a:lnTo>
                    <a:pt x="998" y="1773"/>
                  </a:lnTo>
                  <a:lnTo>
                    <a:pt x="979" y="1776"/>
                  </a:lnTo>
                  <a:lnTo>
                    <a:pt x="977" y="1764"/>
                  </a:lnTo>
                  <a:lnTo>
                    <a:pt x="970" y="1768"/>
                  </a:lnTo>
                  <a:lnTo>
                    <a:pt x="953" y="1761"/>
                  </a:lnTo>
                  <a:lnTo>
                    <a:pt x="955" y="1771"/>
                  </a:lnTo>
                  <a:lnTo>
                    <a:pt x="941" y="1776"/>
                  </a:lnTo>
                  <a:lnTo>
                    <a:pt x="918" y="1766"/>
                  </a:lnTo>
                  <a:lnTo>
                    <a:pt x="915" y="1750"/>
                  </a:lnTo>
                  <a:lnTo>
                    <a:pt x="896" y="1740"/>
                  </a:lnTo>
                  <a:lnTo>
                    <a:pt x="875" y="1742"/>
                  </a:lnTo>
                  <a:lnTo>
                    <a:pt x="854" y="1726"/>
                  </a:lnTo>
                  <a:lnTo>
                    <a:pt x="837" y="1695"/>
                  </a:lnTo>
                  <a:lnTo>
                    <a:pt x="832" y="1660"/>
                  </a:lnTo>
                  <a:lnTo>
                    <a:pt x="797" y="1664"/>
                  </a:lnTo>
                  <a:lnTo>
                    <a:pt x="802" y="1648"/>
                  </a:lnTo>
                  <a:lnTo>
                    <a:pt x="754" y="1660"/>
                  </a:lnTo>
                  <a:lnTo>
                    <a:pt x="754" y="1671"/>
                  </a:lnTo>
                  <a:lnTo>
                    <a:pt x="754" y="1671"/>
                  </a:lnTo>
                  <a:lnTo>
                    <a:pt x="714" y="1627"/>
                  </a:lnTo>
                  <a:lnTo>
                    <a:pt x="719" y="1610"/>
                  </a:lnTo>
                  <a:lnTo>
                    <a:pt x="710" y="1596"/>
                  </a:lnTo>
                  <a:lnTo>
                    <a:pt x="721" y="1579"/>
                  </a:lnTo>
                  <a:lnTo>
                    <a:pt x="731" y="1589"/>
                  </a:lnTo>
                  <a:lnTo>
                    <a:pt x="731" y="1577"/>
                  </a:lnTo>
                  <a:lnTo>
                    <a:pt x="743" y="1567"/>
                  </a:lnTo>
                  <a:lnTo>
                    <a:pt x="738" y="1560"/>
                  </a:lnTo>
                  <a:lnTo>
                    <a:pt x="754" y="1560"/>
                  </a:lnTo>
                  <a:lnTo>
                    <a:pt x="769" y="1546"/>
                  </a:lnTo>
                  <a:lnTo>
                    <a:pt x="778" y="1475"/>
                  </a:lnTo>
                  <a:lnTo>
                    <a:pt x="757" y="1480"/>
                  </a:lnTo>
                  <a:lnTo>
                    <a:pt x="750" y="1466"/>
                  </a:lnTo>
                  <a:lnTo>
                    <a:pt x="710" y="1459"/>
                  </a:lnTo>
                  <a:lnTo>
                    <a:pt x="710" y="1433"/>
                  </a:lnTo>
                  <a:lnTo>
                    <a:pt x="686" y="1416"/>
                  </a:lnTo>
                  <a:lnTo>
                    <a:pt x="683" y="1404"/>
                  </a:lnTo>
                  <a:lnTo>
                    <a:pt x="707" y="1395"/>
                  </a:lnTo>
                  <a:lnTo>
                    <a:pt x="719" y="1378"/>
                  </a:lnTo>
                  <a:lnTo>
                    <a:pt x="705" y="1369"/>
                  </a:lnTo>
                  <a:lnTo>
                    <a:pt x="710" y="1338"/>
                  </a:lnTo>
                  <a:lnTo>
                    <a:pt x="721" y="1333"/>
                  </a:lnTo>
                  <a:lnTo>
                    <a:pt x="719" y="1324"/>
                  </a:lnTo>
                  <a:lnTo>
                    <a:pt x="700" y="1322"/>
                  </a:lnTo>
                  <a:lnTo>
                    <a:pt x="698" y="1277"/>
                  </a:lnTo>
                  <a:lnTo>
                    <a:pt x="665" y="1293"/>
                  </a:lnTo>
                  <a:lnTo>
                    <a:pt x="665" y="1284"/>
                  </a:lnTo>
                  <a:lnTo>
                    <a:pt x="648" y="1284"/>
                  </a:lnTo>
                  <a:lnTo>
                    <a:pt x="641" y="1277"/>
                  </a:lnTo>
                  <a:lnTo>
                    <a:pt x="639" y="1265"/>
                  </a:lnTo>
                  <a:lnTo>
                    <a:pt x="610" y="1267"/>
                  </a:lnTo>
                  <a:lnTo>
                    <a:pt x="596" y="1258"/>
                  </a:lnTo>
                  <a:lnTo>
                    <a:pt x="589" y="1262"/>
                  </a:lnTo>
                  <a:lnTo>
                    <a:pt x="572" y="1234"/>
                  </a:lnTo>
                  <a:lnTo>
                    <a:pt x="553" y="1225"/>
                  </a:lnTo>
                  <a:lnTo>
                    <a:pt x="527" y="1243"/>
                  </a:lnTo>
                  <a:lnTo>
                    <a:pt x="530" y="1229"/>
                  </a:lnTo>
                  <a:lnTo>
                    <a:pt x="506" y="1239"/>
                  </a:lnTo>
                  <a:lnTo>
                    <a:pt x="499" y="1229"/>
                  </a:lnTo>
                  <a:lnTo>
                    <a:pt x="492" y="1251"/>
                  </a:lnTo>
                  <a:lnTo>
                    <a:pt x="473" y="1246"/>
                  </a:lnTo>
                  <a:lnTo>
                    <a:pt x="461" y="1260"/>
                  </a:lnTo>
                  <a:lnTo>
                    <a:pt x="454" y="1255"/>
                  </a:lnTo>
                  <a:lnTo>
                    <a:pt x="435" y="1277"/>
                  </a:lnTo>
                  <a:lnTo>
                    <a:pt x="421" y="1269"/>
                  </a:lnTo>
                  <a:lnTo>
                    <a:pt x="383" y="1303"/>
                  </a:lnTo>
                  <a:lnTo>
                    <a:pt x="359" y="1305"/>
                  </a:lnTo>
                  <a:lnTo>
                    <a:pt x="348" y="1322"/>
                  </a:lnTo>
                  <a:lnTo>
                    <a:pt x="345" y="1310"/>
                  </a:lnTo>
                  <a:lnTo>
                    <a:pt x="331" y="1314"/>
                  </a:lnTo>
                  <a:lnTo>
                    <a:pt x="324" y="1307"/>
                  </a:lnTo>
                  <a:lnTo>
                    <a:pt x="322" y="1319"/>
                  </a:lnTo>
                  <a:lnTo>
                    <a:pt x="312" y="1317"/>
                  </a:lnTo>
                  <a:lnTo>
                    <a:pt x="298" y="1329"/>
                  </a:lnTo>
                  <a:lnTo>
                    <a:pt x="298" y="1338"/>
                  </a:lnTo>
                  <a:lnTo>
                    <a:pt x="284" y="1336"/>
                  </a:lnTo>
                  <a:lnTo>
                    <a:pt x="272" y="1317"/>
                  </a:lnTo>
                  <a:lnTo>
                    <a:pt x="244" y="1329"/>
                  </a:lnTo>
                  <a:lnTo>
                    <a:pt x="218" y="1314"/>
                  </a:lnTo>
                  <a:lnTo>
                    <a:pt x="206" y="1319"/>
                  </a:lnTo>
                  <a:lnTo>
                    <a:pt x="192" y="1310"/>
                  </a:lnTo>
                  <a:lnTo>
                    <a:pt x="184" y="1314"/>
                  </a:lnTo>
                  <a:lnTo>
                    <a:pt x="161" y="1307"/>
                  </a:lnTo>
                  <a:lnTo>
                    <a:pt x="161" y="1307"/>
                  </a:lnTo>
                  <a:lnTo>
                    <a:pt x="147" y="1288"/>
                  </a:lnTo>
                  <a:lnTo>
                    <a:pt x="163" y="1284"/>
                  </a:lnTo>
                  <a:lnTo>
                    <a:pt x="158" y="1267"/>
                  </a:lnTo>
                  <a:lnTo>
                    <a:pt x="187" y="1243"/>
                  </a:lnTo>
                  <a:lnTo>
                    <a:pt x="199" y="1210"/>
                  </a:lnTo>
                  <a:lnTo>
                    <a:pt x="192" y="1199"/>
                  </a:lnTo>
                  <a:lnTo>
                    <a:pt x="239" y="1156"/>
                  </a:lnTo>
                  <a:lnTo>
                    <a:pt x="232" y="1144"/>
                  </a:lnTo>
                  <a:lnTo>
                    <a:pt x="244" y="1149"/>
                  </a:lnTo>
                  <a:lnTo>
                    <a:pt x="234" y="1123"/>
                  </a:lnTo>
                  <a:lnTo>
                    <a:pt x="244" y="1111"/>
                  </a:lnTo>
                  <a:lnTo>
                    <a:pt x="237" y="1085"/>
                  </a:lnTo>
                  <a:lnTo>
                    <a:pt x="251" y="1066"/>
                  </a:lnTo>
                  <a:lnTo>
                    <a:pt x="241" y="1076"/>
                  </a:lnTo>
                  <a:lnTo>
                    <a:pt x="218" y="1054"/>
                  </a:lnTo>
                  <a:lnTo>
                    <a:pt x="192" y="1066"/>
                  </a:lnTo>
                  <a:lnTo>
                    <a:pt x="173" y="1057"/>
                  </a:lnTo>
                  <a:lnTo>
                    <a:pt x="151" y="1028"/>
                  </a:lnTo>
                  <a:lnTo>
                    <a:pt x="128" y="1040"/>
                  </a:lnTo>
                  <a:lnTo>
                    <a:pt x="121" y="1012"/>
                  </a:lnTo>
                  <a:lnTo>
                    <a:pt x="111" y="1014"/>
                  </a:lnTo>
                  <a:lnTo>
                    <a:pt x="73" y="983"/>
                  </a:lnTo>
                  <a:lnTo>
                    <a:pt x="71" y="967"/>
                  </a:lnTo>
                  <a:lnTo>
                    <a:pt x="64" y="962"/>
                  </a:lnTo>
                  <a:lnTo>
                    <a:pt x="66" y="936"/>
                  </a:lnTo>
                  <a:lnTo>
                    <a:pt x="57" y="931"/>
                  </a:lnTo>
                  <a:lnTo>
                    <a:pt x="52" y="938"/>
                  </a:lnTo>
                  <a:lnTo>
                    <a:pt x="47" y="920"/>
                  </a:lnTo>
                  <a:lnTo>
                    <a:pt x="40" y="934"/>
                  </a:lnTo>
                  <a:lnTo>
                    <a:pt x="33" y="903"/>
                  </a:lnTo>
                  <a:lnTo>
                    <a:pt x="17" y="891"/>
                  </a:lnTo>
                  <a:lnTo>
                    <a:pt x="24" y="882"/>
                  </a:lnTo>
                  <a:lnTo>
                    <a:pt x="17" y="877"/>
                  </a:lnTo>
                  <a:lnTo>
                    <a:pt x="21" y="868"/>
                  </a:lnTo>
                  <a:lnTo>
                    <a:pt x="12" y="863"/>
                  </a:lnTo>
                  <a:lnTo>
                    <a:pt x="9" y="834"/>
                  </a:lnTo>
                  <a:lnTo>
                    <a:pt x="0" y="834"/>
                  </a:lnTo>
                  <a:lnTo>
                    <a:pt x="12" y="823"/>
                  </a:lnTo>
                  <a:lnTo>
                    <a:pt x="2" y="820"/>
                  </a:lnTo>
                  <a:lnTo>
                    <a:pt x="5" y="804"/>
                  </a:lnTo>
                  <a:lnTo>
                    <a:pt x="14" y="804"/>
                  </a:lnTo>
                  <a:lnTo>
                    <a:pt x="9" y="778"/>
                  </a:lnTo>
                  <a:lnTo>
                    <a:pt x="26" y="756"/>
                  </a:lnTo>
                  <a:lnTo>
                    <a:pt x="12" y="745"/>
                  </a:lnTo>
                  <a:lnTo>
                    <a:pt x="19" y="733"/>
                  </a:lnTo>
                  <a:lnTo>
                    <a:pt x="21" y="723"/>
                  </a:lnTo>
                  <a:lnTo>
                    <a:pt x="28" y="728"/>
                  </a:lnTo>
                  <a:lnTo>
                    <a:pt x="47" y="719"/>
                  </a:lnTo>
                  <a:lnTo>
                    <a:pt x="33" y="683"/>
                  </a:lnTo>
                  <a:lnTo>
                    <a:pt x="40" y="669"/>
                  </a:lnTo>
                  <a:lnTo>
                    <a:pt x="52" y="667"/>
                  </a:lnTo>
                  <a:lnTo>
                    <a:pt x="62" y="648"/>
                  </a:lnTo>
                  <a:lnTo>
                    <a:pt x="102" y="638"/>
                  </a:lnTo>
                  <a:lnTo>
                    <a:pt x="109" y="629"/>
                  </a:lnTo>
                  <a:lnTo>
                    <a:pt x="104" y="615"/>
                  </a:lnTo>
                  <a:lnTo>
                    <a:pt x="121" y="588"/>
                  </a:lnTo>
                  <a:lnTo>
                    <a:pt x="135" y="588"/>
                  </a:lnTo>
                  <a:lnTo>
                    <a:pt x="151" y="605"/>
                  </a:lnTo>
                  <a:lnTo>
                    <a:pt x="151" y="596"/>
                  </a:lnTo>
                  <a:lnTo>
                    <a:pt x="177" y="588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2FA8527C-41B6-9CD5-07FF-7E39FAE4A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494" y="4680103"/>
              <a:ext cx="463462" cy="336414"/>
            </a:xfrm>
            <a:custGeom>
              <a:avLst/>
              <a:gdLst>
                <a:gd name="T0" fmla="*/ 37 w 631"/>
                <a:gd name="T1" fmla="*/ 89 h 487"/>
                <a:gd name="T2" fmla="*/ 59 w 631"/>
                <a:gd name="T3" fmla="*/ 94 h 487"/>
                <a:gd name="T4" fmla="*/ 97 w 631"/>
                <a:gd name="T5" fmla="*/ 104 h 487"/>
                <a:gd name="T6" fmla="*/ 137 w 631"/>
                <a:gd name="T7" fmla="*/ 111 h 487"/>
                <a:gd name="T8" fmla="*/ 151 w 631"/>
                <a:gd name="T9" fmla="*/ 104 h 487"/>
                <a:gd name="T10" fmla="*/ 175 w 631"/>
                <a:gd name="T11" fmla="*/ 94 h 487"/>
                <a:gd name="T12" fmla="*/ 184 w 631"/>
                <a:gd name="T13" fmla="*/ 89 h 487"/>
                <a:gd name="T14" fmla="*/ 201 w 631"/>
                <a:gd name="T15" fmla="*/ 97 h 487"/>
                <a:gd name="T16" fmla="*/ 236 w 631"/>
                <a:gd name="T17" fmla="*/ 78 h 487"/>
                <a:gd name="T18" fmla="*/ 288 w 631"/>
                <a:gd name="T19" fmla="*/ 52 h 487"/>
                <a:gd name="T20" fmla="*/ 314 w 631"/>
                <a:gd name="T21" fmla="*/ 35 h 487"/>
                <a:gd name="T22" fmla="*/ 345 w 631"/>
                <a:gd name="T23" fmla="*/ 26 h 487"/>
                <a:gd name="T24" fmla="*/ 359 w 631"/>
                <a:gd name="T25" fmla="*/ 14 h 487"/>
                <a:gd name="T26" fmla="*/ 380 w 631"/>
                <a:gd name="T27" fmla="*/ 18 h 487"/>
                <a:gd name="T28" fmla="*/ 425 w 631"/>
                <a:gd name="T29" fmla="*/ 9 h 487"/>
                <a:gd name="T30" fmla="*/ 449 w 631"/>
                <a:gd name="T31" fmla="*/ 33 h 487"/>
                <a:gd name="T32" fmla="*/ 492 w 631"/>
                <a:gd name="T33" fmla="*/ 40 h 487"/>
                <a:gd name="T34" fmla="*/ 501 w 631"/>
                <a:gd name="T35" fmla="*/ 59 h 487"/>
                <a:gd name="T36" fmla="*/ 518 w 631"/>
                <a:gd name="T37" fmla="*/ 68 h 487"/>
                <a:gd name="T38" fmla="*/ 553 w 631"/>
                <a:gd name="T39" fmla="*/ 97 h 487"/>
                <a:gd name="T40" fmla="*/ 574 w 631"/>
                <a:gd name="T41" fmla="*/ 108 h 487"/>
                <a:gd name="T42" fmla="*/ 558 w 631"/>
                <a:gd name="T43" fmla="*/ 144 h 487"/>
                <a:gd name="T44" fmla="*/ 560 w 631"/>
                <a:gd name="T45" fmla="*/ 170 h 487"/>
                <a:gd name="T46" fmla="*/ 539 w 631"/>
                <a:gd name="T47" fmla="*/ 191 h 487"/>
                <a:gd name="T48" fmla="*/ 563 w 631"/>
                <a:gd name="T49" fmla="*/ 234 h 487"/>
                <a:gd name="T50" fmla="*/ 610 w 631"/>
                <a:gd name="T51" fmla="*/ 255 h 487"/>
                <a:gd name="T52" fmla="*/ 622 w 631"/>
                <a:gd name="T53" fmla="*/ 321 h 487"/>
                <a:gd name="T54" fmla="*/ 591 w 631"/>
                <a:gd name="T55" fmla="*/ 335 h 487"/>
                <a:gd name="T56" fmla="*/ 584 w 631"/>
                <a:gd name="T57" fmla="*/ 352 h 487"/>
                <a:gd name="T58" fmla="*/ 574 w 631"/>
                <a:gd name="T59" fmla="*/ 354 h 487"/>
                <a:gd name="T60" fmla="*/ 572 w 631"/>
                <a:gd name="T61" fmla="*/ 385 h 487"/>
                <a:gd name="T62" fmla="*/ 607 w 631"/>
                <a:gd name="T63" fmla="*/ 446 h 487"/>
                <a:gd name="T64" fmla="*/ 607 w 631"/>
                <a:gd name="T65" fmla="*/ 458 h 487"/>
                <a:gd name="T66" fmla="*/ 565 w 631"/>
                <a:gd name="T67" fmla="*/ 484 h 487"/>
                <a:gd name="T68" fmla="*/ 508 w 631"/>
                <a:gd name="T69" fmla="*/ 484 h 487"/>
                <a:gd name="T70" fmla="*/ 482 w 631"/>
                <a:gd name="T71" fmla="*/ 480 h 487"/>
                <a:gd name="T72" fmla="*/ 451 w 631"/>
                <a:gd name="T73" fmla="*/ 463 h 487"/>
                <a:gd name="T74" fmla="*/ 447 w 631"/>
                <a:gd name="T75" fmla="*/ 449 h 487"/>
                <a:gd name="T76" fmla="*/ 442 w 631"/>
                <a:gd name="T77" fmla="*/ 470 h 487"/>
                <a:gd name="T78" fmla="*/ 404 w 631"/>
                <a:gd name="T79" fmla="*/ 435 h 487"/>
                <a:gd name="T80" fmla="*/ 395 w 631"/>
                <a:gd name="T81" fmla="*/ 418 h 487"/>
                <a:gd name="T82" fmla="*/ 364 w 631"/>
                <a:gd name="T83" fmla="*/ 404 h 487"/>
                <a:gd name="T84" fmla="*/ 324 w 631"/>
                <a:gd name="T85" fmla="*/ 399 h 487"/>
                <a:gd name="T86" fmla="*/ 291 w 631"/>
                <a:gd name="T87" fmla="*/ 394 h 487"/>
                <a:gd name="T88" fmla="*/ 288 w 631"/>
                <a:gd name="T89" fmla="*/ 449 h 487"/>
                <a:gd name="T90" fmla="*/ 231 w 631"/>
                <a:gd name="T91" fmla="*/ 439 h 487"/>
                <a:gd name="T92" fmla="*/ 227 w 631"/>
                <a:gd name="T93" fmla="*/ 402 h 487"/>
                <a:gd name="T94" fmla="*/ 205 w 631"/>
                <a:gd name="T95" fmla="*/ 392 h 487"/>
                <a:gd name="T96" fmla="*/ 184 w 631"/>
                <a:gd name="T97" fmla="*/ 352 h 487"/>
                <a:gd name="T98" fmla="*/ 156 w 631"/>
                <a:gd name="T99" fmla="*/ 314 h 487"/>
                <a:gd name="T100" fmla="*/ 142 w 631"/>
                <a:gd name="T101" fmla="*/ 281 h 487"/>
                <a:gd name="T102" fmla="*/ 125 w 631"/>
                <a:gd name="T103" fmla="*/ 262 h 487"/>
                <a:gd name="T104" fmla="*/ 146 w 631"/>
                <a:gd name="T105" fmla="*/ 255 h 487"/>
                <a:gd name="T106" fmla="*/ 139 w 631"/>
                <a:gd name="T107" fmla="*/ 236 h 487"/>
                <a:gd name="T108" fmla="*/ 118 w 631"/>
                <a:gd name="T109" fmla="*/ 198 h 487"/>
                <a:gd name="T110" fmla="*/ 23 w 631"/>
                <a:gd name="T111" fmla="*/ 163 h 487"/>
                <a:gd name="T112" fmla="*/ 0 w 631"/>
                <a:gd name="T113" fmla="*/ 101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1" h="487">
                  <a:moveTo>
                    <a:pt x="14" y="82"/>
                  </a:moveTo>
                  <a:lnTo>
                    <a:pt x="37" y="89"/>
                  </a:lnTo>
                  <a:lnTo>
                    <a:pt x="45" y="85"/>
                  </a:lnTo>
                  <a:lnTo>
                    <a:pt x="59" y="94"/>
                  </a:lnTo>
                  <a:lnTo>
                    <a:pt x="71" y="89"/>
                  </a:lnTo>
                  <a:lnTo>
                    <a:pt x="97" y="104"/>
                  </a:lnTo>
                  <a:lnTo>
                    <a:pt x="125" y="92"/>
                  </a:lnTo>
                  <a:lnTo>
                    <a:pt x="137" y="111"/>
                  </a:lnTo>
                  <a:lnTo>
                    <a:pt x="151" y="113"/>
                  </a:lnTo>
                  <a:lnTo>
                    <a:pt x="151" y="104"/>
                  </a:lnTo>
                  <a:lnTo>
                    <a:pt x="165" y="92"/>
                  </a:lnTo>
                  <a:lnTo>
                    <a:pt x="175" y="94"/>
                  </a:lnTo>
                  <a:lnTo>
                    <a:pt x="177" y="82"/>
                  </a:lnTo>
                  <a:lnTo>
                    <a:pt x="184" y="89"/>
                  </a:lnTo>
                  <a:lnTo>
                    <a:pt x="198" y="85"/>
                  </a:lnTo>
                  <a:lnTo>
                    <a:pt x="201" y="97"/>
                  </a:lnTo>
                  <a:lnTo>
                    <a:pt x="212" y="80"/>
                  </a:lnTo>
                  <a:lnTo>
                    <a:pt x="236" y="78"/>
                  </a:lnTo>
                  <a:lnTo>
                    <a:pt x="274" y="44"/>
                  </a:lnTo>
                  <a:lnTo>
                    <a:pt x="288" y="52"/>
                  </a:lnTo>
                  <a:lnTo>
                    <a:pt x="307" y="30"/>
                  </a:lnTo>
                  <a:lnTo>
                    <a:pt x="314" y="35"/>
                  </a:lnTo>
                  <a:lnTo>
                    <a:pt x="326" y="21"/>
                  </a:lnTo>
                  <a:lnTo>
                    <a:pt x="345" y="26"/>
                  </a:lnTo>
                  <a:lnTo>
                    <a:pt x="352" y="4"/>
                  </a:lnTo>
                  <a:lnTo>
                    <a:pt x="359" y="14"/>
                  </a:lnTo>
                  <a:lnTo>
                    <a:pt x="383" y="4"/>
                  </a:lnTo>
                  <a:lnTo>
                    <a:pt x="380" y="18"/>
                  </a:lnTo>
                  <a:lnTo>
                    <a:pt x="406" y="0"/>
                  </a:lnTo>
                  <a:lnTo>
                    <a:pt x="425" y="9"/>
                  </a:lnTo>
                  <a:lnTo>
                    <a:pt x="442" y="37"/>
                  </a:lnTo>
                  <a:lnTo>
                    <a:pt x="449" y="33"/>
                  </a:lnTo>
                  <a:lnTo>
                    <a:pt x="463" y="42"/>
                  </a:lnTo>
                  <a:lnTo>
                    <a:pt x="492" y="40"/>
                  </a:lnTo>
                  <a:lnTo>
                    <a:pt x="494" y="52"/>
                  </a:lnTo>
                  <a:lnTo>
                    <a:pt x="501" y="59"/>
                  </a:lnTo>
                  <a:lnTo>
                    <a:pt x="518" y="59"/>
                  </a:lnTo>
                  <a:lnTo>
                    <a:pt x="518" y="68"/>
                  </a:lnTo>
                  <a:lnTo>
                    <a:pt x="551" y="52"/>
                  </a:lnTo>
                  <a:lnTo>
                    <a:pt x="553" y="97"/>
                  </a:lnTo>
                  <a:lnTo>
                    <a:pt x="572" y="99"/>
                  </a:lnTo>
                  <a:lnTo>
                    <a:pt x="574" y="108"/>
                  </a:lnTo>
                  <a:lnTo>
                    <a:pt x="563" y="113"/>
                  </a:lnTo>
                  <a:lnTo>
                    <a:pt x="558" y="144"/>
                  </a:lnTo>
                  <a:lnTo>
                    <a:pt x="572" y="153"/>
                  </a:lnTo>
                  <a:lnTo>
                    <a:pt x="560" y="170"/>
                  </a:lnTo>
                  <a:lnTo>
                    <a:pt x="536" y="179"/>
                  </a:lnTo>
                  <a:lnTo>
                    <a:pt x="539" y="191"/>
                  </a:lnTo>
                  <a:lnTo>
                    <a:pt x="563" y="208"/>
                  </a:lnTo>
                  <a:lnTo>
                    <a:pt x="563" y="234"/>
                  </a:lnTo>
                  <a:lnTo>
                    <a:pt x="603" y="241"/>
                  </a:lnTo>
                  <a:lnTo>
                    <a:pt x="610" y="255"/>
                  </a:lnTo>
                  <a:lnTo>
                    <a:pt x="631" y="250"/>
                  </a:lnTo>
                  <a:lnTo>
                    <a:pt x="622" y="321"/>
                  </a:lnTo>
                  <a:lnTo>
                    <a:pt x="607" y="335"/>
                  </a:lnTo>
                  <a:lnTo>
                    <a:pt x="591" y="335"/>
                  </a:lnTo>
                  <a:lnTo>
                    <a:pt x="596" y="342"/>
                  </a:lnTo>
                  <a:lnTo>
                    <a:pt x="584" y="352"/>
                  </a:lnTo>
                  <a:lnTo>
                    <a:pt x="584" y="364"/>
                  </a:lnTo>
                  <a:lnTo>
                    <a:pt x="574" y="354"/>
                  </a:lnTo>
                  <a:lnTo>
                    <a:pt x="563" y="371"/>
                  </a:lnTo>
                  <a:lnTo>
                    <a:pt x="572" y="385"/>
                  </a:lnTo>
                  <a:lnTo>
                    <a:pt x="567" y="402"/>
                  </a:lnTo>
                  <a:lnTo>
                    <a:pt x="607" y="446"/>
                  </a:lnTo>
                  <a:lnTo>
                    <a:pt x="607" y="446"/>
                  </a:lnTo>
                  <a:lnTo>
                    <a:pt x="607" y="458"/>
                  </a:lnTo>
                  <a:lnTo>
                    <a:pt x="584" y="458"/>
                  </a:lnTo>
                  <a:lnTo>
                    <a:pt x="565" y="484"/>
                  </a:lnTo>
                  <a:lnTo>
                    <a:pt x="536" y="472"/>
                  </a:lnTo>
                  <a:lnTo>
                    <a:pt x="508" y="484"/>
                  </a:lnTo>
                  <a:lnTo>
                    <a:pt x="499" y="470"/>
                  </a:lnTo>
                  <a:lnTo>
                    <a:pt x="482" y="480"/>
                  </a:lnTo>
                  <a:lnTo>
                    <a:pt x="463" y="461"/>
                  </a:lnTo>
                  <a:lnTo>
                    <a:pt x="451" y="463"/>
                  </a:lnTo>
                  <a:lnTo>
                    <a:pt x="456" y="451"/>
                  </a:lnTo>
                  <a:lnTo>
                    <a:pt x="447" y="449"/>
                  </a:lnTo>
                  <a:lnTo>
                    <a:pt x="437" y="454"/>
                  </a:lnTo>
                  <a:lnTo>
                    <a:pt x="442" y="470"/>
                  </a:lnTo>
                  <a:lnTo>
                    <a:pt x="421" y="487"/>
                  </a:lnTo>
                  <a:lnTo>
                    <a:pt x="404" y="435"/>
                  </a:lnTo>
                  <a:lnTo>
                    <a:pt x="409" y="416"/>
                  </a:lnTo>
                  <a:lnTo>
                    <a:pt x="395" y="418"/>
                  </a:lnTo>
                  <a:lnTo>
                    <a:pt x="371" y="397"/>
                  </a:lnTo>
                  <a:lnTo>
                    <a:pt x="364" y="404"/>
                  </a:lnTo>
                  <a:lnTo>
                    <a:pt x="343" y="385"/>
                  </a:lnTo>
                  <a:lnTo>
                    <a:pt x="324" y="399"/>
                  </a:lnTo>
                  <a:lnTo>
                    <a:pt x="305" y="385"/>
                  </a:lnTo>
                  <a:lnTo>
                    <a:pt x="291" y="394"/>
                  </a:lnTo>
                  <a:lnTo>
                    <a:pt x="305" y="425"/>
                  </a:lnTo>
                  <a:lnTo>
                    <a:pt x="288" y="449"/>
                  </a:lnTo>
                  <a:lnTo>
                    <a:pt x="255" y="435"/>
                  </a:lnTo>
                  <a:lnTo>
                    <a:pt x="231" y="439"/>
                  </a:lnTo>
                  <a:lnTo>
                    <a:pt x="215" y="418"/>
                  </a:lnTo>
                  <a:lnTo>
                    <a:pt x="227" y="402"/>
                  </a:lnTo>
                  <a:lnTo>
                    <a:pt x="222" y="390"/>
                  </a:lnTo>
                  <a:lnTo>
                    <a:pt x="205" y="392"/>
                  </a:lnTo>
                  <a:lnTo>
                    <a:pt x="201" y="361"/>
                  </a:lnTo>
                  <a:lnTo>
                    <a:pt x="184" y="352"/>
                  </a:lnTo>
                  <a:lnTo>
                    <a:pt x="189" y="333"/>
                  </a:lnTo>
                  <a:lnTo>
                    <a:pt x="156" y="314"/>
                  </a:lnTo>
                  <a:lnTo>
                    <a:pt x="139" y="295"/>
                  </a:lnTo>
                  <a:lnTo>
                    <a:pt x="142" y="281"/>
                  </a:lnTo>
                  <a:lnTo>
                    <a:pt x="127" y="271"/>
                  </a:lnTo>
                  <a:lnTo>
                    <a:pt x="125" y="262"/>
                  </a:lnTo>
                  <a:lnTo>
                    <a:pt x="139" y="269"/>
                  </a:lnTo>
                  <a:lnTo>
                    <a:pt x="146" y="255"/>
                  </a:lnTo>
                  <a:lnTo>
                    <a:pt x="137" y="250"/>
                  </a:lnTo>
                  <a:lnTo>
                    <a:pt x="139" y="236"/>
                  </a:lnTo>
                  <a:lnTo>
                    <a:pt x="111" y="219"/>
                  </a:lnTo>
                  <a:lnTo>
                    <a:pt x="118" y="198"/>
                  </a:lnTo>
                  <a:lnTo>
                    <a:pt x="45" y="151"/>
                  </a:lnTo>
                  <a:lnTo>
                    <a:pt x="23" y="163"/>
                  </a:lnTo>
                  <a:lnTo>
                    <a:pt x="7" y="158"/>
                  </a:lnTo>
                  <a:lnTo>
                    <a:pt x="0" y="101"/>
                  </a:lnTo>
                  <a:lnTo>
                    <a:pt x="14" y="82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38">
              <a:extLst>
                <a:ext uri="{FF2B5EF4-FFF2-40B4-BE49-F238E27FC236}">
                  <a16:creationId xmlns:a16="http://schemas.microsoft.com/office/drawing/2014/main" id="{38582BEF-CC18-DACB-7F5B-4B3F51A88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668" y="3340663"/>
              <a:ext cx="1405076" cy="996118"/>
            </a:xfrm>
            <a:custGeom>
              <a:avLst/>
              <a:gdLst>
                <a:gd name="T0" fmla="*/ 196 w 1913"/>
                <a:gd name="T1" fmla="*/ 522 h 1442"/>
                <a:gd name="T2" fmla="*/ 194 w 1913"/>
                <a:gd name="T3" fmla="*/ 411 h 1442"/>
                <a:gd name="T4" fmla="*/ 191 w 1913"/>
                <a:gd name="T5" fmla="*/ 286 h 1442"/>
                <a:gd name="T6" fmla="*/ 184 w 1913"/>
                <a:gd name="T7" fmla="*/ 196 h 1442"/>
                <a:gd name="T8" fmla="*/ 281 w 1913"/>
                <a:gd name="T9" fmla="*/ 94 h 1442"/>
                <a:gd name="T10" fmla="*/ 402 w 1913"/>
                <a:gd name="T11" fmla="*/ 80 h 1442"/>
                <a:gd name="T12" fmla="*/ 544 w 1913"/>
                <a:gd name="T13" fmla="*/ 35 h 1442"/>
                <a:gd name="T14" fmla="*/ 645 w 1913"/>
                <a:gd name="T15" fmla="*/ 45 h 1442"/>
                <a:gd name="T16" fmla="*/ 669 w 1913"/>
                <a:gd name="T17" fmla="*/ 21 h 1442"/>
                <a:gd name="T18" fmla="*/ 754 w 1913"/>
                <a:gd name="T19" fmla="*/ 61 h 1442"/>
                <a:gd name="T20" fmla="*/ 792 w 1913"/>
                <a:gd name="T21" fmla="*/ 203 h 1442"/>
                <a:gd name="T22" fmla="*/ 839 w 1913"/>
                <a:gd name="T23" fmla="*/ 274 h 1442"/>
                <a:gd name="T24" fmla="*/ 922 w 1913"/>
                <a:gd name="T25" fmla="*/ 222 h 1442"/>
                <a:gd name="T26" fmla="*/ 995 w 1913"/>
                <a:gd name="T27" fmla="*/ 290 h 1442"/>
                <a:gd name="T28" fmla="*/ 1083 w 1913"/>
                <a:gd name="T29" fmla="*/ 298 h 1442"/>
                <a:gd name="T30" fmla="*/ 1227 w 1913"/>
                <a:gd name="T31" fmla="*/ 293 h 1442"/>
                <a:gd name="T32" fmla="*/ 1293 w 1913"/>
                <a:gd name="T33" fmla="*/ 269 h 1442"/>
                <a:gd name="T34" fmla="*/ 1341 w 1913"/>
                <a:gd name="T35" fmla="*/ 179 h 1442"/>
                <a:gd name="T36" fmla="*/ 1447 w 1913"/>
                <a:gd name="T37" fmla="*/ 146 h 1442"/>
                <a:gd name="T38" fmla="*/ 1518 w 1913"/>
                <a:gd name="T39" fmla="*/ 137 h 1442"/>
                <a:gd name="T40" fmla="*/ 1655 w 1913"/>
                <a:gd name="T41" fmla="*/ 130 h 1442"/>
                <a:gd name="T42" fmla="*/ 1729 w 1913"/>
                <a:gd name="T43" fmla="*/ 153 h 1442"/>
                <a:gd name="T44" fmla="*/ 1868 w 1913"/>
                <a:gd name="T45" fmla="*/ 293 h 1442"/>
                <a:gd name="T46" fmla="*/ 1873 w 1913"/>
                <a:gd name="T47" fmla="*/ 586 h 1442"/>
                <a:gd name="T48" fmla="*/ 1781 w 1913"/>
                <a:gd name="T49" fmla="*/ 785 h 1442"/>
                <a:gd name="T50" fmla="*/ 1658 w 1913"/>
                <a:gd name="T51" fmla="*/ 794 h 1442"/>
                <a:gd name="T52" fmla="*/ 1625 w 1913"/>
                <a:gd name="T53" fmla="*/ 650 h 1442"/>
                <a:gd name="T54" fmla="*/ 1532 w 1913"/>
                <a:gd name="T55" fmla="*/ 640 h 1442"/>
                <a:gd name="T56" fmla="*/ 1450 w 1913"/>
                <a:gd name="T57" fmla="*/ 622 h 1442"/>
                <a:gd name="T58" fmla="*/ 1483 w 1913"/>
                <a:gd name="T59" fmla="*/ 683 h 1442"/>
                <a:gd name="T60" fmla="*/ 1494 w 1913"/>
                <a:gd name="T61" fmla="*/ 761 h 1442"/>
                <a:gd name="T62" fmla="*/ 1303 w 1913"/>
                <a:gd name="T63" fmla="*/ 846 h 1442"/>
                <a:gd name="T64" fmla="*/ 1201 w 1913"/>
                <a:gd name="T65" fmla="*/ 903 h 1442"/>
                <a:gd name="T66" fmla="*/ 1045 w 1913"/>
                <a:gd name="T67" fmla="*/ 934 h 1442"/>
                <a:gd name="T68" fmla="*/ 962 w 1913"/>
                <a:gd name="T69" fmla="*/ 1035 h 1442"/>
                <a:gd name="T70" fmla="*/ 856 w 1913"/>
                <a:gd name="T71" fmla="*/ 1064 h 1442"/>
                <a:gd name="T72" fmla="*/ 700 w 1913"/>
                <a:gd name="T73" fmla="*/ 1125 h 1442"/>
                <a:gd name="T74" fmla="*/ 558 w 1913"/>
                <a:gd name="T75" fmla="*/ 1182 h 1442"/>
                <a:gd name="T76" fmla="*/ 362 w 1913"/>
                <a:gd name="T77" fmla="*/ 1272 h 1442"/>
                <a:gd name="T78" fmla="*/ 295 w 1913"/>
                <a:gd name="T79" fmla="*/ 1378 h 1442"/>
                <a:gd name="T80" fmla="*/ 253 w 1913"/>
                <a:gd name="T81" fmla="*/ 1437 h 1442"/>
                <a:gd name="T82" fmla="*/ 198 w 1913"/>
                <a:gd name="T83" fmla="*/ 1347 h 1442"/>
                <a:gd name="T84" fmla="*/ 106 w 1913"/>
                <a:gd name="T85" fmla="*/ 1298 h 1442"/>
                <a:gd name="T86" fmla="*/ 33 w 1913"/>
                <a:gd name="T87" fmla="*/ 1206 h 1442"/>
                <a:gd name="T88" fmla="*/ 42 w 1913"/>
                <a:gd name="T89" fmla="*/ 1161 h 1442"/>
                <a:gd name="T90" fmla="*/ 35 w 1913"/>
                <a:gd name="T91" fmla="*/ 1080 h 1442"/>
                <a:gd name="T92" fmla="*/ 101 w 1913"/>
                <a:gd name="T93" fmla="*/ 1045 h 1442"/>
                <a:gd name="T94" fmla="*/ 154 w 1913"/>
                <a:gd name="T95" fmla="*/ 1071 h 1442"/>
                <a:gd name="T96" fmla="*/ 236 w 1913"/>
                <a:gd name="T97" fmla="*/ 1012 h 1442"/>
                <a:gd name="T98" fmla="*/ 239 w 1913"/>
                <a:gd name="T99" fmla="*/ 908 h 1442"/>
                <a:gd name="T100" fmla="*/ 229 w 1913"/>
                <a:gd name="T101" fmla="*/ 830 h 1442"/>
                <a:gd name="T102" fmla="*/ 288 w 1913"/>
                <a:gd name="T103" fmla="*/ 813 h 1442"/>
                <a:gd name="T104" fmla="*/ 369 w 1913"/>
                <a:gd name="T105" fmla="*/ 759 h 1442"/>
                <a:gd name="T106" fmla="*/ 473 w 1913"/>
                <a:gd name="T107" fmla="*/ 735 h 1442"/>
                <a:gd name="T108" fmla="*/ 388 w 1913"/>
                <a:gd name="T109" fmla="*/ 633 h 1442"/>
                <a:gd name="T110" fmla="*/ 355 w 1913"/>
                <a:gd name="T111" fmla="*/ 579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13" h="1442">
                  <a:moveTo>
                    <a:pt x="248" y="572"/>
                  </a:moveTo>
                  <a:lnTo>
                    <a:pt x="243" y="562"/>
                  </a:lnTo>
                  <a:lnTo>
                    <a:pt x="217" y="560"/>
                  </a:lnTo>
                  <a:lnTo>
                    <a:pt x="210" y="541"/>
                  </a:lnTo>
                  <a:lnTo>
                    <a:pt x="222" y="541"/>
                  </a:lnTo>
                  <a:lnTo>
                    <a:pt x="222" y="532"/>
                  </a:lnTo>
                  <a:lnTo>
                    <a:pt x="196" y="522"/>
                  </a:lnTo>
                  <a:lnTo>
                    <a:pt x="206" y="484"/>
                  </a:lnTo>
                  <a:lnTo>
                    <a:pt x="184" y="484"/>
                  </a:lnTo>
                  <a:lnTo>
                    <a:pt x="182" y="477"/>
                  </a:lnTo>
                  <a:lnTo>
                    <a:pt x="191" y="477"/>
                  </a:lnTo>
                  <a:lnTo>
                    <a:pt x="201" y="454"/>
                  </a:lnTo>
                  <a:lnTo>
                    <a:pt x="198" y="430"/>
                  </a:lnTo>
                  <a:lnTo>
                    <a:pt x="194" y="411"/>
                  </a:lnTo>
                  <a:lnTo>
                    <a:pt x="177" y="404"/>
                  </a:lnTo>
                  <a:lnTo>
                    <a:pt x="182" y="385"/>
                  </a:lnTo>
                  <a:lnTo>
                    <a:pt x="168" y="350"/>
                  </a:lnTo>
                  <a:lnTo>
                    <a:pt x="196" y="342"/>
                  </a:lnTo>
                  <a:lnTo>
                    <a:pt x="196" y="302"/>
                  </a:lnTo>
                  <a:lnTo>
                    <a:pt x="182" y="290"/>
                  </a:lnTo>
                  <a:lnTo>
                    <a:pt x="191" y="286"/>
                  </a:lnTo>
                  <a:lnTo>
                    <a:pt x="184" y="264"/>
                  </a:lnTo>
                  <a:lnTo>
                    <a:pt x="194" y="253"/>
                  </a:lnTo>
                  <a:lnTo>
                    <a:pt x="189" y="243"/>
                  </a:lnTo>
                  <a:lnTo>
                    <a:pt x="172" y="243"/>
                  </a:lnTo>
                  <a:lnTo>
                    <a:pt x="168" y="215"/>
                  </a:lnTo>
                  <a:lnTo>
                    <a:pt x="182" y="210"/>
                  </a:lnTo>
                  <a:lnTo>
                    <a:pt x="184" y="196"/>
                  </a:lnTo>
                  <a:lnTo>
                    <a:pt x="203" y="186"/>
                  </a:lnTo>
                  <a:lnTo>
                    <a:pt x="194" y="156"/>
                  </a:lnTo>
                  <a:lnTo>
                    <a:pt x="220" y="127"/>
                  </a:lnTo>
                  <a:lnTo>
                    <a:pt x="217" y="115"/>
                  </a:lnTo>
                  <a:lnTo>
                    <a:pt x="253" y="118"/>
                  </a:lnTo>
                  <a:lnTo>
                    <a:pt x="284" y="101"/>
                  </a:lnTo>
                  <a:lnTo>
                    <a:pt x="281" y="94"/>
                  </a:lnTo>
                  <a:lnTo>
                    <a:pt x="333" y="99"/>
                  </a:lnTo>
                  <a:lnTo>
                    <a:pt x="345" y="73"/>
                  </a:lnTo>
                  <a:lnTo>
                    <a:pt x="355" y="80"/>
                  </a:lnTo>
                  <a:lnTo>
                    <a:pt x="369" y="75"/>
                  </a:lnTo>
                  <a:lnTo>
                    <a:pt x="371" y="87"/>
                  </a:lnTo>
                  <a:lnTo>
                    <a:pt x="383" y="73"/>
                  </a:lnTo>
                  <a:lnTo>
                    <a:pt x="402" y="80"/>
                  </a:lnTo>
                  <a:lnTo>
                    <a:pt x="428" y="56"/>
                  </a:lnTo>
                  <a:lnTo>
                    <a:pt x="435" y="63"/>
                  </a:lnTo>
                  <a:lnTo>
                    <a:pt x="456" y="56"/>
                  </a:lnTo>
                  <a:lnTo>
                    <a:pt x="444" y="71"/>
                  </a:lnTo>
                  <a:lnTo>
                    <a:pt x="478" y="52"/>
                  </a:lnTo>
                  <a:lnTo>
                    <a:pt x="494" y="19"/>
                  </a:lnTo>
                  <a:lnTo>
                    <a:pt x="544" y="35"/>
                  </a:lnTo>
                  <a:lnTo>
                    <a:pt x="586" y="0"/>
                  </a:lnTo>
                  <a:lnTo>
                    <a:pt x="598" y="9"/>
                  </a:lnTo>
                  <a:lnTo>
                    <a:pt x="600" y="26"/>
                  </a:lnTo>
                  <a:lnTo>
                    <a:pt x="615" y="16"/>
                  </a:lnTo>
                  <a:lnTo>
                    <a:pt x="619" y="35"/>
                  </a:lnTo>
                  <a:lnTo>
                    <a:pt x="638" y="33"/>
                  </a:lnTo>
                  <a:lnTo>
                    <a:pt x="645" y="45"/>
                  </a:lnTo>
                  <a:lnTo>
                    <a:pt x="650" y="33"/>
                  </a:lnTo>
                  <a:lnTo>
                    <a:pt x="662" y="33"/>
                  </a:lnTo>
                  <a:lnTo>
                    <a:pt x="660" y="19"/>
                  </a:lnTo>
                  <a:lnTo>
                    <a:pt x="664" y="21"/>
                  </a:lnTo>
                  <a:lnTo>
                    <a:pt x="664" y="21"/>
                  </a:lnTo>
                  <a:lnTo>
                    <a:pt x="669" y="21"/>
                  </a:lnTo>
                  <a:lnTo>
                    <a:pt x="669" y="21"/>
                  </a:lnTo>
                  <a:lnTo>
                    <a:pt x="669" y="14"/>
                  </a:lnTo>
                  <a:lnTo>
                    <a:pt x="688" y="19"/>
                  </a:lnTo>
                  <a:lnTo>
                    <a:pt x="695" y="45"/>
                  </a:lnTo>
                  <a:lnTo>
                    <a:pt x="714" y="35"/>
                  </a:lnTo>
                  <a:lnTo>
                    <a:pt x="714" y="35"/>
                  </a:lnTo>
                  <a:lnTo>
                    <a:pt x="733" y="73"/>
                  </a:lnTo>
                  <a:lnTo>
                    <a:pt x="754" y="61"/>
                  </a:lnTo>
                  <a:lnTo>
                    <a:pt x="778" y="87"/>
                  </a:lnTo>
                  <a:lnTo>
                    <a:pt x="768" y="111"/>
                  </a:lnTo>
                  <a:lnTo>
                    <a:pt x="792" y="123"/>
                  </a:lnTo>
                  <a:lnTo>
                    <a:pt x="806" y="156"/>
                  </a:lnTo>
                  <a:lnTo>
                    <a:pt x="802" y="184"/>
                  </a:lnTo>
                  <a:lnTo>
                    <a:pt x="792" y="186"/>
                  </a:lnTo>
                  <a:lnTo>
                    <a:pt x="792" y="203"/>
                  </a:lnTo>
                  <a:lnTo>
                    <a:pt x="804" y="227"/>
                  </a:lnTo>
                  <a:lnTo>
                    <a:pt x="787" y="248"/>
                  </a:lnTo>
                  <a:lnTo>
                    <a:pt x="794" y="250"/>
                  </a:lnTo>
                  <a:lnTo>
                    <a:pt x="797" y="238"/>
                  </a:lnTo>
                  <a:lnTo>
                    <a:pt x="811" y="279"/>
                  </a:lnTo>
                  <a:lnTo>
                    <a:pt x="842" y="288"/>
                  </a:lnTo>
                  <a:lnTo>
                    <a:pt x="839" y="274"/>
                  </a:lnTo>
                  <a:lnTo>
                    <a:pt x="854" y="276"/>
                  </a:lnTo>
                  <a:lnTo>
                    <a:pt x="854" y="264"/>
                  </a:lnTo>
                  <a:lnTo>
                    <a:pt x="880" y="250"/>
                  </a:lnTo>
                  <a:lnTo>
                    <a:pt x="877" y="238"/>
                  </a:lnTo>
                  <a:lnTo>
                    <a:pt x="910" y="250"/>
                  </a:lnTo>
                  <a:lnTo>
                    <a:pt x="908" y="238"/>
                  </a:lnTo>
                  <a:lnTo>
                    <a:pt x="922" y="222"/>
                  </a:lnTo>
                  <a:lnTo>
                    <a:pt x="939" y="241"/>
                  </a:lnTo>
                  <a:lnTo>
                    <a:pt x="934" y="253"/>
                  </a:lnTo>
                  <a:lnTo>
                    <a:pt x="950" y="243"/>
                  </a:lnTo>
                  <a:lnTo>
                    <a:pt x="967" y="255"/>
                  </a:lnTo>
                  <a:lnTo>
                    <a:pt x="960" y="262"/>
                  </a:lnTo>
                  <a:lnTo>
                    <a:pt x="995" y="272"/>
                  </a:lnTo>
                  <a:lnTo>
                    <a:pt x="995" y="290"/>
                  </a:lnTo>
                  <a:lnTo>
                    <a:pt x="1005" y="290"/>
                  </a:lnTo>
                  <a:lnTo>
                    <a:pt x="1010" y="302"/>
                  </a:lnTo>
                  <a:lnTo>
                    <a:pt x="1024" y="288"/>
                  </a:lnTo>
                  <a:lnTo>
                    <a:pt x="1036" y="290"/>
                  </a:lnTo>
                  <a:lnTo>
                    <a:pt x="1040" y="305"/>
                  </a:lnTo>
                  <a:lnTo>
                    <a:pt x="1078" y="302"/>
                  </a:lnTo>
                  <a:lnTo>
                    <a:pt x="1083" y="298"/>
                  </a:lnTo>
                  <a:lnTo>
                    <a:pt x="1128" y="312"/>
                  </a:lnTo>
                  <a:lnTo>
                    <a:pt x="1144" y="302"/>
                  </a:lnTo>
                  <a:lnTo>
                    <a:pt x="1147" y="309"/>
                  </a:lnTo>
                  <a:lnTo>
                    <a:pt x="1154" y="302"/>
                  </a:lnTo>
                  <a:lnTo>
                    <a:pt x="1175" y="302"/>
                  </a:lnTo>
                  <a:lnTo>
                    <a:pt x="1185" y="288"/>
                  </a:lnTo>
                  <a:lnTo>
                    <a:pt x="1227" y="293"/>
                  </a:lnTo>
                  <a:lnTo>
                    <a:pt x="1260" y="276"/>
                  </a:lnTo>
                  <a:lnTo>
                    <a:pt x="1267" y="281"/>
                  </a:lnTo>
                  <a:lnTo>
                    <a:pt x="1267" y="298"/>
                  </a:lnTo>
                  <a:lnTo>
                    <a:pt x="1284" y="300"/>
                  </a:lnTo>
                  <a:lnTo>
                    <a:pt x="1286" y="279"/>
                  </a:lnTo>
                  <a:lnTo>
                    <a:pt x="1301" y="279"/>
                  </a:lnTo>
                  <a:lnTo>
                    <a:pt x="1293" y="269"/>
                  </a:lnTo>
                  <a:lnTo>
                    <a:pt x="1312" y="257"/>
                  </a:lnTo>
                  <a:lnTo>
                    <a:pt x="1308" y="241"/>
                  </a:lnTo>
                  <a:lnTo>
                    <a:pt x="1322" y="231"/>
                  </a:lnTo>
                  <a:lnTo>
                    <a:pt x="1305" y="201"/>
                  </a:lnTo>
                  <a:lnTo>
                    <a:pt x="1338" y="201"/>
                  </a:lnTo>
                  <a:lnTo>
                    <a:pt x="1329" y="184"/>
                  </a:lnTo>
                  <a:lnTo>
                    <a:pt x="1341" y="179"/>
                  </a:lnTo>
                  <a:lnTo>
                    <a:pt x="1348" y="158"/>
                  </a:lnTo>
                  <a:lnTo>
                    <a:pt x="1369" y="156"/>
                  </a:lnTo>
                  <a:lnTo>
                    <a:pt x="1362" y="146"/>
                  </a:lnTo>
                  <a:lnTo>
                    <a:pt x="1367" y="137"/>
                  </a:lnTo>
                  <a:lnTo>
                    <a:pt x="1414" y="139"/>
                  </a:lnTo>
                  <a:lnTo>
                    <a:pt x="1433" y="151"/>
                  </a:lnTo>
                  <a:lnTo>
                    <a:pt x="1447" y="146"/>
                  </a:lnTo>
                  <a:lnTo>
                    <a:pt x="1480" y="163"/>
                  </a:lnTo>
                  <a:lnTo>
                    <a:pt x="1480" y="163"/>
                  </a:lnTo>
                  <a:lnTo>
                    <a:pt x="1480" y="168"/>
                  </a:lnTo>
                  <a:lnTo>
                    <a:pt x="1480" y="168"/>
                  </a:lnTo>
                  <a:lnTo>
                    <a:pt x="1485" y="175"/>
                  </a:lnTo>
                  <a:lnTo>
                    <a:pt x="1490" y="160"/>
                  </a:lnTo>
                  <a:lnTo>
                    <a:pt x="1518" y="137"/>
                  </a:lnTo>
                  <a:lnTo>
                    <a:pt x="1554" y="137"/>
                  </a:lnTo>
                  <a:lnTo>
                    <a:pt x="1558" y="123"/>
                  </a:lnTo>
                  <a:lnTo>
                    <a:pt x="1608" y="120"/>
                  </a:lnTo>
                  <a:lnTo>
                    <a:pt x="1613" y="108"/>
                  </a:lnTo>
                  <a:lnTo>
                    <a:pt x="1627" y="101"/>
                  </a:lnTo>
                  <a:lnTo>
                    <a:pt x="1643" y="108"/>
                  </a:lnTo>
                  <a:lnTo>
                    <a:pt x="1655" y="130"/>
                  </a:lnTo>
                  <a:lnTo>
                    <a:pt x="1693" y="127"/>
                  </a:lnTo>
                  <a:lnTo>
                    <a:pt x="1710" y="101"/>
                  </a:lnTo>
                  <a:lnTo>
                    <a:pt x="1705" y="82"/>
                  </a:lnTo>
                  <a:lnTo>
                    <a:pt x="1724" y="99"/>
                  </a:lnTo>
                  <a:lnTo>
                    <a:pt x="1724" y="99"/>
                  </a:lnTo>
                  <a:lnTo>
                    <a:pt x="1714" y="118"/>
                  </a:lnTo>
                  <a:lnTo>
                    <a:pt x="1729" y="153"/>
                  </a:lnTo>
                  <a:lnTo>
                    <a:pt x="1764" y="160"/>
                  </a:lnTo>
                  <a:lnTo>
                    <a:pt x="1797" y="186"/>
                  </a:lnTo>
                  <a:lnTo>
                    <a:pt x="1837" y="194"/>
                  </a:lnTo>
                  <a:lnTo>
                    <a:pt x="1859" y="208"/>
                  </a:lnTo>
                  <a:lnTo>
                    <a:pt x="1870" y="234"/>
                  </a:lnTo>
                  <a:lnTo>
                    <a:pt x="1863" y="264"/>
                  </a:lnTo>
                  <a:lnTo>
                    <a:pt x="1868" y="293"/>
                  </a:lnTo>
                  <a:lnTo>
                    <a:pt x="1878" y="300"/>
                  </a:lnTo>
                  <a:lnTo>
                    <a:pt x="1873" y="331"/>
                  </a:lnTo>
                  <a:lnTo>
                    <a:pt x="1913" y="397"/>
                  </a:lnTo>
                  <a:lnTo>
                    <a:pt x="1882" y="503"/>
                  </a:lnTo>
                  <a:lnTo>
                    <a:pt x="1885" y="541"/>
                  </a:lnTo>
                  <a:lnTo>
                    <a:pt x="1875" y="546"/>
                  </a:lnTo>
                  <a:lnTo>
                    <a:pt x="1873" y="586"/>
                  </a:lnTo>
                  <a:lnTo>
                    <a:pt x="1844" y="659"/>
                  </a:lnTo>
                  <a:lnTo>
                    <a:pt x="1837" y="664"/>
                  </a:lnTo>
                  <a:lnTo>
                    <a:pt x="1837" y="683"/>
                  </a:lnTo>
                  <a:lnTo>
                    <a:pt x="1830" y="685"/>
                  </a:lnTo>
                  <a:lnTo>
                    <a:pt x="1823" y="716"/>
                  </a:lnTo>
                  <a:lnTo>
                    <a:pt x="1776" y="770"/>
                  </a:lnTo>
                  <a:lnTo>
                    <a:pt x="1781" y="785"/>
                  </a:lnTo>
                  <a:lnTo>
                    <a:pt x="1764" y="830"/>
                  </a:lnTo>
                  <a:lnTo>
                    <a:pt x="1747" y="832"/>
                  </a:lnTo>
                  <a:lnTo>
                    <a:pt x="1733" y="822"/>
                  </a:lnTo>
                  <a:lnTo>
                    <a:pt x="1719" y="827"/>
                  </a:lnTo>
                  <a:lnTo>
                    <a:pt x="1710" y="811"/>
                  </a:lnTo>
                  <a:lnTo>
                    <a:pt x="1700" y="813"/>
                  </a:lnTo>
                  <a:lnTo>
                    <a:pt x="1658" y="794"/>
                  </a:lnTo>
                  <a:lnTo>
                    <a:pt x="1667" y="756"/>
                  </a:lnTo>
                  <a:lnTo>
                    <a:pt x="1677" y="749"/>
                  </a:lnTo>
                  <a:lnTo>
                    <a:pt x="1677" y="723"/>
                  </a:lnTo>
                  <a:lnTo>
                    <a:pt x="1636" y="742"/>
                  </a:lnTo>
                  <a:lnTo>
                    <a:pt x="1625" y="737"/>
                  </a:lnTo>
                  <a:lnTo>
                    <a:pt x="1646" y="671"/>
                  </a:lnTo>
                  <a:lnTo>
                    <a:pt x="1625" y="650"/>
                  </a:lnTo>
                  <a:lnTo>
                    <a:pt x="1606" y="655"/>
                  </a:lnTo>
                  <a:lnTo>
                    <a:pt x="1606" y="643"/>
                  </a:lnTo>
                  <a:lnTo>
                    <a:pt x="1584" y="638"/>
                  </a:lnTo>
                  <a:lnTo>
                    <a:pt x="1587" y="614"/>
                  </a:lnTo>
                  <a:lnTo>
                    <a:pt x="1582" y="636"/>
                  </a:lnTo>
                  <a:lnTo>
                    <a:pt x="1558" y="624"/>
                  </a:lnTo>
                  <a:lnTo>
                    <a:pt x="1532" y="640"/>
                  </a:lnTo>
                  <a:lnTo>
                    <a:pt x="1516" y="633"/>
                  </a:lnTo>
                  <a:lnTo>
                    <a:pt x="1513" y="622"/>
                  </a:lnTo>
                  <a:lnTo>
                    <a:pt x="1502" y="614"/>
                  </a:lnTo>
                  <a:lnTo>
                    <a:pt x="1487" y="622"/>
                  </a:lnTo>
                  <a:lnTo>
                    <a:pt x="1466" y="605"/>
                  </a:lnTo>
                  <a:lnTo>
                    <a:pt x="1459" y="622"/>
                  </a:lnTo>
                  <a:lnTo>
                    <a:pt x="1450" y="622"/>
                  </a:lnTo>
                  <a:lnTo>
                    <a:pt x="1457" y="633"/>
                  </a:lnTo>
                  <a:lnTo>
                    <a:pt x="1454" y="645"/>
                  </a:lnTo>
                  <a:lnTo>
                    <a:pt x="1442" y="650"/>
                  </a:lnTo>
                  <a:lnTo>
                    <a:pt x="1440" y="671"/>
                  </a:lnTo>
                  <a:lnTo>
                    <a:pt x="1457" y="681"/>
                  </a:lnTo>
                  <a:lnTo>
                    <a:pt x="1480" y="674"/>
                  </a:lnTo>
                  <a:lnTo>
                    <a:pt x="1483" y="683"/>
                  </a:lnTo>
                  <a:lnTo>
                    <a:pt x="1466" y="692"/>
                  </a:lnTo>
                  <a:lnTo>
                    <a:pt x="1476" y="697"/>
                  </a:lnTo>
                  <a:lnTo>
                    <a:pt x="1471" y="702"/>
                  </a:lnTo>
                  <a:lnTo>
                    <a:pt x="1523" y="718"/>
                  </a:lnTo>
                  <a:lnTo>
                    <a:pt x="1518" y="756"/>
                  </a:lnTo>
                  <a:lnTo>
                    <a:pt x="1494" y="752"/>
                  </a:lnTo>
                  <a:lnTo>
                    <a:pt x="1494" y="761"/>
                  </a:lnTo>
                  <a:lnTo>
                    <a:pt x="1468" y="770"/>
                  </a:lnTo>
                  <a:lnTo>
                    <a:pt x="1445" y="759"/>
                  </a:lnTo>
                  <a:lnTo>
                    <a:pt x="1426" y="766"/>
                  </a:lnTo>
                  <a:lnTo>
                    <a:pt x="1419" y="792"/>
                  </a:lnTo>
                  <a:lnTo>
                    <a:pt x="1338" y="825"/>
                  </a:lnTo>
                  <a:lnTo>
                    <a:pt x="1331" y="837"/>
                  </a:lnTo>
                  <a:lnTo>
                    <a:pt x="1303" y="846"/>
                  </a:lnTo>
                  <a:lnTo>
                    <a:pt x="1277" y="830"/>
                  </a:lnTo>
                  <a:lnTo>
                    <a:pt x="1256" y="841"/>
                  </a:lnTo>
                  <a:lnTo>
                    <a:pt x="1246" y="858"/>
                  </a:lnTo>
                  <a:lnTo>
                    <a:pt x="1225" y="856"/>
                  </a:lnTo>
                  <a:lnTo>
                    <a:pt x="1215" y="879"/>
                  </a:lnTo>
                  <a:lnTo>
                    <a:pt x="1222" y="903"/>
                  </a:lnTo>
                  <a:lnTo>
                    <a:pt x="1201" y="903"/>
                  </a:lnTo>
                  <a:lnTo>
                    <a:pt x="1199" y="917"/>
                  </a:lnTo>
                  <a:lnTo>
                    <a:pt x="1149" y="910"/>
                  </a:lnTo>
                  <a:lnTo>
                    <a:pt x="1128" y="919"/>
                  </a:lnTo>
                  <a:lnTo>
                    <a:pt x="1121" y="912"/>
                  </a:lnTo>
                  <a:lnTo>
                    <a:pt x="1109" y="929"/>
                  </a:lnTo>
                  <a:lnTo>
                    <a:pt x="1083" y="915"/>
                  </a:lnTo>
                  <a:lnTo>
                    <a:pt x="1045" y="934"/>
                  </a:lnTo>
                  <a:lnTo>
                    <a:pt x="1019" y="931"/>
                  </a:lnTo>
                  <a:lnTo>
                    <a:pt x="998" y="938"/>
                  </a:lnTo>
                  <a:lnTo>
                    <a:pt x="1010" y="967"/>
                  </a:lnTo>
                  <a:lnTo>
                    <a:pt x="991" y="988"/>
                  </a:lnTo>
                  <a:lnTo>
                    <a:pt x="998" y="1002"/>
                  </a:lnTo>
                  <a:lnTo>
                    <a:pt x="981" y="1009"/>
                  </a:lnTo>
                  <a:lnTo>
                    <a:pt x="962" y="1035"/>
                  </a:lnTo>
                  <a:lnTo>
                    <a:pt x="932" y="1023"/>
                  </a:lnTo>
                  <a:lnTo>
                    <a:pt x="917" y="995"/>
                  </a:lnTo>
                  <a:lnTo>
                    <a:pt x="906" y="993"/>
                  </a:lnTo>
                  <a:lnTo>
                    <a:pt x="908" y="1014"/>
                  </a:lnTo>
                  <a:lnTo>
                    <a:pt x="877" y="1033"/>
                  </a:lnTo>
                  <a:lnTo>
                    <a:pt x="875" y="1059"/>
                  </a:lnTo>
                  <a:lnTo>
                    <a:pt x="856" y="1064"/>
                  </a:lnTo>
                  <a:lnTo>
                    <a:pt x="849" y="1047"/>
                  </a:lnTo>
                  <a:lnTo>
                    <a:pt x="830" y="1047"/>
                  </a:lnTo>
                  <a:lnTo>
                    <a:pt x="799" y="1130"/>
                  </a:lnTo>
                  <a:lnTo>
                    <a:pt x="764" y="1128"/>
                  </a:lnTo>
                  <a:lnTo>
                    <a:pt x="761" y="1116"/>
                  </a:lnTo>
                  <a:lnTo>
                    <a:pt x="733" y="1135"/>
                  </a:lnTo>
                  <a:lnTo>
                    <a:pt x="700" y="1125"/>
                  </a:lnTo>
                  <a:lnTo>
                    <a:pt x="693" y="1182"/>
                  </a:lnTo>
                  <a:lnTo>
                    <a:pt x="669" y="1210"/>
                  </a:lnTo>
                  <a:lnTo>
                    <a:pt x="645" y="1217"/>
                  </a:lnTo>
                  <a:lnTo>
                    <a:pt x="650" y="1224"/>
                  </a:lnTo>
                  <a:lnTo>
                    <a:pt x="572" y="1172"/>
                  </a:lnTo>
                  <a:lnTo>
                    <a:pt x="567" y="1198"/>
                  </a:lnTo>
                  <a:lnTo>
                    <a:pt x="558" y="1182"/>
                  </a:lnTo>
                  <a:lnTo>
                    <a:pt x="522" y="1198"/>
                  </a:lnTo>
                  <a:lnTo>
                    <a:pt x="504" y="1232"/>
                  </a:lnTo>
                  <a:lnTo>
                    <a:pt x="485" y="1213"/>
                  </a:lnTo>
                  <a:lnTo>
                    <a:pt x="388" y="1232"/>
                  </a:lnTo>
                  <a:lnTo>
                    <a:pt x="371" y="1255"/>
                  </a:lnTo>
                  <a:lnTo>
                    <a:pt x="373" y="1276"/>
                  </a:lnTo>
                  <a:lnTo>
                    <a:pt x="362" y="1272"/>
                  </a:lnTo>
                  <a:lnTo>
                    <a:pt x="345" y="1284"/>
                  </a:lnTo>
                  <a:lnTo>
                    <a:pt x="338" y="1300"/>
                  </a:lnTo>
                  <a:lnTo>
                    <a:pt x="319" y="1302"/>
                  </a:lnTo>
                  <a:lnTo>
                    <a:pt x="319" y="1329"/>
                  </a:lnTo>
                  <a:lnTo>
                    <a:pt x="302" y="1336"/>
                  </a:lnTo>
                  <a:lnTo>
                    <a:pt x="291" y="1357"/>
                  </a:lnTo>
                  <a:lnTo>
                    <a:pt x="295" y="1378"/>
                  </a:lnTo>
                  <a:lnTo>
                    <a:pt x="276" y="1378"/>
                  </a:lnTo>
                  <a:lnTo>
                    <a:pt x="281" y="1399"/>
                  </a:lnTo>
                  <a:lnTo>
                    <a:pt x="274" y="1409"/>
                  </a:lnTo>
                  <a:lnTo>
                    <a:pt x="281" y="1423"/>
                  </a:lnTo>
                  <a:lnTo>
                    <a:pt x="274" y="1435"/>
                  </a:lnTo>
                  <a:lnTo>
                    <a:pt x="281" y="1442"/>
                  </a:lnTo>
                  <a:lnTo>
                    <a:pt x="253" y="1437"/>
                  </a:lnTo>
                  <a:lnTo>
                    <a:pt x="243" y="1421"/>
                  </a:lnTo>
                  <a:lnTo>
                    <a:pt x="255" y="1397"/>
                  </a:lnTo>
                  <a:lnTo>
                    <a:pt x="222" y="1373"/>
                  </a:lnTo>
                  <a:lnTo>
                    <a:pt x="227" y="1362"/>
                  </a:lnTo>
                  <a:lnTo>
                    <a:pt x="239" y="1369"/>
                  </a:lnTo>
                  <a:lnTo>
                    <a:pt x="232" y="1350"/>
                  </a:lnTo>
                  <a:lnTo>
                    <a:pt x="198" y="1347"/>
                  </a:lnTo>
                  <a:lnTo>
                    <a:pt x="198" y="1317"/>
                  </a:lnTo>
                  <a:lnTo>
                    <a:pt x="189" y="1302"/>
                  </a:lnTo>
                  <a:lnTo>
                    <a:pt x="139" y="1305"/>
                  </a:lnTo>
                  <a:lnTo>
                    <a:pt x="139" y="1305"/>
                  </a:lnTo>
                  <a:lnTo>
                    <a:pt x="135" y="1291"/>
                  </a:lnTo>
                  <a:lnTo>
                    <a:pt x="106" y="1293"/>
                  </a:lnTo>
                  <a:lnTo>
                    <a:pt x="106" y="1298"/>
                  </a:lnTo>
                  <a:lnTo>
                    <a:pt x="75" y="1272"/>
                  </a:lnTo>
                  <a:lnTo>
                    <a:pt x="64" y="1274"/>
                  </a:lnTo>
                  <a:lnTo>
                    <a:pt x="68" y="1239"/>
                  </a:lnTo>
                  <a:lnTo>
                    <a:pt x="57" y="1229"/>
                  </a:lnTo>
                  <a:lnTo>
                    <a:pt x="47" y="1232"/>
                  </a:lnTo>
                  <a:lnTo>
                    <a:pt x="49" y="1220"/>
                  </a:lnTo>
                  <a:lnTo>
                    <a:pt x="33" y="1206"/>
                  </a:lnTo>
                  <a:lnTo>
                    <a:pt x="33" y="1206"/>
                  </a:lnTo>
                  <a:lnTo>
                    <a:pt x="35" y="1198"/>
                  </a:lnTo>
                  <a:lnTo>
                    <a:pt x="19" y="1194"/>
                  </a:lnTo>
                  <a:lnTo>
                    <a:pt x="14" y="1182"/>
                  </a:lnTo>
                  <a:lnTo>
                    <a:pt x="38" y="1170"/>
                  </a:lnTo>
                  <a:lnTo>
                    <a:pt x="47" y="1177"/>
                  </a:lnTo>
                  <a:lnTo>
                    <a:pt x="42" y="1161"/>
                  </a:lnTo>
                  <a:lnTo>
                    <a:pt x="57" y="1146"/>
                  </a:lnTo>
                  <a:lnTo>
                    <a:pt x="38" y="1125"/>
                  </a:lnTo>
                  <a:lnTo>
                    <a:pt x="38" y="1111"/>
                  </a:lnTo>
                  <a:lnTo>
                    <a:pt x="12" y="1118"/>
                  </a:lnTo>
                  <a:lnTo>
                    <a:pt x="0" y="1097"/>
                  </a:lnTo>
                  <a:lnTo>
                    <a:pt x="9" y="1085"/>
                  </a:lnTo>
                  <a:lnTo>
                    <a:pt x="35" y="1080"/>
                  </a:lnTo>
                  <a:lnTo>
                    <a:pt x="33" y="1054"/>
                  </a:lnTo>
                  <a:lnTo>
                    <a:pt x="71" y="1031"/>
                  </a:lnTo>
                  <a:lnTo>
                    <a:pt x="68" y="1019"/>
                  </a:lnTo>
                  <a:lnTo>
                    <a:pt x="80" y="1007"/>
                  </a:lnTo>
                  <a:lnTo>
                    <a:pt x="90" y="1016"/>
                  </a:lnTo>
                  <a:lnTo>
                    <a:pt x="80" y="1026"/>
                  </a:lnTo>
                  <a:lnTo>
                    <a:pt x="101" y="1045"/>
                  </a:lnTo>
                  <a:lnTo>
                    <a:pt x="90" y="1071"/>
                  </a:lnTo>
                  <a:lnTo>
                    <a:pt x="97" y="1085"/>
                  </a:lnTo>
                  <a:lnTo>
                    <a:pt x="113" y="1085"/>
                  </a:lnTo>
                  <a:lnTo>
                    <a:pt x="125" y="1080"/>
                  </a:lnTo>
                  <a:lnTo>
                    <a:pt x="127" y="1061"/>
                  </a:lnTo>
                  <a:lnTo>
                    <a:pt x="139" y="1059"/>
                  </a:lnTo>
                  <a:lnTo>
                    <a:pt x="154" y="1071"/>
                  </a:lnTo>
                  <a:lnTo>
                    <a:pt x="177" y="1061"/>
                  </a:lnTo>
                  <a:lnTo>
                    <a:pt x="175" y="1054"/>
                  </a:lnTo>
                  <a:lnTo>
                    <a:pt x="161" y="1054"/>
                  </a:lnTo>
                  <a:lnTo>
                    <a:pt x="168" y="1012"/>
                  </a:lnTo>
                  <a:lnTo>
                    <a:pt x="194" y="1026"/>
                  </a:lnTo>
                  <a:lnTo>
                    <a:pt x="198" y="1002"/>
                  </a:lnTo>
                  <a:lnTo>
                    <a:pt x="236" y="1012"/>
                  </a:lnTo>
                  <a:lnTo>
                    <a:pt x="239" y="997"/>
                  </a:lnTo>
                  <a:lnTo>
                    <a:pt x="269" y="979"/>
                  </a:lnTo>
                  <a:lnTo>
                    <a:pt x="272" y="960"/>
                  </a:lnTo>
                  <a:lnTo>
                    <a:pt x="236" y="950"/>
                  </a:lnTo>
                  <a:lnTo>
                    <a:pt x="232" y="929"/>
                  </a:lnTo>
                  <a:lnTo>
                    <a:pt x="243" y="917"/>
                  </a:lnTo>
                  <a:lnTo>
                    <a:pt x="239" y="908"/>
                  </a:lnTo>
                  <a:lnTo>
                    <a:pt x="215" y="908"/>
                  </a:lnTo>
                  <a:lnTo>
                    <a:pt x="222" y="882"/>
                  </a:lnTo>
                  <a:lnTo>
                    <a:pt x="239" y="886"/>
                  </a:lnTo>
                  <a:lnTo>
                    <a:pt x="253" y="865"/>
                  </a:lnTo>
                  <a:lnTo>
                    <a:pt x="250" y="858"/>
                  </a:lnTo>
                  <a:lnTo>
                    <a:pt x="232" y="860"/>
                  </a:lnTo>
                  <a:lnTo>
                    <a:pt x="229" y="830"/>
                  </a:lnTo>
                  <a:lnTo>
                    <a:pt x="246" y="839"/>
                  </a:lnTo>
                  <a:lnTo>
                    <a:pt x="253" y="825"/>
                  </a:lnTo>
                  <a:lnTo>
                    <a:pt x="260" y="834"/>
                  </a:lnTo>
                  <a:lnTo>
                    <a:pt x="258" y="820"/>
                  </a:lnTo>
                  <a:lnTo>
                    <a:pt x="262" y="830"/>
                  </a:lnTo>
                  <a:lnTo>
                    <a:pt x="288" y="827"/>
                  </a:lnTo>
                  <a:lnTo>
                    <a:pt x="288" y="813"/>
                  </a:lnTo>
                  <a:lnTo>
                    <a:pt x="302" y="799"/>
                  </a:lnTo>
                  <a:lnTo>
                    <a:pt x="321" y="804"/>
                  </a:lnTo>
                  <a:lnTo>
                    <a:pt x="329" y="794"/>
                  </a:lnTo>
                  <a:lnTo>
                    <a:pt x="331" y="811"/>
                  </a:lnTo>
                  <a:lnTo>
                    <a:pt x="343" y="808"/>
                  </a:lnTo>
                  <a:lnTo>
                    <a:pt x="345" y="787"/>
                  </a:lnTo>
                  <a:lnTo>
                    <a:pt x="369" y="759"/>
                  </a:lnTo>
                  <a:lnTo>
                    <a:pt x="385" y="761"/>
                  </a:lnTo>
                  <a:lnTo>
                    <a:pt x="383" y="752"/>
                  </a:lnTo>
                  <a:lnTo>
                    <a:pt x="392" y="747"/>
                  </a:lnTo>
                  <a:lnTo>
                    <a:pt x="402" y="754"/>
                  </a:lnTo>
                  <a:lnTo>
                    <a:pt x="451" y="744"/>
                  </a:lnTo>
                  <a:lnTo>
                    <a:pt x="463" y="752"/>
                  </a:lnTo>
                  <a:lnTo>
                    <a:pt x="473" y="735"/>
                  </a:lnTo>
                  <a:lnTo>
                    <a:pt x="454" y="716"/>
                  </a:lnTo>
                  <a:lnTo>
                    <a:pt x="444" y="662"/>
                  </a:lnTo>
                  <a:lnTo>
                    <a:pt x="425" y="671"/>
                  </a:lnTo>
                  <a:lnTo>
                    <a:pt x="395" y="659"/>
                  </a:lnTo>
                  <a:lnTo>
                    <a:pt x="404" y="652"/>
                  </a:lnTo>
                  <a:lnTo>
                    <a:pt x="404" y="636"/>
                  </a:lnTo>
                  <a:lnTo>
                    <a:pt x="388" y="633"/>
                  </a:lnTo>
                  <a:lnTo>
                    <a:pt x="383" y="643"/>
                  </a:lnTo>
                  <a:lnTo>
                    <a:pt x="381" y="598"/>
                  </a:lnTo>
                  <a:lnTo>
                    <a:pt x="371" y="595"/>
                  </a:lnTo>
                  <a:lnTo>
                    <a:pt x="371" y="595"/>
                  </a:lnTo>
                  <a:lnTo>
                    <a:pt x="362" y="595"/>
                  </a:lnTo>
                  <a:lnTo>
                    <a:pt x="362" y="595"/>
                  </a:lnTo>
                  <a:lnTo>
                    <a:pt x="355" y="579"/>
                  </a:lnTo>
                  <a:lnTo>
                    <a:pt x="326" y="588"/>
                  </a:lnTo>
                  <a:lnTo>
                    <a:pt x="314" y="579"/>
                  </a:lnTo>
                  <a:lnTo>
                    <a:pt x="295" y="581"/>
                  </a:lnTo>
                  <a:lnTo>
                    <a:pt x="293" y="567"/>
                  </a:lnTo>
                  <a:lnTo>
                    <a:pt x="281" y="560"/>
                  </a:lnTo>
                  <a:lnTo>
                    <a:pt x="248" y="572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39">
              <a:extLst>
                <a:ext uri="{FF2B5EF4-FFF2-40B4-BE49-F238E27FC236}">
                  <a16:creationId xmlns:a16="http://schemas.microsoft.com/office/drawing/2014/main" id="{0EB7D5DA-AE5F-2C67-702A-D8C463AB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891" y="2419149"/>
              <a:ext cx="1161961" cy="1416118"/>
            </a:xfrm>
            <a:custGeom>
              <a:avLst/>
              <a:gdLst>
                <a:gd name="T0" fmla="*/ 736 w 1582"/>
                <a:gd name="T1" fmla="*/ 78 h 2050"/>
                <a:gd name="T2" fmla="*/ 854 w 1582"/>
                <a:gd name="T3" fmla="*/ 163 h 2050"/>
                <a:gd name="T4" fmla="*/ 1008 w 1582"/>
                <a:gd name="T5" fmla="*/ 175 h 2050"/>
                <a:gd name="T6" fmla="*/ 994 w 1582"/>
                <a:gd name="T7" fmla="*/ 317 h 2050"/>
                <a:gd name="T8" fmla="*/ 1005 w 1582"/>
                <a:gd name="T9" fmla="*/ 407 h 2050"/>
                <a:gd name="T10" fmla="*/ 982 w 1582"/>
                <a:gd name="T11" fmla="*/ 501 h 2050"/>
                <a:gd name="T12" fmla="*/ 1029 w 1582"/>
                <a:gd name="T13" fmla="*/ 549 h 2050"/>
                <a:gd name="T14" fmla="*/ 1048 w 1582"/>
                <a:gd name="T15" fmla="*/ 627 h 2050"/>
                <a:gd name="T16" fmla="*/ 1031 w 1582"/>
                <a:gd name="T17" fmla="*/ 792 h 2050"/>
                <a:gd name="T18" fmla="*/ 1024 w 1582"/>
                <a:gd name="T19" fmla="*/ 896 h 2050"/>
                <a:gd name="T20" fmla="*/ 1145 w 1582"/>
                <a:gd name="T21" fmla="*/ 993 h 2050"/>
                <a:gd name="T22" fmla="*/ 1256 w 1582"/>
                <a:gd name="T23" fmla="*/ 1031 h 2050"/>
                <a:gd name="T24" fmla="*/ 1400 w 1582"/>
                <a:gd name="T25" fmla="*/ 1090 h 2050"/>
                <a:gd name="T26" fmla="*/ 1497 w 1582"/>
                <a:gd name="T27" fmla="*/ 1123 h 2050"/>
                <a:gd name="T28" fmla="*/ 1561 w 1582"/>
                <a:gd name="T29" fmla="*/ 1161 h 2050"/>
                <a:gd name="T30" fmla="*/ 1561 w 1582"/>
                <a:gd name="T31" fmla="*/ 1308 h 2050"/>
                <a:gd name="T32" fmla="*/ 1457 w 1582"/>
                <a:gd name="T33" fmla="*/ 1348 h 2050"/>
                <a:gd name="T34" fmla="*/ 1438 w 1582"/>
                <a:gd name="T35" fmla="*/ 1367 h 2050"/>
                <a:gd name="T36" fmla="*/ 1374 w 1582"/>
                <a:gd name="T37" fmla="*/ 1334 h 2050"/>
                <a:gd name="T38" fmla="*/ 1216 w 1582"/>
                <a:gd name="T39" fmla="*/ 1390 h 2050"/>
                <a:gd name="T40" fmla="*/ 1121 w 1582"/>
                <a:gd name="T41" fmla="*/ 1433 h 2050"/>
                <a:gd name="T42" fmla="*/ 991 w 1582"/>
                <a:gd name="T43" fmla="*/ 1520 h 2050"/>
                <a:gd name="T44" fmla="*/ 972 w 1582"/>
                <a:gd name="T45" fmla="*/ 1598 h 2050"/>
                <a:gd name="T46" fmla="*/ 965 w 1582"/>
                <a:gd name="T47" fmla="*/ 1738 h 2050"/>
                <a:gd name="T48" fmla="*/ 994 w 1582"/>
                <a:gd name="T49" fmla="*/ 1818 h 2050"/>
                <a:gd name="T50" fmla="*/ 1036 w 1582"/>
                <a:gd name="T51" fmla="*/ 1906 h 2050"/>
                <a:gd name="T52" fmla="*/ 1010 w 1582"/>
                <a:gd name="T53" fmla="*/ 2036 h 2050"/>
                <a:gd name="T54" fmla="*/ 878 w 1582"/>
                <a:gd name="T55" fmla="*/ 2024 h 2050"/>
                <a:gd name="T56" fmla="*/ 745 w 1582"/>
                <a:gd name="T57" fmla="*/ 1948 h 2050"/>
                <a:gd name="T58" fmla="*/ 648 w 1582"/>
                <a:gd name="T59" fmla="*/ 1887 h 2050"/>
                <a:gd name="T60" fmla="*/ 544 w 1582"/>
                <a:gd name="T61" fmla="*/ 1870 h 2050"/>
                <a:gd name="T62" fmla="*/ 532 w 1582"/>
                <a:gd name="T63" fmla="*/ 1792 h 2050"/>
                <a:gd name="T64" fmla="*/ 539 w 1582"/>
                <a:gd name="T65" fmla="*/ 1714 h 2050"/>
                <a:gd name="T66" fmla="*/ 457 w 1582"/>
                <a:gd name="T67" fmla="*/ 1598 h 2050"/>
                <a:gd name="T68" fmla="*/ 294 w 1582"/>
                <a:gd name="T69" fmla="*/ 1589 h 2050"/>
                <a:gd name="T70" fmla="*/ 239 w 1582"/>
                <a:gd name="T71" fmla="*/ 1544 h 2050"/>
                <a:gd name="T72" fmla="*/ 201 w 1582"/>
                <a:gd name="T73" fmla="*/ 1454 h 2050"/>
                <a:gd name="T74" fmla="*/ 220 w 1582"/>
                <a:gd name="T75" fmla="*/ 1423 h 2050"/>
                <a:gd name="T76" fmla="*/ 149 w 1582"/>
                <a:gd name="T77" fmla="*/ 1376 h 2050"/>
                <a:gd name="T78" fmla="*/ 43 w 1582"/>
                <a:gd name="T79" fmla="*/ 1284 h 2050"/>
                <a:gd name="T80" fmla="*/ 43 w 1582"/>
                <a:gd name="T81" fmla="*/ 1152 h 2050"/>
                <a:gd name="T82" fmla="*/ 26 w 1582"/>
                <a:gd name="T83" fmla="*/ 1048 h 2050"/>
                <a:gd name="T84" fmla="*/ 52 w 1582"/>
                <a:gd name="T85" fmla="*/ 986 h 2050"/>
                <a:gd name="T86" fmla="*/ 230 w 1582"/>
                <a:gd name="T87" fmla="*/ 925 h 2050"/>
                <a:gd name="T88" fmla="*/ 275 w 1582"/>
                <a:gd name="T89" fmla="*/ 851 h 2050"/>
                <a:gd name="T90" fmla="*/ 298 w 1582"/>
                <a:gd name="T91" fmla="*/ 790 h 2050"/>
                <a:gd name="T92" fmla="*/ 284 w 1582"/>
                <a:gd name="T93" fmla="*/ 728 h 2050"/>
                <a:gd name="T94" fmla="*/ 284 w 1582"/>
                <a:gd name="T95" fmla="*/ 648 h 2050"/>
                <a:gd name="T96" fmla="*/ 249 w 1582"/>
                <a:gd name="T97" fmla="*/ 534 h 2050"/>
                <a:gd name="T98" fmla="*/ 246 w 1582"/>
                <a:gd name="T99" fmla="*/ 433 h 2050"/>
                <a:gd name="T100" fmla="*/ 161 w 1582"/>
                <a:gd name="T101" fmla="*/ 322 h 2050"/>
                <a:gd name="T102" fmla="*/ 201 w 1582"/>
                <a:gd name="T103" fmla="*/ 182 h 2050"/>
                <a:gd name="T104" fmla="*/ 357 w 1582"/>
                <a:gd name="T105" fmla="*/ 132 h 2050"/>
                <a:gd name="T106" fmla="*/ 539 w 1582"/>
                <a:gd name="T107" fmla="*/ 10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82" h="2050">
                  <a:moveTo>
                    <a:pt x="625" y="2"/>
                  </a:moveTo>
                  <a:lnTo>
                    <a:pt x="648" y="0"/>
                  </a:lnTo>
                  <a:lnTo>
                    <a:pt x="639" y="26"/>
                  </a:lnTo>
                  <a:lnTo>
                    <a:pt x="670" y="31"/>
                  </a:lnTo>
                  <a:lnTo>
                    <a:pt x="681" y="61"/>
                  </a:lnTo>
                  <a:lnTo>
                    <a:pt x="710" y="50"/>
                  </a:lnTo>
                  <a:lnTo>
                    <a:pt x="736" y="78"/>
                  </a:lnTo>
                  <a:lnTo>
                    <a:pt x="771" y="85"/>
                  </a:lnTo>
                  <a:lnTo>
                    <a:pt x="774" y="97"/>
                  </a:lnTo>
                  <a:lnTo>
                    <a:pt x="757" y="116"/>
                  </a:lnTo>
                  <a:lnTo>
                    <a:pt x="764" y="128"/>
                  </a:lnTo>
                  <a:lnTo>
                    <a:pt x="785" y="128"/>
                  </a:lnTo>
                  <a:lnTo>
                    <a:pt x="800" y="144"/>
                  </a:lnTo>
                  <a:lnTo>
                    <a:pt x="854" y="163"/>
                  </a:lnTo>
                  <a:lnTo>
                    <a:pt x="880" y="149"/>
                  </a:lnTo>
                  <a:lnTo>
                    <a:pt x="932" y="161"/>
                  </a:lnTo>
                  <a:lnTo>
                    <a:pt x="942" y="144"/>
                  </a:lnTo>
                  <a:lnTo>
                    <a:pt x="942" y="184"/>
                  </a:lnTo>
                  <a:lnTo>
                    <a:pt x="984" y="158"/>
                  </a:lnTo>
                  <a:lnTo>
                    <a:pt x="986" y="170"/>
                  </a:lnTo>
                  <a:lnTo>
                    <a:pt x="1008" y="175"/>
                  </a:lnTo>
                  <a:lnTo>
                    <a:pt x="1022" y="232"/>
                  </a:lnTo>
                  <a:lnTo>
                    <a:pt x="1017" y="246"/>
                  </a:lnTo>
                  <a:lnTo>
                    <a:pt x="998" y="248"/>
                  </a:lnTo>
                  <a:lnTo>
                    <a:pt x="991" y="277"/>
                  </a:lnTo>
                  <a:lnTo>
                    <a:pt x="1001" y="293"/>
                  </a:lnTo>
                  <a:lnTo>
                    <a:pt x="986" y="319"/>
                  </a:lnTo>
                  <a:lnTo>
                    <a:pt x="994" y="317"/>
                  </a:lnTo>
                  <a:lnTo>
                    <a:pt x="991" y="324"/>
                  </a:lnTo>
                  <a:lnTo>
                    <a:pt x="1003" y="333"/>
                  </a:lnTo>
                  <a:lnTo>
                    <a:pt x="998" y="348"/>
                  </a:lnTo>
                  <a:lnTo>
                    <a:pt x="1010" y="355"/>
                  </a:lnTo>
                  <a:lnTo>
                    <a:pt x="1005" y="397"/>
                  </a:lnTo>
                  <a:lnTo>
                    <a:pt x="1005" y="397"/>
                  </a:lnTo>
                  <a:lnTo>
                    <a:pt x="1005" y="407"/>
                  </a:lnTo>
                  <a:lnTo>
                    <a:pt x="1005" y="407"/>
                  </a:lnTo>
                  <a:lnTo>
                    <a:pt x="989" y="416"/>
                  </a:lnTo>
                  <a:lnTo>
                    <a:pt x="968" y="411"/>
                  </a:lnTo>
                  <a:lnTo>
                    <a:pt x="975" y="461"/>
                  </a:lnTo>
                  <a:lnTo>
                    <a:pt x="953" y="504"/>
                  </a:lnTo>
                  <a:lnTo>
                    <a:pt x="970" y="497"/>
                  </a:lnTo>
                  <a:lnTo>
                    <a:pt x="982" y="501"/>
                  </a:lnTo>
                  <a:lnTo>
                    <a:pt x="968" y="520"/>
                  </a:lnTo>
                  <a:lnTo>
                    <a:pt x="977" y="539"/>
                  </a:lnTo>
                  <a:lnTo>
                    <a:pt x="998" y="534"/>
                  </a:lnTo>
                  <a:lnTo>
                    <a:pt x="1012" y="513"/>
                  </a:lnTo>
                  <a:lnTo>
                    <a:pt x="1029" y="534"/>
                  </a:lnTo>
                  <a:lnTo>
                    <a:pt x="1022" y="539"/>
                  </a:lnTo>
                  <a:lnTo>
                    <a:pt x="1029" y="549"/>
                  </a:lnTo>
                  <a:lnTo>
                    <a:pt x="1064" y="539"/>
                  </a:lnTo>
                  <a:lnTo>
                    <a:pt x="1053" y="546"/>
                  </a:lnTo>
                  <a:lnTo>
                    <a:pt x="1067" y="558"/>
                  </a:lnTo>
                  <a:lnTo>
                    <a:pt x="1041" y="603"/>
                  </a:lnTo>
                  <a:lnTo>
                    <a:pt x="1046" y="610"/>
                  </a:lnTo>
                  <a:lnTo>
                    <a:pt x="1031" y="620"/>
                  </a:lnTo>
                  <a:lnTo>
                    <a:pt x="1048" y="627"/>
                  </a:lnTo>
                  <a:lnTo>
                    <a:pt x="1043" y="648"/>
                  </a:lnTo>
                  <a:lnTo>
                    <a:pt x="1050" y="655"/>
                  </a:lnTo>
                  <a:lnTo>
                    <a:pt x="1036" y="667"/>
                  </a:lnTo>
                  <a:lnTo>
                    <a:pt x="1053" y="686"/>
                  </a:lnTo>
                  <a:lnTo>
                    <a:pt x="1034" y="716"/>
                  </a:lnTo>
                  <a:lnTo>
                    <a:pt x="1015" y="780"/>
                  </a:lnTo>
                  <a:lnTo>
                    <a:pt x="1031" y="792"/>
                  </a:lnTo>
                  <a:lnTo>
                    <a:pt x="1022" y="797"/>
                  </a:lnTo>
                  <a:lnTo>
                    <a:pt x="1046" y="804"/>
                  </a:lnTo>
                  <a:lnTo>
                    <a:pt x="1015" y="818"/>
                  </a:lnTo>
                  <a:lnTo>
                    <a:pt x="1015" y="847"/>
                  </a:lnTo>
                  <a:lnTo>
                    <a:pt x="1003" y="847"/>
                  </a:lnTo>
                  <a:lnTo>
                    <a:pt x="998" y="861"/>
                  </a:lnTo>
                  <a:lnTo>
                    <a:pt x="1024" y="896"/>
                  </a:lnTo>
                  <a:lnTo>
                    <a:pt x="1031" y="925"/>
                  </a:lnTo>
                  <a:lnTo>
                    <a:pt x="1055" y="936"/>
                  </a:lnTo>
                  <a:lnTo>
                    <a:pt x="1083" y="979"/>
                  </a:lnTo>
                  <a:lnTo>
                    <a:pt x="1100" y="984"/>
                  </a:lnTo>
                  <a:lnTo>
                    <a:pt x="1128" y="1010"/>
                  </a:lnTo>
                  <a:lnTo>
                    <a:pt x="1138" y="1010"/>
                  </a:lnTo>
                  <a:lnTo>
                    <a:pt x="1145" y="993"/>
                  </a:lnTo>
                  <a:lnTo>
                    <a:pt x="1154" y="993"/>
                  </a:lnTo>
                  <a:lnTo>
                    <a:pt x="1161" y="1012"/>
                  </a:lnTo>
                  <a:lnTo>
                    <a:pt x="1190" y="1024"/>
                  </a:lnTo>
                  <a:lnTo>
                    <a:pt x="1192" y="1040"/>
                  </a:lnTo>
                  <a:lnTo>
                    <a:pt x="1235" y="1043"/>
                  </a:lnTo>
                  <a:lnTo>
                    <a:pt x="1237" y="1033"/>
                  </a:lnTo>
                  <a:lnTo>
                    <a:pt x="1256" y="1031"/>
                  </a:lnTo>
                  <a:lnTo>
                    <a:pt x="1261" y="1014"/>
                  </a:lnTo>
                  <a:lnTo>
                    <a:pt x="1270" y="1014"/>
                  </a:lnTo>
                  <a:lnTo>
                    <a:pt x="1322" y="1038"/>
                  </a:lnTo>
                  <a:lnTo>
                    <a:pt x="1336" y="1062"/>
                  </a:lnTo>
                  <a:lnTo>
                    <a:pt x="1377" y="1057"/>
                  </a:lnTo>
                  <a:lnTo>
                    <a:pt x="1381" y="1090"/>
                  </a:lnTo>
                  <a:lnTo>
                    <a:pt x="1400" y="1090"/>
                  </a:lnTo>
                  <a:lnTo>
                    <a:pt x="1403" y="1097"/>
                  </a:lnTo>
                  <a:lnTo>
                    <a:pt x="1422" y="1085"/>
                  </a:lnTo>
                  <a:lnTo>
                    <a:pt x="1445" y="1090"/>
                  </a:lnTo>
                  <a:lnTo>
                    <a:pt x="1443" y="1102"/>
                  </a:lnTo>
                  <a:lnTo>
                    <a:pt x="1455" y="1104"/>
                  </a:lnTo>
                  <a:lnTo>
                    <a:pt x="1452" y="1123"/>
                  </a:lnTo>
                  <a:lnTo>
                    <a:pt x="1497" y="1123"/>
                  </a:lnTo>
                  <a:lnTo>
                    <a:pt x="1493" y="1142"/>
                  </a:lnTo>
                  <a:lnTo>
                    <a:pt x="1485" y="1142"/>
                  </a:lnTo>
                  <a:lnTo>
                    <a:pt x="1495" y="1152"/>
                  </a:lnTo>
                  <a:lnTo>
                    <a:pt x="1519" y="1154"/>
                  </a:lnTo>
                  <a:lnTo>
                    <a:pt x="1542" y="1142"/>
                  </a:lnTo>
                  <a:lnTo>
                    <a:pt x="1554" y="1144"/>
                  </a:lnTo>
                  <a:lnTo>
                    <a:pt x="1561" y="1161"/>
                  </a:lnTo>
                  <a:lnTo>
                    <a:pt x="1542" y="1166"/>
                  </a:lnTo>
                  <a:lnTo>
                    <a:pt x="1568" y="1215"/>
                  </a:lnTo>
                  <a:lnTo>
                    <a:pt x="1559" y="1251"/>
                  </a:lnTo>
                  <a:lnTo>
                    <a:pt x="1568" y="1267"/>
                  </a:lnTo>
                  <a:lnTo>
                    <a:pt x="1561" y="1275"/>
                  </a:lnTo>
                  <a:lnTo>
                    <a:pt x="1582" y="1303"/>
                  </a:lnTo>
                  <a:lnTo>
                    <a:pt x="1561" y="1308"/>
                  </a:lnTo>
                  <a:lnTo>
                    <a:pt x="1566" y="1324"/>
                  </a:lnTo>
                  <a:lnTo>
                    <a:pt x="1559" y="1334"/>
                  </a:lnTo>
                  <a:lnTo>
                    <a:pt x="1502" y="1369"/>
                  </a:lnTo>
                  <a:lnTo>
                    <a:pt x="1502" y="1369"/>
                  </a:lnTo>
                  <a:lnTo>
                    <a:pt x="1483" y="1379"/>
                  </a:lnTo>
                  <a:lnTo>
                    <a:pt x="1476" y="1353"/>
                  </a:lnTo>
                  <a:lnTo>
                    <a:pt x="1457" y="1348"/>
                  </a:lnTo>
                  <a:lnTo>
                    <a:pt x="1457" y="1355"/>
                  </a:lnTo>
                  <a:lnTo>
                    <a:pt x="1457" y="1355"/>
                  </a:lnTo>
                  <a:lnTo>
                    <a:pt x="1452" y="1355"/>
                  </a:lnTo>
                  <a:lnTo>
                    <a:pt x="1452" y="1355"/>
                  </a:lnTo>
                  <a:lnTo>
                    <a:pt x="1448" y="1353"/>
                  </a:lnTo>
                  <a:lnTo>
                    <a:pt x="1450" y="1367"/>
                  </a:lnTo>
                  <a:lnTo>
                    <a:pt x="1438" y="1367"/>
                  </a:lnTo>
                  <a:lnTo>
                    <a:pt x="1433" y="1379"/>
                  </a:lnTo>
                  <a:lnTo>
                    <a:pt x="1426" y="1367"/>
                  </a:lnTo>
                  <a:lnTo>
                    <a:pt x="1407" y="1369"/>
                  </a:lnTo>
                  <a:lnTo>
                    <a:pt x="1403" y="1350"/>
                  </a:lnTo>
                  <a:lnTo>
                    <a:pt x="1388" y="1360"/>
                  </a:lnTo>
                  <a:lnTo>
                    <a:pt x="1386" y="1343"/>
                  </a:lnTo>
                  <a:lnTo>
                    <a:pt x="1374" y="1334"/>
                  </a:lnTo>
                  <a:lnTo>
                    <a:pt x="1332" y="1369"/>
                  </a:lnTo>
                  <a:lnTo>
                    <a:pt x="1282" y="1353"/>
                  </a:lnTo>
                  <a:lnTo>
                    <a:pt x="1266" y="1386"/>
                  </a:lnTo>
                  <a:lnTo>
                    <a:pt x="1232" y="1405"/>
                  </a:lnTo>
                  <a:lnTo>
                    <a:pt x="1244" y="1390"/>
                  </a:lnTo>
                  <a:lnTo>
                    <a:pt x="1223" y="1397"/>
                  </a:lnTo>
                  <a:lnTo>
                    <a:pt x="1216" y="1390"/>
                  </a:lnTo>
                  <a:lnTo>
                    <a:pt x="1190" y="1414"/>
                  </a:lnTo>
                  <a:lnTo>
                    <a:pt x="1171" y="1407"/>
                  </a:lnTo>
                  <a:lnTo>
                    <a:pt x="1159" y="1421"/>
                  </a:lnTo>
                  <a:lnTo>
                    <a:pt x="1157" y="1409"/>
                  </a:lnTo>
                  <a:lnTo>
                    <a:pt x="1143" y="1414"/>
                  </a:lnTo>
                  <a:lnTo>
                    <a:pt x="1133" y="1407"/>
                  </a:lnTo>
                  <a:lnTo>
                    <a:pt x="1121" y="1433"/>
                  </a:lnTo>
                  <a:lnTo>
                    <a:pt x="1069" y="1428"/>
                  </a:lnTo>
                  <a:lnTo>
                    <a:pt x="1072" y="1435"/>
                  </a:lnTo>
                  <a:lnTo>
                    <a:pt x="1041" y="1452"/>
                  </a:lnTo>
                  <a:lnTo>
                    <a:pt x="1005" y="1449"/>
                  </a:lnTo>
                  <a:lnTo>
                    <a:pt x="1008" y="1461"/>
                  </a:lnTo>
                  <a:lnTo>
                    <a:pt x="982" y="1490"/>
                  </a:lnTo>
                  <a:lnTo>
                    <a:pt x="991" y="1520"/>
                  </a:lnTo>
                  <a:lnTo>
                    <a:pt x="972" y="1530"/>
                  </a:lnTo>
                  <a:lnTo>
                    <a:pt x="970" y="1544"/>
                  </a:lnTo>
                  <a:lnTo>
                    <a:pt x="956" y="1549"/>
                  </a:lnTo>
                  <a:lnTo>
                    <a:pt x="960" y="1577"/>
                  </a:lnTo>
                  <a:lnTo>
                    <a:pt x="977" y="1577"/>
                  </a:lnTo>
                  <a:lnTo>
                    <a:pt x="982" y="1587"/>
                  </a:lnTo>
                  <a:lnTo>
                    <a:pt x="972" y="1598"/>
                  </a:lnTo>
                  <a:lnTo>
                    <a:pt x="979" y="1620"/>
                  </a:lnTo>
                  <a:lnTo>
                    <a:pt x="970" y="1624"/>
                  </a:lnTo>
                  <a:lnTo>
                    <a:pt x="984" y="1636"/>
                  </a:lnTo>
                  <a:lnTo>
                    <a:pt x="984" y="1676"/>
                  </a:lnTo>
                  <a:lnTo>
                    <a:pt x="956" y="1684"/>
                  </a:lnTo>
                  <a:lnTo>
                    <a:pt x="970" y="1719"/>
                  </a:lnTo>
                  <a:lnTo>
                    <a:pt x="965" y="1738"/>
                  </a:lnTo>
                  <a:lnTo>
                    <a:pt x="982" y="1745"/>
                  </a:lnTo>
                  <a:lnTo>
                    <a:pt x="986" y="1764"/>
                  </a:lnTo>
                  <a:lnTo>
                    <a:pt x="989" y="1788"/>
                  </a:lnTo>
                  <a:lnTo>
                    <a:pt x="979" y="1811"/>
                  </a:lnTo>
                  <a:lnTo>
                    <a:pt x="970" y="1811"/>
                  </a:lnTo>
                  <a:lnTo>
                    <a:pt x="972" y="1818"/>
                  </a:lnTo>
                  <a:lnTo>
                    <a:pt x="994" y="1818"/>
                  </a:lnTo>
                  <a:lnTo>
                    <a:pt x="984" y="1856"/>
                  </a:lnTo>
                  <a:lnTo>
                    <a:pt x="1010" y="1866"/>
                  </a:lnTo>
                  <a:lnTo>
                    <a:pt x="1010" y="1875"/>
                  </a:lnTo>
                  <a:lnTo>
                    <a:pt x="998" y="1875"/>
                  </a:lnTo>
                  <a:lnTo>
                    <a:pt x="1005" y="1894"/>
                  </a:lnTo>
                  <a:lnTo>
                    <a:pt x="1031" y="1896"/>
                  </a:lnTo>
                  <a:lnTo>
                    <a:pt x="1036" y="1906"/>
                  </a:lnTo>
                  <a:lnTo>
                    <a:pt x="1036" y="1906"/>
                  </a:lnTo>
                  <a:lnTo>
                    <a:pt x="1017" y="1956"/>
                  </a:lnTo>
                  <a:lnTo>
                    <a:pt x="1038" y="1956"/>
                  </a:lnTo>
                  <a:lnTo>
                    <a:pt x="1041" y="1974"/>
                  </a:lnTo>
                  <a:lnTo>
                    <a:pt x="1015" y="2008"/>
                  </a:lnTo>
                  <a:lnTo>
                    <a:pt x="1005" y="2029"/>
                  </a:lnTo>
                  <a:lnTo>
                    <a:pt x="1010" y="2036"/>
                  </a:lnTo>
                  <a:lnTo>
                    <a:pt x="996" y="2050"/>
                  </a:lnTo>
                  <a:lnTo>
                    <a:pt x="996" y="2031"/>
                  </a:lnTo>
                  <a:lnTo>
                    <a:pt x="982" y="2031"/>
                  </a:lnTo>
                  <a:lnTo>
                    <a:pt x="977" y="2017"/>
                  </a:lnTo>
                  <a:lnTo>
                    <a:pt x="965" y="2031"/>
                  </a:lnTo>
                  <a:lnTo>
                    <a:pt x="920" y="2015"/>
                  </a:lnTo>
                  <a:lnTo>
                    <a:pt x="878" y="2024"/>
                  </a:lnTo>
                  <a:lnTo>
                    <a:pt x="871" y="2000"/>
                  </a:lnTo>
                  <a:lnTo>
                    <a:pt x="849" y="2000"/>
                  </a:lnTo>
                  <a:lnTo>
                    <a:pt x="849" y="1972"/>
                  </a:lnTo>
                  <a:lnTo>
                    <a:pt x="833" y="1963"/>
                  </a:lnTo>
                  <a:lnTo>
                    <a:pt x="814" y="1967"/>
                  </a:lnTo>
                  <a:lnTo>
                    <a:pt x="800" y="1941"/>
                  </a:lnTo>
                  <a:lnTo>
                    <a:pt x="745" y="1948"/>
                  </a:lnTo>
                  <a:lnTo>
                    <a:pt x="731" y="1941"/>
                  </a:lnTo>
                  <a:lnTo>
                    <a:pt x="722" y="1953"/>
                  </a:lnTo>
                  <a:lnTo>
                    <a:pt x="705" y="1929"/>
                  </a:lnTo>
                  <a:lnTo>
                    <a:pt x="686" y="1925"/>
                  </a:lnTo>
                  <a:lnTo>
                    <a:pt x="684" y="1903"/>
                  </a:lnTo>
                  <a:lnTo>
                    <a:pt x="667" y="1887"/>
                  </a:lnTo>
                  <a:lnTo>
                    <a:pt x="648" y="1887"/>
                  </a:lnTo>
                  <a:lnTo>
                    <a:pt x="636" y="1899"/>
                  </a:lnTo>
                  <a:lnTo>
                    <a:pt x="629" y="1887"/>
                  </a:lnTo>
                  <a:lnTo>
                    <a:pt x="608" y="1880"/>
                  </a:lnTo>
                  <a:lnTo>
                    <a:pt x="591" y="1894"/>
                  </a:lnTo>
                  <a:lnTo>
                    <a:pt x="556" y="1894"/>
                  </a:lnTo>
                  <a:lnTo>
                    <a:pt x="542" y="1885"/>
                  </a:lnTo>
                  <a:lnTo>
                    <a:pt x="544" y="1870"/>
                  </a:lnTo>
                  <a:lnTo>
                    <a:pt x="535" y="1851"/>
                  </a:lnTo>
                  <a:lnTo>
                    <a:pt x="547" y="1849"/>
                  </a:lnTo>
                  <a:lnTo>
                    <a:pt x="556" y="1835"/>
                  </a:lnTo>
                  <a:lnTo>
                    <a:pt x="547" y="1830"/>
                  </a:lnTo>
                  <a:lnTo>
                    <a:pt x="547" y="1809"/>
                  </a:lnTo>
                  <a:lnTo>
                    <a:pt x="537" y="1809"/>
                  </a:lnTo>
                  <a:lnTo>
                    <a:pt x="532" y="1792"/>
                  </a:lnTo>
                  <a:lnTo>
                    <a:pt x="499" y="1797"/>
                  </a:lnTo>
                  <a:lnTo>
                    <a:pt x="499" y="1785"/>
                  </a:lnTo>
                  <a:lnTo>
                    <a:pt x="485" y="1781"/>
                  </a:lnTo>
                  <a:lnTo>
                    <a:pt x="492" y="1757"/>
                  </a:lnTo>
                  <a:lnTo>
                    <a:pt x="504" y="1766"/>
                  </a:lnTo>
                  <a:lnTo>
                    <a:pt x="516" y="1759"/>
                  </a:lnTo>
                  <a:lnTo>
                    <a:pt x="539" y="1714"/>
                  </a:lnTo>
                  <a:lnTo>
                    <a:pt x="551" y="1710"/>
                  </a:lnTo>
                  <a:lnTo>
                    <a:pt x="513" y="1674"/>
                  </a:lnTo>
                  <a:lnTo>
                    <a:pt x="521" y="1665"/>
                  </a:lnTo>
                  <a:lnTo>
                    <a:pt x="504" y="1662"/>
                  </a:lnTo>
                  <a:lnTo>
                    <a:pt x="504" y="1627"/>
                  </a:lnTo>
                  <a:lnTo>
                    <a:pt x="471" y="1622"/>
                  </a:lnTo>
                  <a:lnTo>
                    <a:pt x="457" y="1598"/>
                  </a:lnTo>
                  <a:lnTo>
                    <a:pt x="412" y="1613"/>
                  </a:lnTo>
                  <a:lnTo>
                    <a:pt x="412" y="1603"/>
                  </a:lnTo>
                  <a:lnTo>
                    <a:pt x="395" y="1596"/>
                  </a:lnTo>
                  <a:lnTo>
                    <a:pt x="379" y="1606"/>
                  </a:lnTo>
                  <a:lnTo>
                    <a:pt x="348" y="1606"/>
                  </a:lnTo>
                  <a:lnTo>
                    <a:pt x="301" y="1580"/>
                  </a:lnTo>
                  <a:lnTo>
                    <a:pt x="294" y="1589"/>
                  </a:lnTo>
                  <a:lnTo>
                    <a:pt x="258" y="1591"/>
                  </a:lnTo>
                  <a:lnTo>
                    <a:pt x="270" y="1584"/>
                  </a:lnTo>
                  <a:lnTo>
                    <a:pt x="244" y="1577"/>
                  </a:lnTo>
                  <a:lnTo>
                    <a:pt x="241" y="1549"/>
                  </a:lnTo>
                  <a:lnTo>
                    <a:pt x="241" y="1549"/>
                  </a:lnTo>
                  <a:lnTo>
                    <a:pt x="239" y="1544"/>
                  </a:lnTo>
                  <a:lnTo>
                    <a:pt x="239" y="1544"/>
                  </a:lnTo>
                  <a:lnTo>
                    <a:pt x="246" y="1530"/>
                  </a:lnTo>
                  <a:lnTo>
                    <a:pt x="218" y="1492"/>
                  </a:lnTo>
                  <a:lnTo>
                    <a:pt x="230" y="1475"/>
                  </a:lnTo>
                  <a:lnTo>
                    <a:pt x="208" y="1457"/>
                  </a:lnTo>
                  <a:lnTo>
                    <a:pt x="201" y="1459"/>
                  </a:lnTo>
                  <a:lnTo>
                    <a:pt x="201" y="1459"/>
                  </a:lnTo>
                  <a:lnTo>
                    <a:pt x="201" y="1454"/>
                  </a:lnTo>
                  <a:lnTo>
                    <a:pt x="201" y="1454"/>
                  </a:lnTo>
                  <a:lnTo>
                    <a:pt x="197" y="1435"/>
                  </a:lnTo>
                  <a:lnTo>
                    <a:pt x="197" y="1435"/>
                  </a:lnTo>
                  <a:lnTo>
                    <a:pt x="194" y="1435"/>
                  </a:lnTo>
                  <a:lnTo>
                    <a:pt x="194" y="1435"/>
                  </a:lnTo>
                  <a:lnTo>
                    <a:pt x="199" y="1414"/>
                  </a:lnTo>
                  <a:lnTo>
                    <a:pt x="220" y="1423"/>
                  </a:lnTo>
                  <a:lnTo>
                    <a:pt x="225" y="1412"/>
                  </a:lnTo>
                  <a:lnTo>
                    <a:pt x="211" y="1405"/>
                  </a:lnTo>
                  <a:lnTo>
                    <a:pt x="215" y="1397"/>
                  </a:lnTo>
                  <a:lnTo>
                    <a:pt x="194" y="1405"/>
                  </a:lnTo>
                  <a:lnTo>
                    <a:pt x="178" y="1383"/>
                  </a:lnTo>
                  <a:lnTo>
                    <a:pt x="154" y="1393"/>
                  </a:lnTo>
                  <a:lnTo>
                    <a:pt x="149" y="1376"/>
                  </a:lnTo>
                  <a:lnTo>
                    <a:pt x="121" y="1367"/>
                  </a:lnTo>
                  <a:lnTo>
                    <a:pt x="114" y="1376"/>
                  </a:lnTo>
                  <a:lnTo>
                    <a:pt x="83" y="1374"/>
                  </a:lnTo>
                  <a:lnTo>
                    <a:pt x="83" y="1374"/>
                  </a:lnTo>
                  <a:lnTo>
                    <a:pt x="64" y="1350"/>
                  </a:lnTo>
                  <a:lnTo>
                    <a:pt x="64" y="1308"/>
                  </a:lnTo>
                  <a:lnTo>
                    <a:pt x="43" y="1284"/>
                  </a:lnTo>
                  <a:lnTo>
                    <a:pt x="38" y="1263"/>
                  </a:lnTo>
                  <a:lnTo>
                    <a:pt x="17" y="1251"/>
                  </a:lnTo>
                  <a:lnTo>
                    <a:pt x="7" y="1211"/>
                  </a:lnTo>
                  <a:lnTo>
                    <a:pt x="14" y="1187"/>
                  </a:lnTo>
                  <a:lnTo>
                    <a:pt x="7" y="1182"/>
                  </a:lnTo>
                  <a:lnTo>
                    <a:pt x="10" y="1173"/>
                  </a:lnTo>
                  <a:lnTo>
                    <a:pt x="43" y="1152"/>
                  </a:lnTo>
                  <a:lnTo>
                    <a:pt x="52" y="1133"/>
                  </a:lnTo>
                  <a:lnTo>
                    <a:pt x="52" y="1116"/>
                  </a:lnTo>
                  <a:lnTo>
                    <a:pt x="31" y="1104"/>
                  </a:lnTo>
                  <a:lnTo>
                    <a:pt x="31" y="1085"/>
                  </a:lnTo>
                  <a:lnTo>
                    <a:pt x="52" y="1069"/>
                  </a:lnTo>
                  <a:lnTo>
                    <a:pt x="36" y="1066"/>
                  </a:lnTo>
                  <a:lnTo>
                    <a:pt x="26" y="1048"/>
                  </a:lnTo>
                  <a:lnTo>
                    <a:pt x="12" y="1052"/>
                  </a:lnTo>
                  <a:lnTo>
                    <a:pt x="0" y="1021"/>
                  </a:lnTo>
                  <a:lnTo>
                    <a:pt x="19" y="1012"/>
                  </a:lnTo>
                  <a:lnTo>
                    <a:pt x="22" y="1019"/>
                  </a:lnTo>
                  <a:lnTo>
                    <a:pt x="36" y="1017"/>
                  </a:lnTo>
                  <a:lnTo>
                    <a:pt x="57" y="1000"/>
                  </a:lnTo>
                  <a:lnTo>
                    <a:pt x="52" y="986"/>
                  </a:lnTo>
                  <a:lnTo>
                    <a:pt x="83" y="977"/>
                  </a:lnTo>
                  <a:lnTo>
                    <a:pt x="161" y="981"/>
                  </a:lnTo>
                  <a:lnTo>
                    <a:pt x="192" y="967"/>
                  </a:lnTo>
                  <a:lnTo>
                    <a:pt x="241" y="972"/>
                  </a:lnTo>
                  <a:lnTo>
                    <a:pt x="246" y="943"/>
                  </a:lnTo>
                  <a:lnTo>
                    <a:pt x="227" y="934"/>
                  </a:lnTo>
                  <a:lnTo>
                    <a:pt x="230" y="925"/>
                  </a:lnTo>
                  <a:lnTo>
                    <a:pt x="251" y="922"/>
                  </a:lnTo>
                  <a:lnTo>
                    <a:pt x="284" y="896"/>
                  </a:lnTo>
                  <a:lnTo>
                    <a:pt x="284" y="896"/>
                  </a:lnTo>
                  <a:lnTo>
                    <a:pt x="291" y="896"/>
                  </a:lnTo>
                  <a:lnTo>
                    <a:pt x="291" y="896"/>
                  </a:lnTo>
                  <a:lnTo>
                    <a:pt x="298" y="858"/>
                  </a:lnTo>
                  <a:lnTo>
                    <a:pt x="275" y="851"/>
                  </a:lnTo>
                  <a:lnTo>
                    <a:pt x="272" y="832"/>
                  </a:lnTo>
                  <a:lnTo>
                    <a:pt x="282" y="818"/>
                  </a:lnTo>
                  <a:lnTo>
                    <a:pt x="308" y="811"/>
                  </a:lnTo>
                  <a:lnTo>
                    <a:pt x="315" y="802"/>
                  </a:lnTo>
                  <a:lnTo>
                    <a:pt x="303" y="790"/>
                  </a:lnTo>
                  <a:lnTo>
                    <a:pt x="303" y="790"/>
                  </a:lnTo>
                  <a:lnTo>
                    <a:pt x="298" y="790"/>
                  </a:lnTo>
                  <a:lnTo>
                    <a:pt x="298" y="790"/>
                  </a:lnTo>
                  <a:lnTo>
                    <a:pt x="296" y="766"/>
                  </a:lnTo>
                  <a:lnTo>
                    <a:pt x="279" y="761"/>
                  </a:lnTo>
                  <a:lnTo>
                    <a:pt x="270" y="745"/>
                  </a:lnTo>
                  <a:lnTo>
                    <a:pt x="284" y="731"/>
                  </a:lnTo>
                  <a:lnTo>
                    <a:pt x="284" y="731"/>
                  </a:lnTo>
                  <a:lnTo>
                    <a:pt x="284" y="728"/>
                  </a:lnTo>
                  <a:lnTo>
                    <a:pt x="284" y="728"/>
                  </a:lnTo>
                  <a:lnTo>
                    <a:pt x="253" y="693"/>
                  </a:lnTo>
                  <a:lnTo>
                    <a:pt x="284" y="688"/>
                  </a:lnTo>
                  <a:lnTo>
                    <a:pt x="305" y="679"/>
                  </a:lnTo>
                  <a:lnTo>
                    <a:pt x="308" y="660"/>
                  </a:lnTo>
                  <a:lnTo>
                    <a:pt x="284" y="648"/>
                  </a:lnTo>
                  <a:lnTo>
                    <a:pt x="284" y="648"/>
                  </a:lnTo>
                  <a:lnTo>
                    <a:pt x="279" y="643"/>
                  </a:lnTo>
                  <a:lnTo>
                    <a:pt x="279" y="643"/>
                  </a:lnTo>
                  <a:lnTo>
                    <a:pt x="272" y="646"/>
                  </a:lnTo>
                  <a:lnTo>
                    <a:pt x="272" y="634"/>
                  </a:lnTo>
                  <a:lnTo>
                    <a:pt x="223" y="575"/>
                  </a:lnTo>
                  <a:lnTo>
                    <a:pt x="230" y="541"/>
                  </a:lnTo>
                  <a:lnTo>
                    <a:pt x="249" y="534"/>
                  </a:lnTo>
                  <a:lnTo>
                    <a:pt x="263" y="539"/>
                  </a:lnTo>
                  <a:lnTo>
                    <a:pt x="263" y="539"/>
                  </a:lnTo>
                  <a:lnTo>
                    <a:pt x="267" y="539"/>
                  </a:lnTo>
                  <a:lnTo>
                    <a:pt x="267" y="539"/>
                  </a:lnTo>
                  <a:lnTo>
                    <a:pt x="225" y="468"/>
                  </a:lnTo>
                  <a:lnTo>
                    <a:pt x="227" y="447"/>
                  </a:lnTo>
                  <a:lnTo>
                    <a:pt x="246" y="433"/>
                  </a:lnTo>
                  <a:lnTo>
                    <a:pt x="249" y="414"/>
                  </a:lnTo>
                  <a:lnTo>
                    <a:pt x="215" y="428"/>
                  </a:lnTo>
                  <a:lnTo>
                    <a:pt x="168" y="345"/>
                  </a:lnTo>
                  <a:lnTo>
                    <a:pt x="168" y="345"/>
                  </a:lnTo>
                  <a:lnTo>
                    <a:pt x="168" y="343"/>
                  </a:lnTo>
                  <a:lnTo>
                    <a:pt x="168" y="343"/>
                  </a:lnTo>
                  <a:lnTo>
                    <a:pt x="161" y="322"/>
                  </a:lnTo>
                  <a:lnTo>
                    <a:pt x="142" y="324"/>
                  </a:lnTo>
                  <a:lnTo>
                    <a:pt x="137" y="291"/>
                  </a:lnTo>
                  <a:lnTo>
                    <a:pt x="116" y="253"/>
                  </a:lnTo>
                  <a:lnTo>
                    <a:pt x="123" y="196"/>
                  </a:lnTo>
                  <a:lnTo>
                    <a:pt x="185" y="182"/>
                  </a:lnTo>
                  <a:lnTo>
                    <a:pt x="192" y="192"/>
                  </a:lnTo>
                  <a:lnTo>
                    <a:pt x="201" y="182"/>
                  </a:lnTo>
                  <a:lnTo>
                    <a:pt x="227" y="184"/>
                  </a:lnTo>
                  <a:lnTo>
                    <a:pt x="256" y="154"/>
                  </a:lnTo>
                  <a:lnTo>
                    <a:pt x="258" y="130"/>
                  </a:lnTo>
                  <a:lnTo>
                    <a:pt x="267" y="128"/>
                  </a:lnTo>
                  <a:lnTo>
                    <a:pt x="324" y="125"/>
                  </a:lnTo>
                  <a:lnTo>
                    <a:pt x="322" y="140"/>
                  </a:lnTo>
                  <a:lnTo>
                    <a:pt x="357" y="132"/>
                  </a:lnTo>
                  <a:lnTo>
                    <a:pt x="398" y="140"/>
                  </a:lnTo>
                  <a:lnTo>
                    <a:pt x="407" y="158"/>
                  </a:lnTo>
                  <a:lnTo>
                    <a:pt x="438" y="149"/>
                  </a:lnTo>
                  <a:lnTo>
                    <a:pt x="440" y="163"/>
                  </a:lnTo>
                  <a:lnTo>
                    <a:pt x="452" y="161"/>
                  </a:lnTo>
                  <a:lnTo>
                    <a:pt x="506" y="132"/>
                  </a:lnTo>
                  <a:lnTo>
                    <a:pt x="539" y="104"/>
                  </a:lnTo>
                  <a:lnTo>
                    <a:pt x="565" y="97"/>
                  </a:lnTo>
                  <a:lnTo>
                    <a:pt x="561" y="78"/>
                  </a:lnTo>
                  <a:lnTo>
                    <a:pt x="570" y="33"/>
                  </a:lnTo>
                  <a:lnTo>
                    <a:pt x="599" y="38"/>
                  </a:lnTo>
                  <a:lnTo>
                    <a:pt x="601" y="26"/>
                  </a:lnTo>
                  <a:lnTo>
                    <a:pt x="625" y="2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99075181-1467-C172-C6B5-283BE1A83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0235" y="989906"/>
              <a:ext cx="1342645" cy="1206809"/>
            </a:xfrm>
            <a:custGeom>
              <a:avLst/>
              <a:gdLst>
                <a:gd name="T0" fmla="*/ 253 w 1828"/>
                <a:gd name="T1" fmla="*/ 1026 h 1747"/>
                <a:gd name="T2" fmla="*/ 99 w 1828"/>
                <a:gd name="T3" fmla="*/ 629 h 1747"/>
                <a:gd name="T4" fmla="*/ 1788 w 1828"/>
                <a:gd name="T5" fmla="*/ 672 h 1747"/>
                <a:gd name="T6" fmla="*/ 1748 w 1828"/>
                <a:gd name="T7" fmla="*/ 683 h 1747"/>
                <a:gd name="T8" fmla="*/ 1667 w 1828"/>
                <a:gd name="T9" fmla="*/ 655 h 1747"/>
                <a:gd name="T10" fmla="*/ 118 w 1828"/>
                <a:gd name="T11" fmla="*/ 586 h 1747"/>
                <a:gd name="T12" fmla="*/ 321 w 1828"/>
                <a:gd name="T13" fmla="*/ 527 h 1747"/>
                <a:gd name="T14" fmla="*/ 246 w 1828"/>
                <a:gd name="T15" fmla="*/ 572 h 1747"/>
                <a:gd name="T16" fmla="*/ 177 w 1828"/>
                <a:gd name="T17" fmla="*/ 520 h 1747"/>
                <a:gd name="T18" fmla="*/ 262 w 1828"/>
                <a:gd name="T19" fmla="*/ 437 h 1747"/>
                <a:gd name="T20" fmla="*/ 156 w 1828"/>
                <a:gd name="T21" fmla="*/ 440 h 1747"/>
                <a:gd name="T22" fmla="*/ 258 w 1828"/>
                <a:gd name="T23" fmla="*/ 381 h 1747"/>
                <a:gd name="T24" fmla="*/ 47 w 1828"/>
                <a:gd name="T25" fmla="*/ 466 h 1747"/>
                <a:gd name="T26" fmla="*/ 184 w 1828"/>
                <a:gd name="T27" fmla="*/ 326 h 1747"/>
                <a:gd name="T28" fmla="*/ 87 w 1828"/>
                <a:gd name="T29" fmla="*/ 324 h 1747"/>
                <a:gd name="T30" fmla="*/ 94 w 1828"/>
                <a:gd name="T31" fmla="*/ 45 h 1747"/>
                <a:gd name="T32" fmla="*/ 213 w 1828"/>
                <a:gd name="T33" fmla="*/ 154 h 1747"/>
                <a:gd name="T34" fmla="*/ 402 w 1828"/>
                <a:gd name="T35" fmla="*/ 163 h 1747"/>
                <a:gd name="T36" fmla="*/ 617 w 1828"/>
                <a:gd name="T37" fmla="*/ 262 h 1747"/>
                <a:gd name="T38" fmla="*/ 733 w 1828"/>
                <a:gd name="T39" fmla="*/ 246 h 1747"/>
                <a:gd name="T40" fmla="*/ 913 w 1828"/>
                <a:gd name="T41" fmla="*/ 272 h 1747"/>
                <a:gd name="T42" fmla="*/ 1029 w 1828"/>
                <a:gd name="T43" fmla="*/ 355 h 1747"/>
                <a:gd name="T44" fmla="*/ 1045 w 1828"/>
                <a:gd name="T45" fmla="*/ 414 h 1747"/>
                <a:gd name="T46" fmla="*/ 984 w 1828"/>
                <a:gd name="T47" fmla="*/ 631 h 1747"/>
                <a:gd name="T48" fmla="*/ 1135 w 1828"/>
                <a:gd name="T49" fmla="*/ 700 h 1747"/>
                <a:gd name="T50" fmla="*/ 1140 w 1828"/>
                <a:gd name="T51" fmla="*/ 754 h 1747"/>
                <a:gd name="T52" fmla="*/ 1232 w 1828"/>
                <a:gd name="T53" fmla="*/ 648 h 1747"/>
                <a:gd name="T54" fmla="*/ 1651 w 1828"/>
                <a:gd name="T55" fmla="*/ 705 h 1747"/>
                <a:gd name="T56" fmla="*/ 1710 w 1828"/>
                <a:gd name="T57" fmla="*/ 690 h 1747"/>
                <a:gd name="T58" fmla="*/ 1684 w 1828"/>
                <a:gd name="T59" fmla="*/ 740 h 1747"/>
                <a:gd name="T60" fmla="*/ 1490 w 1828"/>
                <a:gd name="T61" fmla="*/ 1048 h 1747"/>
                <a:gd name="T62" fmla="*/ 1575 w 1828"/>
                <a:gd name="T63" fmla="*/ 1175 h 1747"/>
                <a:gd name="T64" fmla="*/ 1528 w 1828"/>
                <a:gd name="T65" fmla="*/ 1204 h 1747"/>
                <a:gd name="T66" fmla="*/ 1494 w 1828"/>
                <a:gd name="T67" fmla="*/ 1350 h 1747"/>
                <a:gd name="T68" fmla="*/ 1603 w 1828"/>
                <a:gd name="T69" fmla="*/ 1419 h 1747"/>
                <a:gd name="T70" fmla="*/ 1539 w 1828"/>
                <a:gd name="T71" fmla="*/ 1563 h 1747"/>
                <a:gd name="T72" fmla="*/ 1431 w 1828"/>
                <a:gd name="T73" fmla="*/ 1646 h 1747"/>
                <a:gd name="T74" fmla="*/ 1263 w 1828"/>
                <a:gd name="T75" fmla="*/ 1681 h 1747"/>
                <a:gd name="T76" fmla="*/ 1163 w 1828"/>
                <a:gd name="T77" fmla="*/ 1584 h 1747"/>
                <a:gd name="T78" fmla="*/ 1152 w 1828"/>
                <a:gd name="T79" fmla="*/ 1464 h 1747"/>
                <a:gd name="T80" fmla="*/ 1152 w 1828"/>
                <a:gd name="T81" fmla="*/ 1379 h 1747"/>
                <a:gd name="T82" fmla="*/ 1076 w 1828"/>
                <a:gd name="T83" fmla="*/ 1426 h 1747"/>
                <a:gd name="T84" fmla="*/ 913 w 1828"/>
                <a:gd name="T85" fmla="*/ 1492 h 1747"/>
                <a:gd name="T86" fmla="*/ 738 w 1828"/>
                <a:gd name="T87" fmla="*/ 1409 h 1747"/>
                <a:gd name="T88" fmla="*/ 426 w 1828"/>
                <a:gd name="T89" fmla="*/ 1208 h 1747"/>
                <a:gd name="T90" fmla="*/ 333 w 1828"/>
                <a:gd name="T91" fmla="*/ 1074 h 1747"/>
                <a:gd name="T92" fmla="*/ 392 w 1828"/>
                <a:gd name="T93" fmla="*/ 1064 h 1747"/>
                <a:gd name="T94" fmla="*/ 409 w 1828"/>
                <a:gd name="T95" fmla="*/ 1000 h 1747"/>
                <a:gd name="T96" fmla="*/ 317 w 1828"/>
                <a:gd name="T97" fmla="*/ 922 h 1747"/>
                <a:gd name="T98" fmla="*/ 239 w 1828"/>
                <a:gd name="T99" fmla="*/ 823 h 1747"/>
                <a:gd name="T100" fmla="*/ 196 w 1828"/>
                <a:gd name="T101" fmla="*/ 733 h 1747"/>
                <a:gd name="T102" fmla="*/ 246 w 1828"/>
                <a:gd name="T103" fmla="*/ 714 h 1747"/>
                <a:gd name="T104" fmla="*/ 355 w 1828"/>
                <a:gd name="T105" fmla="*/ 676 h 1747"/>
                <a:gd name="T106" fmla="*/ 452 w 1828"/>
                <a:gd name="T107" fmla="*/ 610 h 1747"/>
                <a:gd name="T108" fmla="*/ 388 w 1828"/>
                <a:gd name="T109" fmla="*/ 615 h 1747"/>
                <a:gd name="T110" fmla="*/ 355 w 1828"/>
                <a:gd name="T111" fmla="*/ 515 h 1747"/>
                <a:gd name="T112" fmla="*/ 317 w 1828"/>
                <a:gd name="T113" fmla="*/ 473 h 1747"/>
                <a:gd name="T114" fmla="*/ 246 w 1828"/>
                <a:gd name="T115" fmla="*/ 341 h 1747"/>
                <a:gd name="T116" fmla="*/ 57 w 1828"/>
                <a:gd name="T117" fmla="*/ 208 h 1747"/>
                <a:gd name="T118" fmla="*/ 9 w 1828"/>
                <a:gd name="T119" fmla="*/ 154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28" h="1747">
                  <a:moveTo>
                    <a:pt x="253" y="1026"/>
                  </a:moveTo>
                  <a:lnTo>
                    <a:pt x="241" y="1033"/>
                  </a:lnTo>
                  <a:lnTo>
                    <a:pt x="253" y="1036"/>
                  </a:lnTo>
                  <a:lnTo>
                    <a:pt x="246" y="1050"/>
                  </a:lnTo>
                  <a:lnTo>
                    <a:pt x="236" y="1036"/>
                  </a:lnTo>
                  <a:lnTo>
                    <a:pt x="243" y="1021"/>
                  </a:lnTo>
                  <a:lnTo>
                    <a:pt x="253" y="1026"/>
                  </a:lnTo>
                  <a:close/>
                  <a:moveTo>
                    <a:pt x="120" y="629"/>
                  </a:moveTo>
                  <a:lnTo>
                    <a:pt x="132" y="631"/>
                  </a:lnTo>
                  <a:lnTo>
                    <a:pt x="130" y="641"/>
                  </a:lnTo>
                  <a:lnTo>
                    <a:pt x="144" y="653"/>
                  </a:lnTo>
                  <a:lnTo>
                    <a:pt x="125" y="669"/>
                  </a:lnTo>
                  <a:lnTo>
                    <a:pt x="109" y="655"/>
                  </a:lnTo>
                  <a:lnTo>
                    <a:pt x="99" y="629"/>
                  </a:lnTo>
                  <a:lnTo>
                    <a:pt x="111" y="615"/>
                  </a:lnTo>
                  <a:lnTo>
                    <a:pt x="120" y="629"/>
                  </a:lnTo>
                  <a:close/>
                  <a:moveTo>
                    <a:pt x="1688" y="549"/>
                  </a:moveTo>
                  <a:lnTo>
                    <a:pt x="1740" y="560"/>
                  </a:lnTo>
                  <a:lnTo>
                    <a:pt x="1778" y="577"/>
                  </a:lnTo>
                  <a:lnTo>
                    <a:pt x="1828" y="683"/>
                  </a:lnTo>
                  <a:lnTo>
                    <a:pt x="1788" y="672"/>
                  </a:lnTo>
                  <a:lnTo>
                    <a:pt x="1757" y="676"/>
                  </a:lnTo>
                  <a:lnTo>
                    <a:pt x="1757" y="669"/>
                  </a:lnTo>
                  <a:lnTo>
                    <a:pt x="1778" y="669"/>
                  </a:lnTo>
                  <a:lnTo>
                    <a:pt x="1755" y="662"/>
                  </a:lnTo>
                  <a:lnTo>
                    <a:pt x="1740" y="672"/>
                  </a:lnTo>
                  <a:lnTo>
                    <a:pt x="1752" y="676"/>
                  </a:lnTo>
                  <a:lnTo>
                    <a:pt x="1748" y="683"/>
                  </a:lnTo>
                  <a:lnTo>
                    <a:pt x="1712" y="681"/>
                  </a:lnTo>
                  <a:lnTo>
                    <a:pt x="1696" y="674"/>
                  </a:lnTo>
                  <a:lnTo>
                    <a:pt x="1700" y="650"/>
                  </a:lnTo>
                  <a:lnTo>
                    <a:pt x="1691" y="636"/>
                  </a:lnTo>
                  <a:lnTo>
                    <a:pt x="1679" y="631"/>
                  </a:lnTo>
                  <a:lnTo>
                    <a:pt x="1653" y="641"/>
                  </a:lnTo>
                  <a:lnTo>
                    <a:pt x="1667" y="655"/>
                  </a:lnTo>
                  <a:lnTo>
                    <a:pt x="1643" y="641"/>
                  </a:lnTo>
                  <a:lnTo>
                    <a:pt x="1646" y="598"/>
                  </a:lnTo>
                  <a:lnTo>
                    <a:pt x="1655" y="572"/>
                  </a:lnTo>
                  <a:lnTo>
                    <a:pt x="1674" y="546"/>
                  </a:lnTo>
                  <a:lnTo>
                    <a:pt x="1688" y="549"/>
                  </a:lnTo>
                  <a:close/>
                  <a:moveTo>
                    <a:pt x="125" y="546"/>
                  </a:moveTo>
                  <a:lnTo>
                    <a:pt x="118" y="586"/>
                  </a:lnTo>
                  <a:lnTo>
                    <a:pt x="106" y="537"/>
                  </a:lnTo>
                  <a:lnTo>
                    <a:pt x="125" y="546"/>
                  </a:lnTo>
                  <a:close/>
                  <a:moveTo>
                    <a:pt x="321" y="527"/>
                  </a:moveTo>
                  <a:lnTo>
                    <a:pt x="333" y="532"/>
                  </a:lnTo>
                  <a:lnTo>
                    <a:pt x="326" y="537"/>
                  </a:lnTo>
                  <a:lnTo>
                    <a:pt x="305" y="527"/>
                  </a:lnTo>
                  <a:lnTo>
                    <a:pt x="321" y="527"/>
                  </a:lnTo>
                  <a:close/>
                  <a:moveTo>
                    <a:pt x="255" y="523"/>
                  </a:moveTo>
                  <a:lnTo>
                    <a:pt x="251" y="553"/>
                  </a:lnTo>
                  <a:lnTo>
                    <a:pt x="241" y="560"/>
                  </a:lnTo>
                  <a:lnTo>
                    <a:pt x="251" y="563"/>
                  </a:lnTo>
                  <a:lnTo>
                    <a:pt x="246" y="570"/>
                  </a:lnTo>
                  <a:lnTo>
                    <a:pt x="253" y="582"/>
                  </a:lnTo>
                  <a:lnTo>
                    <a:pt x="246" y="572"/>
                  </a:lnTo>
                  <a:lnTo>
                    <a:pt x="234" y="589"/>
                  </a:lnTo>
                  <a:lnTo>
                    <a:pt x="203" y="591"/>
                  </a:lnTo>
                  <a:lnTo>
                    <a:pt x="187" y="570"/>
                  </a:lnTo>
                  <a:lnTo>
                    <a:pt x="184" y="549"/>
                  </a:lnTo>
                  <a:lnTo>
                    <a:pt x="255" y="523"/>
                  </a:lnTo>
                  <a:close/>
                  <a:moveTo>
                    <a:pt x="165" y="499"/>
                  </a:moveTo>
                  <a:lnTo>
                    <a:pt x="177" y="520"/>
                  </a:lnTo>
                  <a:lnTo>
                    <a:pt x="161" y="523"/>
                  </a:lnTo>
                  <a:lnTo>
                    <a:pt x="137" y="501"/>
                  </a:lnTo>
                  <a:lnTo>
                    <a:pt x="165" y="499"/>
                  </a:lnTo>
                  <a:close/>
                  <a:moveTo>
                    <a:pt x="274" y="435"/>
                  </a:moveTo>
                  <a:lnTo>
                    <a:pt x="269" y="449"/>
                  </a:lnTo>
                  <a:lnTo>
                    <a:pt x="258" y="445"/>
                  </a:lnTo>
                  <a:lnTo>
                    <a:pt x="262" y="437"/>
                  </a:lnTo>
                  <a:lnTo>
                    <a:pt x="274" y="435"/>
                  </a:lnTo>
                  <a:close/>
                  <a:moveTo>
                    <a:pt x="229" y="416"/>
                  </a:moveTo>
                  <a:lnTo>
                    <a:pt x="220" y="437"/>
                  </a:lnTo>
                  <a:lnTo>
                    <a:pt x="182" y="442"/>
                  </a:lnTo>
                  <a:lnTo>
                    <a:pt x="161" y="459"/>
                  </a:lnTo>
                  <a:lnTo>
                    <a:pt x="149" y="452"/>
                  </a:lnTo>
                  <a:lnTo>
                    <a:pt x="156" y="440"/>
                  </a:lnTo>
                  <a:lnTo>
                    <a:pt x="215" y="426"/>
                  </a:lnTo>
                  <a:lnTo>
                    <a:pt x="229" y="411"/>
                  </a:lnTo>
                  <a:lnTo>
                    <a:pt x="229" y="416"/>
                  </a:lnTo>
                  <a:close/>
                  <a:moveTo>
                    <a:pt x="265" y="390"/>
                  </a:moveTo>
                  <a:lnTo>
                    <a:pt x="258" y="404"/>
                  </a:lnTo>
                  <a:lnTo>
                    <a:pt x="241" y="402"/>
                  </a:lnTo>
                  <a:lnTo>
                    <a:pt x="258" y="381"/>
                  </a:lnTo>
                  <a:lnTo>
                    <a:pt x="265" y="390"/>
                  </a:lnTo>
                  <a:close/>
                  <a:moveTo>
                    <a:pt x="61" y="437"/>
                  </a:moveTo>
                  <a:lnTo>
                    <a:pt x="59" y="445"/>
                  </a:lnTo>
                  <a:lnTo>
                    <a:pt x="73" y="449"/>
                  </a:lnTo>
                  <a:lnTo>
                    <a:pt x="61" y="454"/>
                  </a:lnTo>
                  <a:lnTo>
                    <a:pt x="71" y="463"/>
                  </a:lnTo>
                  <a:lnTo>
                    <a:pt x="47" y="466"/>
                  </a:lnTo>
                  <a:lnTo>
                    <a:pt x="5" y="409"/>
                  </a:lnTo>
                  <a:lnTo>
                    <a:pt x="47" y="359"/>
                  </a:lnTo>
                  <a:lnTo>
                    <a:pt x="35" y="385"/>
                  </a:lnTo>
                  <a:lnTo>
                    <a:pt x="47" y="426"/>
                  </a:lnTo>
                  <a:lnTo>
                    <a:pt x="61" y="437"/>
                  </a:lnTo>
                  <a:close/>
                  <a:moveTo>
                    <a:pt x="146" y="314"/>
                  </a:moveTo>
                  <a:lnTo>
                    <a:pt x="184" y="326"/>
                  </a:lnTo>
                  <a:lnTo>
                    <a:pt x="182" y="343"/>
                  </a:lnTo>
                  <a:lnTo>
                    <a:pt x="191" y="355"/>
                  </a:lnTo>
                  <a:lnTo>
                    <a:pt x="172" y="395"/>
                  </a:lnTo>
                  <a:lnTo>
                    <a:pt x="123" y="395"/>
                  </a:lnTo>
                  <a:lnTo>
                    <a:pt x="71" y="371"/>
                  </a:lnTo>
                  <a:lnTo>
                    <a:pt x="68" y="355"/>
                  </a:lnTo>
                  <a:lnTo>
                    <a:pt x="87" y="324"/>
                  </a:lnTo>
                  <a:lnTo>
                    <a:pt x="146" y="314"/>
                  </a:lnTo>
                  <a:close/>
                  <a:moveTo>
                    <a:pt x="94" y="7"/>
                  </a:moveTo>
                  <a:lnTo>
                    <a:pt x="111" y="12"/>
                  </a:lnTo>
                  <a:lnTo>
                    <a:pt x="68" y="14"/>
                  </a:lnTo>
                  <a:lnTo>
                    <a:pt x="71" y="24"/>
                  </a:lnTo>
                  <a:lnTo>
                    <a:pt x="87" y="26"/>
                  </a:lnTo>
                  <a:lnTo>
                    <a:pt x="94" y="45"/>
                  </a:lnTo>
                  <a:lnTo>
                    <a:pt x="61" y="64"/>
                  </a:lnTo>
                  <a:lnTo>
                    <a:pt x="42" y="95"/>
                  </a:lnTo>
                  <a:lnTo>
                    <a:pt x="54" y="166"/>
                  </a:lnTo>
                  <a:lnTo>
                    <a:pt x="87" y="187"/>
                  </a:lnTo>
                  <a:lnTo>
                    <a:pt x="191" y="177"/>
                  </a:lnTo>
                  <a:lnTo>
                    <a:pt x="213" y="166"/>
                  </a:lnTo>
                  <a:lnTo>
                    <a:pt x="213" y="154"/>
                  </a:lnTo>
                  <a:lnTo>
                    <a:pt x="239" y="151"/>
                  </a:lnTo>
                  <a:lnTo>
                    <a:pt x="267" y="170"/>
                  </a:lnTo>
                  <a:lnTo>
                    <a:pt x="298" y="173"/>
                  </a:lnTo>
                  <a:lnTo>
                    <a:pt x="319" y="158"/>
                  </a:lnTo>
                  <a:lnTo>
                    <a:pt x="347" y="168"/>
                  </a:lnTo>
                  <a:lnTo>
                    <a:pt x="371" y="161"/>
                  </a:lnTo>
                  <a:lnTo>
                    <a:pt x="402" y="163"/>
                  </a:lnTo>
                  <a:lnTo>
                    <a:pt x="461" y="194"/>
                  </a:lnTo>
                  <a:lnTo>
                    <a:pt x="520" y="194"/>
                  </a:lnTo>
                  <a:lnTo>
                    <a:pt x="575" y="215"/>
                  </a:lnTo>
                  <a:lnTo>
                    <a:pt x="584" y="258"/>
                  </a:lnTo>
                  <a:lnTo>
                    <a:pt x="598" y="255"/>
                  </a:lnTo>
                  <a:lnTo>
                    <a:pt x="610" y="267"/>
                  </a:lnTo>
                  <a:lnTo>
                    <a:pt x="617" y="262"/>
                  </a:lnTo>
                  <a:lnTo>
                    <a:pt x="641" y="270"/>
                  </a:lnTo>
                  <a:lnTo>
                    <a:pt x="664" y="229"/>
                  </a:lnTo>
                  <a:lnTo>
                    <a:pt x="679" y="225"/>
                  </a:lnTo>
                  <a:lnTo>
                    <a:pt x="695" y="258"/>
                  </a:lnTo>
                  <a:lnTo>
                    <a:pt x="695" y="281"/>
                  </a:lnTo>
                  <a:lnTo>
                    <a:pt x="714" y="246"/>
                  </a:lnTo>
                  <a:lnTo>
                    <a:pt x="733" y="246"/>
                  </a:lnTo>
                  <a:lnTo>
                    <a:pt x="745" y="229"/>
                  </a:lnTo>
                  <a:lnTo>
                    <a:pt x="778" y="210"/>
                  </a:lnTo>
                  <a:lnTo>
                    <a:pt x="787" y="189"/>
                  </a:lnTo>
                  <a:lnTo>
                    <a:pt x="802" y="189"/>
                  </a:lnTo>
                  <a:lnTo>
                    <a:pt x="790" y="218"/>
                  </a:lnTo>
                  <a:lnTo>
                    <a:pt x="797" y="236"/>
                  </a:lnTo>
                  <a:lnTo>
                    <a:pt x="913" y="272"/>
                  </a:lnTo>
                  <a:lnTo>
                    <a:pt x="948" y="319"/>
                  </a:lnTo>
                  <a:lnTo>
                    <a:pt x="962" y="319"/>
                  </a:lnTo>
                  <a:lnTo>
                    <a:pt x="972" y="300"/>
                  </a:lnTo>
                  <a:lnTo>
                    <a:pt x="979" y="307"/>
                  </a:lnTo>
                  <a:lnTo>
                    <a:pt x="979" y="272"/>
                  </a:lnTo>
                  <a:lnTo>
                    <a:pt x="1010" y="291"/>
                  </a:lnTo>
                  <a:lnTo>
                    <a:pt x="1029" y="355"/>
                  </a:lnTo>
                  <a:lnTo>
                    <a:pt x="1059" y="388"/>
                  </a:lnTo>
                  <a:lnTo>
                    <a:pt x="1057" y="402"/>
                  </a:lnTo>
                  <a:lnTo>
                    <a:pt x="1052" y="383"/>
                  </a:lnTo>
                  <a:lnTo>
                    <a:pt x="1036" y="388"/>
                  </a:lnTo>
                  <a:lnTo>
                    <a:pt x="1043" y="414"/>
                  </a:lnTo>
                  <a:lnTo>
                    <a:pt x="1057" y="404"/>
                  </a:lnTo>
                  <a:lnTo>
                    <a:pt x="1045" y="414"/>
                  </a:lnTo>
                  <a:lnTo>
                    <a:pt x="1057" y="419"/>
                  </a:lnTo>
                  <a:lnTo>
                    <a:pt x="1052" y="527"/>
                  </a:lnTo>
                  <a:lnTo>
                    <a:pt x="1014" y="577"/>
                  </a:lnTo>
                  <a:lnTo>
                    <a:pt x="958" y="608"/>
                  </a:lnTo>
                  <a:lnTo>
                    <a:pt x="936" y="608"/>
                  </a:lnTo>
                  <a:lnTo>
                    <a:pt x="955" y="636"/>
                  </a:lnTo>
                  <a:lnTo>
                    <a:pt x="984" y="631"/>
                  </a:lnTo>
                  <a:lnTo>
                    <a:pt x="995" y="622"/>
                  </a:lnTo>
                  <a:lnTo>
                    <a:pt x="991" y="620"/>
                  </a:lnTo>
                  <a:lnTo>
                    <a:pt x="1114" y="598"/>
                  </a:lnTo>
                  <a:lnTo>
                    <a:pt x="1159" y="627"/>
                  </a:lnTo>
                  <a:lnTo>
                    <a:pt x="1140" y="648"/>
                  </a:lnTo>
                  <a:lnTo>
                    <a:pt x="1152" y="695"/>
                  </a:lnTo>
                  <a:lnTo>
                    <a:pt x="1135" y="700"/>
                  </a:lnTo>
                  <a:lnTo>
                    <a:pt x="1130" y="719"/>
                  </a:lnTo>
                  <a:lnTo>
                    <a:pt x="1123" y="716"/>
                  </a:lnTo>
                  <a:lnTo>
                    <a:pt x="1133" y="750"/>
                  </a:lnTo>
                  <a:lnTo>
                    <a:pt x="1116" y="776"/>
                  </a:lnTo>
                  <a:lnTo>
                    <a:pt x="1137" y="757"/>
                  </a:lnTo>
                  <a:lnTo>
                    <a:pt x="1149" y="759"/>
                  </a:lnTo>
                  <a:lnTo>
                    <a:pt x="1140" y="754"/>
                  </a:lnTo>
                  <a:lnTo>
                    <a:pt x="1144" y="726"/>
                  </a:lnTo>
                  <a:lnTo>
                    <a:pt x="1154" y="719"/>
                  </a:lnTo>
                  <a:lnTo>
                    <a:pt x="1154" y="707"/>
                  </a:lnTo>
                  <a:lnTo>
                    <a:pt x="1173" y="672"/>
                  </a:lnTo>
                  <a:lnTo>
                    <a:pt x="1206" y="667"/>
                  </a:lnTo>
                  <a:lnTo>
                    <a:pt x="1215" y="653"/>
                  </a:lnTo>
                  <a:lnTo>
                    <a:pt x="1232" y="648"/>
                  </a:lnTo>
                  <a:lnTo>
                    <a:pt x="1277" y="660"/>
                  </a:lnTo>
                  <a:lnTo>
                    <a:pt x="1327" y="695"/>
                  </a:lnTo>
                  <a:lnTo>
                    <a:pt x="1398" y="724"/>
                  </a:lnTo>
                  <a:lnTo>
                    <a:pt x="1461" y="783"/>
                  </a:lnTo>
                  <a:lnTo>
                    <a:pt x="1513" y="776"/>
                  </a:lnTo>
                  <a:lnTo>
                    <a:pt x="1599" y="705"/>
                  </a:lnTo>
                  <a:lnTo>
                    <a:pt x="1651" y="705"/>
                  </a:lnTo>
                  <a:lnTo>
                    <a:pt x="1627" y="709"/>
                  </a:lnTo>
                  <a:lnTo>
                    <a:pt x="1655" y="719"/>
                  </a:lnTo>
                  <a:lnTo>
                    <a:pt x="1688" y="709"/>
                  </a:lnTo>
                  <a:lnTo>
                    <a:pt x="1693" y="695"/>
                  </a:lnTo>
                  <a:lnTo>
                    <a:pt x="1707" y="688"/>
                  </a:lnTo>
                  <a:lnTo>
                    <a:pt x="1705" y="698"/>
                  </a:lnTo>
                  <a:lnTo>
                    <a:pt x="1710" y="690"/>
                  </a:lnTo>
                  <a:lnTo>
                    <a:pt x="1719" y="698"/>
                  </a:lnTo>
                  <a:lnTo>
                    <a:pt x="1714" y="714"/>
                  </a:lnTo>
                  <a:lnTo>
                    <a:pt x="1686" y="742"/>
                  </a:lnTo>
                  <a:lnTo>
                    <a:pt x="1686" y="733"/>
                  </a:lnTo>
                  <a:lnTo>
                    <a:pt x="1674" y="733"/>
                  </a:lnTo>
                  <a:lnTo>
                    <a:pt x="1677" y="742"/>
                  </a:lnTo>
                  <a:lnTo>
                    <a:pt x="1684" y="740"/>
                  </a:lnTo>
                  <a:lnTo>
                    <a:pt x="1696" y="894"/>
                  </a:lnTo>
                  <a:lnTo>
                    <a:pt x="1610" y="953"/>
                  </a:lnTo>
                  <a:lnTo>
                    <a:pt x="1561" y="1010"/>
                  </a:lnTo>
                  <a:lnTo>
                    <a:pt x="1530" y="1005"/>
                  </a:lnTo>
                  <a:lnTo>
                    <a:pt x="1525" y="988"/>
                  </a:lnTo>
                  <a:lnTo>
                    <a:pt x="1513" y="1019"/>
                  </a:lnTo>
                  <a:lnTo>
                    <a:pt x="1490" y="1048"/>
                  </a:lnTo>
                  <a:lnTo>
                    <a:pt x="1509" y="1097"/>
                  </a:lnTo>
                  <a:lnTo>
                    <a:pt x="1561" y="1104"/>
                  </a:lnTo>
                  <a:lnTo>
                    <a:pt x="1570" y="1118"/>
                  </a:lnTo>
                  <a:lnTo>
                    <a:pt x="1568" y="1137"/>
                  </a:lnTo>
                  <a:lnTo>
                    <a:pt x="1582" y="1140"/>
                  </a:lnTo>
                  <a:lnTo>
                    <a:pt x="1582" y="1140"/>
                  </a:lnTo>
                  <a:lnTo>
                    <a:pt x="1575" y="1175"/>
                  </a:lnTo>
                  <a:lnTo>
                    <a:pt x="1617" y="1189"/>
                  </a:lnTo>
                  <a:lnTo>
                    <a:pt x="1587" y="1201"/>
                  </a:lnTo>
                  <a:lnTo>
                    <a:pt x="1580" y="1192"/>
                  </a:lnTo>
                  <a:lnTo>
                    <a:pt x="1587" y="1182"/>
                  </a:lnTo>
                  <a:lnTo>
                    <a:pt x="1568" y="1173"/>
                  </a:lnTo>
                  <a:lnTo>
                    <a:pt x="1547" y="1201"/>
                  </a:lnTo>
                  <a:lnTo>
                    <a:pt x="1528" y="1204"/>
                  </a:lnTo>
                  <a:lnTo>
                    <a:pt x="1518" y="1222"/>
                  </a:lnTo>
                  <a:lnTo>
                    <a:pt x="1502" y="1227"/>
                  </a:lnTo>
                  <a:lnTo>
                    <a:pt x="1487" y="1248"/>
                  </a:lnTo>
                  <a:lnTo>
                    <a:pt x="1502" y="1308"/>
                  </a:lnTo>
                  <a:lnTo>
                    <a:pt x="1497" y="1331"/>
                  </a:lnTo>
                  <a:lnTo>
                    <a:pt x="1497" y="1331"/>
                  </a:lnTo>
                  <a:lnTo>
                    <a:pt x="1494" y="1350"/>
                  </a:lnTo>
                  <a:lnTo>
                    <a:pt x="1494" y="1350"/>
                  </a:lnTo>
                  <a:lnTo>
                    <a:pt x="1523" y="1364"/>
                  </a:lnTo>
                  <a:lnTo>
                    <a:pt x="1525" y="1381"/>
                  </a:lnTo>
                  <a:lnTo>
                    <a:pt x="1549" y="1400"/>
                  </a:lnTo>
                  <a:lnTo>
                    <a:pt x="1594" y="1402"/>
                  </a:lnTo>
                  <a:lnTo>
                    <a:pt x="1591" y="1412"/>
                  </a:lnTo>
                  <a:lnTo>
                    <a:pt x="1603" y="1419"/>
                  </a:lnTo>
                  <a:lnTo>
                    <a:pt x="1610" y="1454"/>
                  </a:lnTo>
                  <a:lnTo>
                    <a:pt x="1596" y="1475"/>
                  </a:lnTo>
                  <a:lnTo>
                    <a:pt x="1584" y="1532"/>
                  </a:lnTo>
                  <a:lnTo>
                    <a:pt x="1549" y="1539"/>
                  </a:lnTo>
                  <a:lnTo>
                    <a:pt x="1542" y="1528"/>
                  </a:lnTo>
                  <a:lnTo>
                    <a:pt x="1532" y="1530"/>
                  </a:lnTo>
                  <a:lnTo>
                    <a:pt x="1539" y="1563"/>
                  </a:lnTo>
                  <a:lnTo>
                    <a:pt x="1528" y="1584"/>
                  </a:lnTo>
                  <a:lnTo>
                    <a:pt x="1535" y="1591"/>
                  </a:lnTo>
                  <a:lnTo>
                    <a:pt x="1511" y="1594"/>
                  </a:lnTo>
                  <a:lnTo>
                    <a:pt x="1492" y="1622"/>
                  </a:lnTo>
                  <a:lnTo>
                    <a:pt x="1459" y="1627"/>
                  </a:lnTo>
                  <a:lnTo>
                    <a:pt x="1454" y="1650"/>
                  </a:lnTo>
                  <a:lnTo>
                    <a:pt x="1431" y="1646"/>
                  </a:lnTo>
                  <a:lnTo>
                    <a:pt x="1419" y="1653"/>
                  </a:lnTo>
                  <a:lnTo>
                    <a:pt x="1407" y="1724"/>
                  </a:lnTo>
                  <a:lnTo>
                    <a:pt x="1395" y="1743"/>
                  </a:lnTo>
                  <a:lnTo>
                    <a:pt x="1395" y="1743"/>
                  </a:lnTo>
                  <a:lnTo>
                    <a:pt x="1386" y="1747"/>
                  </a:lnTo>
                  <a:lnTo>
                    <a:pt x="1338" y="1733"/>
                  </a:lnTo>
                  <a:lnTo>
                    <a:pt x="1263" y="1681"/>
                  </a:lnTo>
                  <a:lnTo>
                    <a:pt x="1234" y="1681"/>
                  </a:lnTo>
                  <a:lnTo>
                    <a:pt x="1223" y="1672"/>
                  </a:lnTo>
                  <a:lnTo>
                    <a:pt x="1223" y="1672"/>
                  </a:lnTo>
                  <a:lnTo>
                    <a:pt x="1232" y="1658"/>
                  </a:lnTo>
                  <a:lnTo>
                    <a:pt x="1213" y="1653"/>
                  </a:lnTo>
                  <a:lnTo>
                    <a:pt x="1182" y="1622"/>
                  </a:lnTo>
                  <a:lnTo>
                    <a:pt x="1163" y="1584"/>
                  </a:lnTo>
                  <a:lnTo>
                    <a:pt x="1149" y="1594"/>
                  </a:lnTo>
                  <a:lnTo>
                    <a:pt x="1133" y="1582"/>
                  </a:lnTo>
                  <a:lnTo>
                    <a:pt x="1126" y="1530"/>
                  </a:lnTo>
                  <a:lnTo>
                    <a:pt x="1156" y="1518"/>
                  </a:lnTo>
                  <a:lnTo>
                    <a:pt x="1152" y="1492"/>
                  </a:lnTo>
                  <a:lnTo>
                    <a:pt x="1170" y="1468"/>
                  </a:lnTo>
                  <a:lnTo>
                    <a:pt x="1152" y="1464"/>
                  </a:lnTo>
                  <a:lnTo>
                    <a:pt x="1156" y="1454"/>
                  </a:lnTo>
                  <a:lnTo>
                    <a:pt x="1147" y="1440"/>
                  </a:lnTo>
                  <a:lnTo>
                    <a:pt x="1123" y="1423"/>
                  </a:lnTo>
                  <a:lnTo>
                    <a:pt x="1133" y="1412"/>
                  </a:lnTo>
                  <a:lnTo>
                    <a:pt x="1130" y="1397"/>
                  </a:lnTo>
                  <a:lnTo>
                    <a:pt x="1147" y="1393"/>
                  </a:lnTo>
                  <a:lnTo>
                    <a:pt x="1152" y="1379"/>
                  </a:lnTo>
                  <a:lnTo>
                    <a:pt x="1154" y="1371"/>
                  </a:lnTo>
                  <a:lnTo>
                    <a:pt x="1137" y="1362"/>
                  </a:lnTo>
                  <a:lnTo>
                    <a:pt x="1109" y="1388"/>
                  </a:lnTo>
                  <a:lnTo>
                    <a:pt x="1085" y="1381"/>
                  </a:lnTo>
                  <a:lnTo>
                    <a:pt x="1076" y="1390"/>
                  </a:lnTo>
                  <a:lnTo>
                    <a:pt x="1083" y="1397"/>
                  </a:lnTo>
                  <a:lnTo>
                    <a:pt x="1076" y="1426"/>
                  </a:lnTo>
                  <a:lnTo>
                    <a:pt x="1036" y="1421"/>
                  </a:lnTo>
                  <a:lnTo>
                    <a:pt x="1024" y="1457"/>
                  </a:lnTo>
                  <a:lnTo>
                    <a:pt x="979" y="1449"/>
                  </a:lnTo>
                  <a:lnTo>
                    <a:pt x="969" y="1480"/>
                  </a:lnTo>
                  <a:lnTo>
                    <a:pt x="936" y="1518"/>
                  </a:lnTo>
                  <a:lnTo>
                    <a:pt x="915" y="1509"/>
                  </a:lnTo>
                  <a:lnTo>
                    <a:pt x="913" y="1492"/>
                  </a:lnTo>
                  <a:lnTo>
                    <a:pt x="899" y="1487"/>
                  </a:lnTo>
                  <a:lnTo>
                    <a:pt x="899" y="1471"/>
                  </a:lnTo>
                  <a:lnTo>
                    <a:pt x="873" y="1546"/>
                  </a:lnTo>
                  <a:lnTo>
                    <a:pt x="873" y="1546"/>
                  </a:lnTo>
                  <a:lnTo>
                    <a:pt x="839" y="1539"/>
                  </a:lnTo>
                  <a:lnTo>
                    <a:pt x="764" y="1487"/>
                  </a:lnTo>
                  <a:lnTo>
                    <a:pt x="738" y="1409"/>
                  </a:lnTo>
                  <a:lnTo>
                    <a:pt x="690" y="1364"/>
                  </a:lnTo>
                  <a:lnTo>
                    <a:pt x="653" y="1289"/>
                  </a:lnTo>
                  <a:lnTo>
                    <a:pt x="622" y="1246"/>
                  </a:lnTo>
                  <a:lnTo>
                    <a:pt x="558" y="1220"/>
                  </a:lnTo>
                  <a:lnTo>
                    <a:pt x="435" y="1225"/>
                  </a:lnTo>
                  <a:lnTo>
                    <a:pt x="435" y="1225"/>
                  </a:lnTo>
                  <a:lnTo>
                    <a:pt x="426" y="1208"/>
                  </a:lnTo>
                  <a:lnTo>
                    <a:pt x="407" y="1201"/>
                  </a:lnTo>
                  <a:lnTo>
                    <a:pt x="376" y="1163"/>
                  </a:lnTo>
                  <a:lnTo>
                    <a:pt x="362" y="1118"/>
                  </a:lnTo>
                  <a:lnTo>
                    <a:pt x="350" y="1104"/>
                  </a:lnTo>
                  <a:lnTo>
                    <a:pt x="362" y="1092"/>
                  </a:lnTo>
                  <a:lnTo>
                    <a:pt x="350" y="1102"/>
                  </a:lnTo>
                  <a:lnTo>
                    <a:pt x="333" y="1074"/>
                  </a:lnTo>
                  <a:lnTo>
                    <a:pt x="314" y="1071"/>
                  </a:lnTo>
                  <a:lnTo>
                    <a:pt x="359" y="1050"/>
                  </a:lnTo>
                  <a:lnTo>
                    <a:pt x="385" y="1055"/>
                  </a:lnTo>
                  <a:lnTo>
                    <a:pt x="381" y="1064"/>
                  </a:lnTo>
                  <a:lnTo>
                    <a:pt x="388" y="1064"/>
                  </a:lnTo>
                  <a:lnTo>
                    <a:pt x="388" y="1057"/>
                  </a:lnTo>
                  <a:lnTo>
                    <a:pt x="392" y="1064"/>
                  </a:lnTo>
                  <a:lnTo>
                    <a:pt x="407" y="1062"/>
                  </a:lnTo>
                  <a:lnTo>
                    <a:pt x="423" y="1038"/>
                  </a:lnTo>
                  <a:lnTo>
                    <a:pt x="423" y="1033"/>
                  </a:lnTo>
                  <a:lnTo>
                    <a:pt x="409" y="1031"/>
                  </a:lnTo>
                  <a:lnTo>
                    <a:pt x="421" y="1026"/>
                  </a:lnTo>
                  <a:lnTo>
                    <a:pt x="402" y="1003"/>
                  </a:lnTo>
                  <a:lnTo>
                    <a:pt x="409" y="1000"/>
                  </a:lnTo>
                  <a:lnTo>
                    <a:pt x="402" y="1000"/>
                  </a:lnTo>
                  <a:lnTo>
                    <a:pt x="390" y="962"/>
                  </a:lnTo>
                  <a:lnTo>
                    <a:pt x="371" y="960"/>
                  </a:lnTo>
                  <a:lnTo>
                    <a:pt x="347" y="974"/>
                  </a:lnTo>
                  <a:lnTo>
                    <a:pt x="350" y="965"/>
                  </a:lnTo>
                  <a:lnTo>
                    <a:pt x="347" y="974"/>
                  </a:lnTo>
                  <a:lnTo>
                    <a:pt x="317" y="922"/>
                  </a:lnTo>
                  <a:lnTo>
                    <a:pt x="338" y="858"/>
                  </a:lnTo>
                  <a:lnTo>
                    <a:pt x="336" y="806"/>
                  </a:lnTo>
                  <a:lnTo>
                    <a:pt x="329" y="797"/>
                  </a:lnTo>
                  <a:lnTo>
                    <a:pt x="303" y="809"/>
                  </a:lnTo>
                  <a:lnTo>
                    <a:pt x="279" y="797"/>
                  </a:lnTo>
                  <a:lnTo>
                    <a:pt x="258" y="799"/>
                  </a:lnTo>
                  <a:lnTo>
                    <a:pt x="239" y="823"/>
                  </a:lnTo>
                  <a:lnTo>
                    <a:pt x="220" y="813"/>
                  </a:lnTo>
                  <a:lnTo>
                    <a:pt x="194" y="776"/>
                  </a:lnTo>
                  <a:lnTo>
                    <a:pt x="199" y="797"/>
                  </a:lnTo>
                  <a:lnTo>
                    <a:pt x="187" y="785"/>
                  </a:lnTo>
                  <a:lnTo>
                    <a:pt x="196" y="804"/>
                  </a:lnTo>
                  <a:lnTo>
                    <a:pt x="180" y="780"/>
                  </a:lnTo>
                  <a:lnTo>
                    <a:pt x="196" y="733"/>
                  </a:lnTo>
                  <a:lnTo>
                    <a:pt x="203" y="731"/>
                  </a:lnTo>
                  <a:lnTo>
                    <a:pt x="201" y="740"/>
                  </a:lnTo>
                  <a:lnTo>
                    <a:pt x="215" y="747"/>
                  </a:lnTo>
                  <a:lnTo>
                    <a:pt x="225" y="733"/>
                  </a:lnTo>
                  <a:lnTo>
                    <a:pt x="246" y="728"/>
                  </a:lnTo>
                  <a:lnTo>
                    <a:pt x="236" y="733"/>
                  </a:lnTo>
                  <a:lnTo>
                    <a:pt x="246" y="714"/>
                  </a:lnTo>
                  <a:lnTo>
                    <a:pt x="236" y="719"/>
                  </a:lnTo>
                  <a:lnTo>
                    <a:pt x="225" y="714"/>
                  </a:lnTo>
                  <a:lnTo>
                    <a:pt x="220" y="721"/>
                  </a:lnTo>
                  <a:lnTo>
                    <a:pt x="194" y="716"/>
                  </a:lnTo>
                  <a:lnTo>
                    <a:pt x="203" y="695"/>
                  </a:lnTo>
                  <a:lnTo>
                    <a:pt x="324" y="669"/>
                  </a:lnTo>
                  <a:lnTo>
                    <a:pt x="355" y="676"/>
                  </a:lnTo>
                  <a:lnTo>
                    <a:pt x="385" y="657"/>
                  </a:lnTo>
                  <a:lnTo>
                    <a:pt x="409" y="624"/>
                  </a:lnTo>
                  <a:lnTo>
                    <a:pt x="433" y="620"/>
                  </a:lnTo>
                  <a:lnTo>
                    <a:pt x="437" y="605"/>
                  </a:lnTo>
                  <a:lnTo>
                    <a:pt x="454" y="612"/>
                  </a:lnTo>
                  <a:lnTo>
                    <a:pt x="463" y="605"/>
                  </a:lnTo>
                  <a:lnTo>
                    <a:pt x="452" y="610"/>
                  </a:lnTo>
                  <a:lnTo>
                    <a:pt x="435" y="603"/>
                  </a:lnTo>
                  <a:lnTo>
                    <a:pt x="437" y="584"/>
                  </a:lnTo>
                  <a:lnTo>
                    <a:pt x="423" y="560"/>
                  </a:lnTo>
                  <a:lnTo>
                    <a:pt x="409" y="570"/>
                  </a:lnTo>
                  <a:lnTo>
                    <a:pt x="390" y="612"/>
                  </a:lnTo>
                  <a:lnTo>
                    <a:pt x="383" y="610"/>
                  </a:lnTo>
                  <a:lnTo>
                    <a:pt x="388" y="615"/>
                  </a:lnTo>
                  <a:lnTo>
                    <a:pt x="371" y="624"/>
                  </a:lnTo>
                  <a:lnTo>
                    <a:pt x="338" y="624"/>
                  </a:lnTo>
                  <a:lnTo>
                    <a:pt x="317" y="612"/>
                  </a:lnTo>
                  <a:lnTo>
                    <a:pt x="324" y="596"/>
                  </a:lnTo>
                  <a:lnTo>
                    <a:pt x="317" y="584"/>
                  </a:lnTo>
                  <a:lnTo>
                    <a:pt x="357" y="549"/>
                  </a:lnTo>
                  <a:lnTo>
                    <a:pt x="355" y="515"/>
                  </a:lnTo>
                  <a:lnTo>
                    <a:pt x="362" y="487"/>
                  </a:lnTo>
                  <a:lnTo>
                    <a:pt x="369" y="485"/>
                  </a:lnTo>
                  <a:lnTo>
                    <a:pt x="355" y="480"/>
                  </a:lnTo>
                  <a:lnTo>
                    <a:pt x="359" y="468"/>
                  </a:lnTo>
                  <a:lnTo>
                    <a:pt x="352" y="480"/>
                  </a:lnTo>
                  <a:lnTo>
                    <a:pt x="321" y="480"/>
                  </a:lnTo>
                  <a:lnTo>
                    <a:pt x="317" y="473"/>
                  </a:lnTo>
                  <a:lnTo>
                    <a:pt x="345" y="459"/>
                  </a:lnTo>
                  <a:lnTo>
                    <a:pt x="336" y="461"/>
                  </a:lnTo>
                  <a:lnTo>
                    <a:pt x="321" y="423"/>
                  </a:lnTo>
                  <a:lnTo>
                    <a:pt x="281" y="395"/>
                  </a:lnTo>
                  <a:lnTo>
                    <a:pt x="277" y="364"/>
                  </a:lnTo>
                  <a:lnTo>
                    <a:pt x="248" y="348"/>
                  </a:lnTo>
                  <a:lnTo>
                    <a:pt x="246" y="341"/>
                  </a:lnTo>
                  <a:lnTo>
                    <a:pt x="255" y="333"/>
                  </a:lnTo>
                  <a:lnTo>
                    <a:pt x="248" y="303"/>
                  </a:lnTo>
                  <a:lnTo>
                    <a:pt x="194" y="227"/>
                  </a:lnTo>
                  <a:lnTo>
                    <a:pt x="191" y="182"/>
                  </a:lnTo>
                  <a:lnTo>
                    <a:pt x="139" y="184"/>
                  </a:lnTo>
                  <a:lnTo>
                    <a:pt x="80" y="222"/>
                  </a:lnTo>
                  <a:lnTo>
                    <a:pt x="57" y="208"/>
                  </a:lnTo>
                  <a:lnTo>
                    <a:pt x="50" y="192"/>
                  </a:lnTo>
                  <a:lnTo>
                    <a:pt x="35" y="187"/>
                  </a:lnTo>
                  <a:lnTo>
                    <a:pt x="31" y="203"/>
                  </a:lnTo>
                  <a:lnTo>
                    <a:pt x="12" y="218"/>
                  </a:lnTo>
                  <a:lnTo>
                    <a:pt x="9" y="333"/>
                  </a:lnTo>
                  <a:lnTo>
                    <a:pt x="0" y="322"/>
                  </a:lnTo>
                  <a:lnTo>
                    <a:pt x="9" y="154"/>
                  </a:lnTo>
                  <a:lnTo>
                    <a:pt x="68" y="7"/>
                  </a:lnTo>
                  <a:lnTo>
                    <a:pt x="78" y="0"/>
                  </a:lnTo>
                  <a:lnTo>
                    <a:pt x="94" y="7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5785339D-C115-357A-6285-EFFF1F69A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6813" y="3363459"/>
              <a:ext cx="1230268" cy="951908"/>
            </a:xfrm>
            <a:custGeom>
              <a:avLst/>
              <a:gdLst>
                <a:gd name="T0" fmla="*/ 629 w 1675"/>
                <a:gd name="T1" fmla="*/ 30 h 1378"/>
                <a:gd name="T2" fmla="*/ 611 w 1675"/>
                <a:gd name="T3" fmla="*/ 68 h 1378"/>
                <a:gd name="T4" fmla="*/ 660 w 1675"/>
                <a:gd name="T5" fmla="*/ 163 h 1378"/>
                <a:gd name="T6" fmla="*/ 708 w 1675"/>
                <a:gd name="T7" fmla="*/ 222 h 1378"/>
                <a:gd name="T8" fmla="*/ 885 w 1675"/>
                <a:gd name="T9" fmla="*/ 255 h 1378"/>
                <a:gd name="T10" fmla="*/ 918 w 1675"/>
                <a:gd name="T11" fmla="*/ 399 h 1378"/>
                <a:gd name="T12" fmla="*/ 961 w 1675"/>
                <a:gd name="T13" fmla="*/ 463 h 1378"/>
                <a:gd name="T14" fmla="*/ 1022 w 1675"/>
                <a:gd name="T15" fmla="*/ 513 h 1378"/>
                <a:gd name="T16" fmla="*/ 1136 w 1675"/>
                <a:gd name="T17" fmla="*/ 586 h 1378"/>
                <a:gd name="T18" fmla="*/ 1285 w 1675"/>
                <a:gd name="T19" fmla="*/ 633 h 1378"/>
                <a:gd name="T20" fmla="*/ 1424 w 1675"/>
                <a:gd name="T21" fmla="*/ 669 h 1378"/>
                <a:gd name="T22" fmla="*/ 1483 w 1675"/>
                <a:gd name="T23" fmla="*/ 527 h 1378"/>
                <a:gd name="T24" fmla="*/ 1573 w 1675"/>
                <a:gd name="T25" fmla="*/ 562 h 1378"/>
                <a:gd name="T26" fmla="*/ 1627 w 1675"/>
                <a:gd name="T27" fmla="*/ 638 h 1378"/>
                <a:gd name="T28" fmla="*/ 1585 w 1675"/>
                <a:gd name="T29" fmla="*/ 719 h 1378"/>
                <a:gd name="T30" fmla="*/ 1504 w 1675"/>
                <a:gd name="T31" fmla="*/ 766 h 1378"/>
                <a:gd name="T32" fmla="*/ 1431 w 1675"/>
                <a:gd name="T33" fmla="*/ 797 h 1378"/>
                <a:gd name="T34" fmla="*/ 1445 w 1675"/>
                <a:gd name="T35" fmla="*/ 884 h 1378"/>
                <a:gd name="T36" fmla="*/ 1396 w 1675"/>
                <a:gd name="T37" fmla="*/ 993 h 1378"/>
                <a:gd name="T38" fmla="*/ 1327 w 1675"/>
                <a:gd name="T39" fmla="*/ 1047 h 1378"/>
                <a:gd name="T40" fmla="*/ 1270 w 1675"/>
                <a:gd name="T41" fmla="*/ 986 h 1378"/>
                <a:gd name="T42" fmla="*/ 1240 w 1675"/>
                <a:gd name="T43" fmla="*/ 1092 h 1378"/>
                <a:gd name="T44" fmla="*/ 1235 w 1675"/>
                <a:gd name="T45" fmla="*/ 1173 h 1378"/>
                <a:gd name="T46" fmla="*/ 1124 w 1675"/>
                <a:gd name="T47" fmla="*/ 1187 h 1378"/>
                <a:gd name="T48" fmla="*/ 991 w 1675"/>
                <a:gd name="T49" fmla="*/ 1199 h 1378"/>
                <a:gd name="T50" fmla="*/ 939 w 1675"/>
                <a:gd name="T51" fmla="*/ 1109 h 1378"/>
                <a:gd name="T52" fmla="*/ 852 w 1675"/>
                <a:gd name="T53" fmla="*/ 1123 h 1378"/>
                <a:gd name="T54" fmla="*/ 845 w 1675"/>
                <a:gd name="T55" fmla="*/ 1255 h 1378"/>
                <a:gd name="T56" fmla="*/ 828 w 1675"/>
                <a:gd name="T57" fmla="*/ 1319 h 1378"/>
                <a:gd name="T58" fmla="*/ 760 w 1675"/>
                <a:gd name="T59" fmla="*/ 1239 h 1378"/>
                <a:gd name="T60" fmla="*/ 677 w 1675"/>
                <a:gd name="T61" fmla="*/ 1243 h 1378"/>
                <a:gd name="T62" fmla="*/ 603 w 1675"/>
                <a:gd name="T63" fmla="*/ 1199 h 1378"/>
                <a:gd name="T64" fmla="*/ 514 w 1675"/>
                <a:gd name="T65" fmla="*/ 1248 h 1378"/>
                <a:gd name="T66" fmla="*/ 563 w 1675"/>
                <a:gd name="T67" fmla="*/ 1310 h 1378"/>
                <a:gd name="T68" fmla="*/ 506 w 1675"/>
                <a:gd name="T69" fmla="*/ 1378 h 1378"/>
                <a:gd name="T70" fmla="*/ 436 w 1675"/>
                <a:gd name="T71" fmla="*/ 1340 h 1378"/>
                <a:gd name="T72" fmla="*/ 412 w 1675"/>
                <a:gd name="T73" fmla="*/ 1253 h 1378"/>
                <a:gd name="T74" fmla="*/ 365 w 1675"/>
                <a:gd name="T75" fmla="*/ 1220 h 1378"/>
                <a:gd name="T76" fmla="*/ 305 w 1675"/>
                <a:gd name="T77" fmla="*/ 1158 h 1378"/>
                <a:gd name="T78" fmla="*/ 199 w 1675"/>
                <a:gd name="T79" fmla="*/ 1061 h 1378"/>
                <a:gd name="T80" fmla="*/ 119 w 1675"/>
                <a:gd name="T81" fmla="*/ 1076 h 1378"/>
                <a:gd name="T82" fmla="*/ 107 w 1675"/>
                <a:gd name="T83" fmla="*/ 938 h 1378"/>
                <a:gd name="T84" fmla="*/ 29 w 1675"/>
                <a:gd name="T85" fmla="*/ 917 h 1378"/>
                <a:gd name="T86" fmla="*/ 45 w 1675"/>
                <a:gd name="T87" fmla="*/ 797 h 1378"/>
                <a:gd name="T88" fmla="*/ 97 w 1675"/>
                <a:gd name="T89" fmla="*/ 766 h 1378"/>
                <a:gd name="T90" fmla="*/ 57 w 1675"/>
                <a:gd name="T91" fmla="*/ 714 h 1378"/>
                <a:gd name="T92" fmla="*/ 112 w 1675"/>
                <a:gd name="T93" fmla="*/ 678 h 1378"/>
                <a:gd name="T94" fmla="*/ 197 w 1675"/>
                <a:gd name="T95" fmla="*/ 617 h 1378"/>
                <a:gd name="T96" fmla="*/ 147 w 1675"/>
                <a:gd name="T97" fmla="*/ 492 h 1378"/>
                <a:gd name="T98" fmla="*/ 164 w 1675"/>
                <a:gd name="T99" fmla="*/ 425 h 1378"/>
                <a:gd name="T100" fmla="*/ 55 w 1675"/>
                <a:gd name="T101" fmla="*/ 338 h 1378"/>
                <a:gd name="T102" fmla="*/ 97 w 1675"/>
                <a:gd name="T103" fmla="*/ 222 h 1378"/>
                <a:gd name="T104" fmla="*/ 166 w 1675"/>
                <a:gd name="T105" fmla="*/ 210 h 1378"/>
                <a:gd name="T106" fmla="*/ 223 w 1675"/>
                <a:gd name="T107" fmla="*/ 161 h 1378"/>
                <a:gd name="T108" fmla="*/ 298 w 1675"/>
                <a:gd name="T109" fmla="*/ 61 h 1378"/>
                <a:gd name="T110" fmla="*/ 440 w 1675"/>
                <a:gd name="T111" fmla="*/ 68 h 1378"/>
                <a:gd name="T112" fmla="*/ 480 w 1675"/>
                <a:gd name="T113" fmla="*/ 12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75" h="1378">
                  <a:moveTo>
                    <a:pt x="497" y="7"/>
                  </a:moveTo>
                  <a:lnTo>
                    <a:pt x="528" y="9"/>
                  </a:lnTo>
                  <a:lnTo>
                    <a:pt x="535" y="0"/>
                  </a:lnTo>
                  <a:lnTo>
                    <a:pt x="563" y="9"/>
                  </a:lnTo>
                  <a:lnTo>
                    <a:pt x="568" y="26"/>
                  </a:lnTo>
                  <a:lnTo>
                    <a:pt x="592" y="16"/>
                  </a:lnTo>
                  <a:lnTo>
                    <a:pt x="608" y="38"/>
                  </a:lnTo>
                  <a:lnTo>
                    <a:pt x="629" y="30"/>
                  </a:lnTo>
                  <a:lnTo>
                    <a:pt x="625" y="38"/>
                  </a:lnTo>
                  <a:lnTo>
                    <a:pt x="639" y="45"/>
                  </a:lnTo>
                  <a:lnTo>
                    <a:pt x="634" y="56"/>
                  </a:lnTo>
                  <a:lnTo>
                    <a:pt x="613" y="47"/>
                  </a:lnTo>
                  <a:lnTo>
                    <a:pt x="608" y="68"/>
                  </a:lnTo>
                  <a:lnTo>
                    <a:pt x="608" y="68"/>
                  </a:lnTo>
                  <a:lnTo>
                    <a:pt x="611" y="68"/>
                  </a:lnTo>
                  <a:lnTo>
                    <a:pt x="611" y="68"/>
                  </a:lnTo>
                  <a:lnTo>
                    <a:pt x="615" y="87"/>
                  </a:lnTo>
                  <a:lnTo>
                    <a:pt x="615" y="87"/>
                  </a:lnTo>
                  <a:lnTo>
                    <a:pt x="615" y="92"/>
                  </a:lnTo>
                  <a:lnTo>
                    <a:pt x="615" y="92"/>
                  </a:lnTo>
                  <a:lnTo>
                    <a:pt x="622" y="90"/>
                  </a:lnTo>
                  <a:lnTo>
                    <a:pt x="644" y="108"/>
                  </a:lnTo>
                  <a:lnTo>
                    <a:pt x="632" y="125"/>
                  </a:lnTo>
                  <a:lnTo>
                    <a:pt x="660" y="163"/>
                  </a:lnTo>
                  <a:lnTo>
                    <a:pt x="653" y="177"/>
                  </a:lnTo>
                  <a:lnTo>
                    <a:pt x="653" y="177"/>
                  </a:lnTo>
                  <a:lnTo>
                    <a:pt x="655" y="182"/>
                  </a:lnTo>
                  <a:lnTo>
                    <a:pt x="655" y="182"/>
                  </a:lnTo>
                  <a:lnTo>
                    <a:pt x="658" y="210"/>
                  </a:lnTo>
                  <a:lnTo>
                    <a:pt x="684" y="217"/>
                  </a:lnTo>
                  <a:lnTo>
                    <a:pt x="672" y="224"/>
                  </a:lnTo>
                  <a:lnTo>
                    <a:pt x="708" y="222"/>
                  </a:lnTo>
                  <a:lnTo>
                    <a:pt x="715" y="213"/>
                  </a:lnTo>
                  <a:lnTo>
                    <a:pt x="762" y="239"/>
                  </a:lnTo>
                  <a:lnTo>
                    <a:pt x="793" y="239"/>
                  </a:lnTo>
                  <a:lnTo>
                    <a:pt x="809" y="229"/>
                  </a:lnTo>
                  <a:lnTo>
                    <a:pt x="826" y="236"/>
                  </a:lnTo>
                  <a:lnTo>
                    <a:pt x="826" y="246"/>
                  </a:lnTo>
                  <a:lnTo>
                    <a:pt x="871" y="231"/>
                  </a:lnTo>
                  <a:lnTo>
                    <a:pt x="885" y="255"/>
                  </a:lnTo>
                  <a:lnTo>
                    <a:pt x="918" y="260"/>
                  </a:lnTo>
                  <a:lnTo>
                    <a:pt x="918" y="295"/>
                  </a:lnTo>
                  <a:lnTo>
                    <a:pt x="935" y="298"/>
                  </a:lnTo>
                  <a:lnTo>
                    <a:pt x="927" y="307"/>
                  </a:lnTo>
                  <a:lnTo>
                    <a:pt x="965" y="343"/>
                  </a:lnTo>
                  <a:lnTo>
                    <a:pt x="953" y="347"/>
                  </a:lnTo>
                  <a:lnTo>
                    <a:pt x="930" y="392"/>
                  </a:lnTo>
                  <a:lnTo>
                    <a:pt x="918" y="399"/>
                  </a:lnTo>
                  <a:lnTo>
                    <a:pt x="906" y="390"/>
                  </a:lnTo>
                  <a:lnTo>
                    <a:pt x="899" y="414"/>
                  </a:lnTo>
                  <a:lnTo>
                    <a:pt x="913" y="418"/>
                  </a:lnTo>
                  <a:lnTo>
                    <a:pt x="913" y="430"/>
                  </a:lnTo>
                  <a:lnTo>
                    <a:pt x="946" y="425"/>
                  </a:lnTo>
                  <a:lnTo>
                    <a:pt x="951" y="442"/>
                  </a:lnTo>
                  <a:lnTo>
                    <a:pt x="961" y="442"/>
                  </a:lnTo>
                  <a:lnTo>
                    <a:pt x="961" y="463"/>
                  </a:lnTo>
                  <a:lnTo>
                    <a:pt x="970" y="468"/>
                  </a:lnTo>
                  <a:lnTo>
                    <a:pt x="961" y="482"/>
                  </a:lnTo>
                  <a:lnTo>
                    <a:pt x="949" y="484"/>
                  </a:lnTo>
                  <a:lnTo>
                    <a:pt x="958" y="503"/>
                  </a:lnTo>
                  <a:lnTo>
                    <a:pt x="956" y="518"/>
                  </a:lnTo>
                  <a:lnTo>
                    <a:pt x="970" y="527"/>
                  </a:lnTo>
                  <a:lnTo>
                    <a:pt x="1005" y="527"/>
                  </a:lnTo>
                  <a:lnTo>
                    <a:pt x="1022" y="513"/>
                  </a:lnTo>
                  <a:lnTo>
                    <a:pt x="1043" y="520"/>
                  </a:lnTo>
                  <a:lnTo>
                    <a:pt x="1050" y="532"/>
                  </a:lnTo>
                  <a:lnTo>
                    <a:pt x="1062" y="520"/>
                  </a:lnTo>
                  <a:lnTo>
                    <a:pt x="1081" y="520"/>
                  </a:lnTo>
                  <a:lnTo>
                    <a:pt x="1098" y="536"/>
                  </a:lnTo>
                  <a:lnTo>
                    <a:pt x="1100" y="558"/>
                  </a:lnTo>
                  <a:lnTo>
                    <a:pt x="1119" y="562"/>
                  </a:lnTo>
                  <a:lnTo>
                    <a:pt x="1136" y="586"/>
                  </a:lnTo>
                  <a:lnTo>
                    <a:pt x="1145" y="574"/>
                  </a:lnTo>
                  <a:lnTo>
                    <a:pt x="1159" y="581"/>
                  </a:lnTo>
                  <a:lnTo>
                    <a:pt x="1214" y="574"/>
                  </a:lnTo>
                  <a:lnTo>
                    <a:pt x="1228" y="600"/>
                  </a:lnTo>
                  <a:lnTo>
                    <a:pt x="1247" y="596"/>
                  </a:lnTo>
                  <a:lnTo>
                    <a:pt x="1263" y="605"/>
                  </a:lnTo>
                  <a:lnTo>
                    <a:pt x="1263" y="633"/>
                  </a:lnTo>
                  <a:lnTo>
                    <a:pt x="1285" y="633"/>
                  </a:lnTo>
                  <a:lnTo>
                    <a:pt x="1292" y="657"/>
                  </a:lnTo>
                  <a:lnTo>
                    <a:pt x="1334" y="648"/>
                  </a:lnTo>
                  <a:lnTo>
                    <a:pt x="1379" y="664"/>
                  </a:lnTo>
                  <a:lnTo>
                    <a:pt x="1391" y="650"/>
                  </a:lnTo>
                  <a:lnTo>
                    <a:pt x="1396" y="664"/>
                  </a:lnTo>
                  <a:lnTo>
                    <a:pt x="1410" y="664"/>
                  </a:lnTo>
                  <a:lnTo>
                    <a:pt x="1410" y="683"/>
                  </a:lnTo>
                  <a:lnTo>
                    <a:pt x="1424" y="669"/>
                  </a:lnTo>
                  <a:lnTo>
                    <a:pt x="1419" y="662"/>
                  </a:lnTo>
                  <a:lnTo>
                    <a:pt x="1429" y="641"/>
                  </a:lnTo>
                  <a:lnTo>
                    <a:pt x="1455" y="607"/>
                  </a:lnTo>
                  <a:lnTo>
                    <a:pt x="1452" y="589"/>
                  </a:lnTo>
                  <a:lnTo>
                    <a:pt x="1431" y="589"/>
                  </a:lnTo>
                  <a:lnTo>
                    <a:pt x="1450" y="539"/>
                  </a:lnTo>
                  <a:lnTo>
                    <a:pt x="1450" y="539"/>
                  </a:lnTo>
                  <a:lnTo>
                    <a:pt x="1483" y="527"/>
                  </a:lnTo>
                  <a:lnTo>
                    <a:pt x="1495" y="534"/>
                  </a:lnTo>
                  <a:lnTo>
                    <a:pt x="1497" y="548"/>
                  </a:lnTo>
                  <a:lnTo>
                    <a:pt x="1516" y="546"/>
                  </a:lnTo>
                  <a:lnTo>
                    <a:pt x="1528" y="555"/>
                  </a:lnTo>
                  <a:lnTo>
                    <a:pt x="1557" y="546"/>
                  </a:lnTo>
                  <a:lnTo>
                    <a:pt x="1564" y="562"/>
                  </a:lnTo>
                  <a:lnTo>
                    <a:pt x="1564" y="562"/>
                  </a:lnTo>
                  <a:lnTo>
                    <a:pt x="1573" y="562"/>
                  </a:lnTo>
                  <a:lnTo>
                    <a:pt x="1573" y="562"/>
                  </a:lnTo>
                  <a:lnTo>
                    <a:pt x="1583" y="565"/>
                  </a:lnTo>
                  <a:lnTo>
                    <a:pt x="1585" y="610"/>
                  </a:lnTo>
                  <a:lnTo>
                    <a:pt x="1590" y="600"/>
                  </a:lnTo>
                  <a:lnTo>
                    <a:pt x="1606" y="603"/>
                  </a:lnTo>
                  <a:lnTo>
                    <a:pt x="1606" y="619"/>
                  </a:lnTo>
                  <a:lnTo>
                    <a:pt x="1597" y="626"/>
                  </a:lnTo>
                  <a:lnTo>
                    <a:pt x="1627" y="638"/>
                  </a:lnTo>
                  <a:lnTo>
                    <a:pt x="1646" y="629"/>
                  </a:lnTo>
                  <a:lnTo>
                    <a:pt x="1656" y="683"/>
                  </a:lnTo>
                  <a:lnTo>
                    <a:pt x="1675" y="702"/>
                  </a:lnTo>
                  <a:lnTo>
                    <a:pt x="1665" y="719"/>
                  </a:lnTo>
                  <a:lnTo>
                    <a:pt x="1653" y="711"/>
                  </a:lnTo>
                  <a:lnTo>
                    <a:pt x="1604" y="721"/>
                  </a:lnTo>
                  <a:lnTo>
                    <a:pt x="1594" y="714"/>
                  </a:lnTo>
                  <a:lnTo>
                    <a:pt x="1585" y="719"/>
                  </a:lnTo>
                  <a:lnTo>
                    <a:pt x="1587" y="728"/>
                  </a:lnTo>
                  <a:lnTo>
                    <a:pt x="1571" y="726"/>
                  </a:lnTo>
                  <a:lnTo>
                    <a:pt x="1547" y="754"/>
                  </a:lnTo>
                  <a:lnTo>
                    <a:pt x="1545" y="775"/>
                  </a:lnTo>
                  <a:lnTo>
                    <a:pt x="1533" y="778"/>
                  </a:lnTo>
                  <a:lnTo>
                    <a:pt x="1531" y="761"/>
                  </a:lnTo>
                  <a:lnTo>
                    <a:pt x="1523" y="771"/>
                  </a:lnTo>
                  <a:lnTo>
                    <a:pt x="1504" y="766"/>
                  </a:lnTo>
                  <a:lnTo>
                    <a:pt x="1490" y="780"/>
                  </a:lnTo>
                  <a:lnTo>
                    <a:pt x="1490" y="794"/>
                  </a:lnTo>
                  <a:lnTo>
                    <a:pt x="1464" y="797"/>
                  </a:lnTo>
                  <a:lnTo>
                    <a:pt x="1460" y="787"/>
                  </a:lnTo>
                  <a:lnTo>
                    <a:pt x="1462" y="801"/>
                  </a:lnTo>
                  <a:lnTo>
                    <a:pt x="1455" y="792"/>
                  </a:lnTo>
                  <a:lnTo>
                    <a:pt x="1448" y="806"/>
                  </a:lnTo>
                  <a:lnTo>
                    <a:pt x="1431" y="797"/>
                  </a:lnTo>
                  <a:lnTo>
                    <a:pt x="1434" y="827"/>
                  </a:lnTo>
                  <a:lnTo>
                    <a:pt x="1452" y="825"/>
                  </a:lnTo>
                  <a:lnTo>
                    <a:pt x="1455" y="832"/>
                  </a:lnTo>
                  <a:lnTo>
                    <a:pt x="1441" y="853"/>
                  </a:lnTo>
                  <a:lnTo>
                    <a:pt x="1424" y="849"/>
                  </a:lnTo>
                  <a:lnTo>
                    <a:pt x="1417" y="875"/>
                  </a:lnTo>
                  <a:lnTo>
                    <a:pt x="1441" y="875"/>
                  </a:lnTo>
                  <a:lnTo>
                    <a:pt x="1445" y="884"/>
                  </a:lnTo>
                  <a:lnTo>
                    <a:pt x="1434" y="896"/>
                  </a:lnTo>
                  <a:lnTo>
                    <a:pt x="1438" y="917"/>
                  </a:lnTo>
                  <a:lnTo>
                    <a:pt x="1474" y="927"/>
                  </a:lnTo>
                  <a:lnTo>
                    <a:pt x="1471" y="946"/>
                  </a:lnTo>
                  <a:lnTo>
                    <a:pt x="1441" y="964"/>
                  </a:lnTo>
                  <a:lnTo>
                    <a:pt x="1438" y="979"/>
                  </a:lnTo>
                  <a:lnTo>
                    <a:pt x="1400" y="969"/>
                  </a:lnTo>
                  <a:lnTo>
                    <a:pt x="1396" y="993"/>
                  </a:lnTo>
                  <a:lnTo>
                    <a:pt x="1370" y="979"/>
                  </a:lnTo>
                  <a:lnTo>
                    <a:pt x="1363" y="1021"/>
                  </a:lnTo>
                  <a:lnTo>
                    <a:pt x="1377" y="1021"/>
                  </a:lnTo>
                  <a:lnTo>
                    <a:pt x="1379" y="1028"/>
                  </a:lnTo>
                  <a:lnTo>
                    <a:pt x="1356" y="1038"/>
                  </a:lnTo>
                  <a:lnTo>
                    <a:pt x="1341" y="1026"/>
                  </a:lnTo>
                  <a:lnTo>
                    <a:pt x="1329" y="1028"/>
                  </a:lnTo>
                  <a:lnTo>
                    <a:pt x="1327" y="1047"/>
                  </a:lnTo>
                  <a:lnTo>
                    <a:pt x="1315" y="1052"/>
                  </a:lnTo>
                  <a:lnTo>
                    <a:pt x="1299" y="1052"/>
                  </a:lnTo>
                  <a:lnTo>
                    <a:pt x="1292" y="1038"/>
                  </a:lnTo>
                  <a:lnTo>
                    <a:pt x="1303" y="1012"/>
                  </a:lnTo>
                  <a:lnTo>
                    <a:pt x="1282" y="993"/>
                  </a:lnTo>
                  <a:lnTo>
                    <a:pt x="1292" y="983"/>
                  </a:lnTo>
                  <a:lnTo>
                    <a:pt x="1282" y="974"/>
                  </a:lnTo>
                  <a:lnTo>
                    <a:pt x="1270" y="986"/>
                  </a:lnTo>
                  <a:lnTo>
                    <a:pt x="1273" y="998"/>
                  </a:lnTo>
                  <a:lnTo>
                    <a:pt x="1235" y="1021"/>
                  </a:lnTo>
                  <a:lnTo>
                    <a:pt x="1237" y="1047"/>
                  </a:lnTo>
                  <a:lnTo>
                    <a:pt x="1211" y="1052"/>
                  </a:lnTo>
                  <a:lnTo>
                    <a:pt x="1202" y="1064"/>
                  </a:lnTo>
                  <a:lnTo>
                    <a:pt x="1214" y="1085"/>
                  </a:lnTo>
                  <a:lnTo>
                    <a:pt x="1240" y="1078"/>
                  </a:lnTo>
                  <a:lnTo>
                    <a:pt x="1240" y="1092"/>
                  </a:lnTo>
                  <a:lnTo>
                    <a:pt x="1259" y="1113"/>
                  </a:lnTo>
                  <a:lnTo>
                    <a:pt x="1244" y="1128"/>
                  </a:lnTo>
                  <a:lnTo>
                    <a:pt x="1249" y="1144"/>
                  </a:lnTo>
                  <a:lnTo>
                    <a:pt x="1240" y="1137"/>
                  </a:lnTo>
                  <a:lnTo>
                    <a:pt x="1216" y="1149"/>
                  </a:lnTo>
                  <a:lnTo>
                    <a:pt x="1221" y="1161"/>
                  </a:lnTo>
                  <a:lnTo>
                    <a:pt x="1237" y="1165"/>
                  </a:lnTo>
                  <a:lnTo>
                    <a:pt x="1235" y="1173"/>
                  </a:lnTo>
                  <a:lnTo>
                    <a:pt x="1235" y="1173"/>
                  </a:lnTo>
                  <a:lnTo>
                    <a:pt x="1176" y="1206"/>
                  </a:lnTo>
                  <a:lnTo>
                    <a:pt x="1176" y="1191"/>
                  </a:lnTo>
                  <a:lnTo>
                    <a:pt x="1147" y="1177"/>
                  </a:lnTo>
                  <a:lnTo>
                    <a:pt x="1143" y="1184"/>
                  </a:lnTo>
                  <a:lnTo>
                    <a:pt x="1131" y="1182"/>
                  </a:lnTo>
                  <a:lnTo>
                    <a:pt x="1138" y="1189"/>
                  </a:lnTo>
                  <a:lnTo>
                    <a:pt x="1124" y="1187"/>
                  </a:lnTo>
                  <a:lnTo>
                    <a:pt x="1107" y="1199"/>
                  </a:lnTo>
                  <a:lnTo>
                    <a:pt x="1105" y="1191"/>
                  </a:lnTo>
                  <a:lnTo>
                    <a:pt x="1055" y="1206"/>
                  </a:lnTo>
                  <a:lnTo>
                    <a:pt x="1036" y="1191"/>
                  </a:lnTo>
                  <a:lnTo>
                    <a:pt x="1022" y="1194"/>
                  </a:lnTo>
                  <a:lnTo>
                    <a:pt x="1015" y="1208"/>
                  </a:lnTo>
                  <a:lnTo>
                    <a:pt x="991" y="1217"/>
                  </a:lnTo>
                  <a:lnTo>
                    <a:pt x="991" y="1199"/>
                  </a:lnTo>
                  <a:lnTo>
                    <a:pt x="965" y="1194"/>
                  </a:lnTo>
                  <a:lnTo>
                    <a:pt x="968" y="1165"/>
                  </a:lnTo>
                  <a:lnTo>
                    <a:pt x="958" y="1165"/>
                  </a:lnTo>
                  <a:lnTo>
                    <a:pt x="944" y="1175"/>
                  </a:lnTo>
                  <a:lnTo>
                    <a:pt x="949" y="1165"/>
                  </a:lnTo>
                  <a:lnTo>
                    <a:pt x="930" y="1154"/>
                  </a:lnTo>
                  <a:lnTo>
                    <a:pt x="930" y="1106"/>
                  </a:lnTo>
                  <a:lnTo>
                    <a:pt x="939" y="1109"/>
                  </a:lnTo>
                  <a:lnTo>
                    <a:pt x="944" y="1102"/>
                  </a:lnTo>
                  <a:lnTo>
                    <a:pt x="937" y="1090"/>
                  </a:lnTo>
                  <a:lnTo>
                    <a:pt x="885" y="1080"/>
                  </a:lnTo>
                  <a:lnTo>
                    <a:pt x="887" y="1090"/>
                  </a:lnTo>
                  <a:lnTo>
                    <a:pt x="871" y="1092"/>
                  </a:lnTo>
                  <a:lnTo>
                    <a:pt x="871" y="1109"/>
                  </a:lnTo>
                  <a:lnTo>
                    <a:pt x="859" y="1111"/>
                  </a:lnTo>
                  <a:lnTo>
                    <a:pt x="852" y="1123"/>
                  </a:lnTo>
                  <a:lnTo>
                    <a:pt x="849" y="1113"/>
                  </a:lnTo>
                  <a:lnTo>
                    <a:pt x="826" y="1121"/>
                  </a:lnTo>
                  <a:lnTo>
                    <a:pt x="826" y="1149"/>
                  </a:lnTo>
                  <a:lnTo>
                    <a:pt x="838" y="1165"/>
                  </a:lnTo>
                  <a:lnTo>
                    <a:pt x="833" y="1194"/>
                  </a:lnTo>
                  <a:lnTo>
                    <a:pt x="849" y="1232"/>
                  </a:lnTo>
                  <a:lnTo>
                    <a:pt x="835" y="1241"/>
                  </a:lnTo>
                  <a:lnTo>
                    <a:pt x="845" y="1255"/>
                  </a:lnTo>
                  <a:lnTo>
                    <a:pt x="835" y="1255"/>
                  </a:lnTo>
                  <a:lnTo>
                    <a:pt x="840" y="1284"/>
                  </a:lnTo>
                  <a:lnTo>
                    <a:pt x="828" y="1296"/>
                  </a:lnTo>
                  <a:lnTo>
                    <a:pt x="835" y="1300"/>
                  </a:lnTo>
                  <a:lnTo>
                    <a:pt x="835" y="1300"/>
                  </a:lnTo>
                  <a:lnTo>
                    <a:pt x="833" y="1300"/>
                  </a:lnTo>
                  <a:lnTo>
                    <a:pt x="833" y="1300"/>
                  </a:lnTo>
                  <a:lnTo>
                    <a:pt x="828" y="1319"/>
                  </a:lnTo>
                  <a:lnTo>
                    <a:pt x="795" y="1296"/>
                  </a:lnTo>
                  <a:lnTo>
                    <a:pt x="793" y="1314"/>
                  </a:lnTo>
                  <a:lnTo>
                    <a:pt x="783" y="1317"/>
                  </a:lnTo>
                  <a:lnTo>
                    <a:pt x="788" y="1307"/>
                  </a:lnTo>
                  <a:lnTo>
                    <a:pt x="764" y="1303"/>
                  </a:lnTo>
                  <a:lnTo>
                    <a:pt x="757" y="1288"/>
                  </a:lnTo>
                  <a:lnTo>
                    <a:pt x="771" y="1260"/>
                  </a:lnTo>
                  <a:lnTo>
                    <a:pt x="760" y="1239"/>
                  </a:lnTo>
                  <a:lnTo>
                    <a:pt x="748" y="1243"/>
                  </a:lnTo>
                  <a:lnTo>
                    <a:pt x="748" y="1227"/>
                  </a:lnTo>
                  <a:lnTo>
                    <a:pt x="731" y="1227"/>
                  </a:lnTo>
                  <a:lnTo>
                    <a:pt x="729" y="1241"/>
                  </a:lnTo>
                  <a:lnTo>
                    <a:pt x="703" y="1248"/>
                  </a:lnTo>
                  <a:lnTo>
                    <a:pt x="700" y="1232"/>
                  </a:lnTo>
                  <a:lnTo>
                    <a:pt x="674" y="1227"/>
                  </a:lnTo>
                  <a:lnTo>
                    <a:pt x="677" y="1243"/>
                  </a:lnTo>
                  <a:lnTo>
                    <a:pt x="667" y="1243"/>
                  </a:lnTo>
                  <a:lnTo>
                    <a:pt x="639" y="1203"/>
                  </a:lnTo>
                  <a:lnTo>
                    <a:pt x="627" y="1206"/>
                  </a:lnTo>
                  <a:lnTo>
                    <a:pt x="627" y="1206"/>
                  </a:lnTo>
                  <a:lnTo>
                    <a:pt x="622" y="1208"/>
                  </a:lnTo>
                  <a:lnTo>
                    <a:pt x="622" y="1208"/>
                  </a:lnTo>
                  <a:lnTo>
                    <a:pt x="613" y="1213"/>
                  </a:lnTo>
                  <a:lnTo>
                    <a:pt x="603" y="1199"/>
                  </a:lnTo>
                  <a:lnTo>
                    <a:pt x="594" y="1206"/>
                  </a:lnTo>
                  <a:lnTo>
                    <a:pt x="575" y="1201"/>
                  </a:lnTo>
                  <a:lnTo>
                    <a:pt x="561" y="1215"/>
                  </a:lnTo>
                  <a:lnTo>
                    <a:pt x="549" y="1210"/>
                  </a:lnTo>
                  <a:lnTo>
                    <a:pt x="530" y="1234"/>
                  </a:lnTo>
                  <a:lnTo>
                    <a:pt x="506" y="1229"/>
                  </a:lnTo>
                  <a:lnTo>
                    <a:pt x="504" y="1246"/>
                  </a:lnTo>
                  <a:lnTo>
                    <a:pt x="514" y="1248"/>
                  </a:lnTo>
                  <a:lnTo>
                    <a:pt x="506" y="1269"/>
                  </a:lnTo>
                  <a:lnTo>
                    <a:pt x="521" y="1274"/>
                  </a:lnTo>
                  <a:lnTo>
                    <a:pt x="540" y="1296"/>
                  </a:lnTo>
                  <a:lnTo>
                    <a:pt x="559" y="1298"/>
                  </a:lnTo>
                  <a:lnTo>
                    <a:pt x="561" y="1310"/>
                  </a:lnTo>
                  <a:lnTo>
                    <a:pt x="561" y="1310"/>
                  </a:lnTo>
                  <a:lnTo>
                    <a:pt x="563" y="1310"/>
                  </a:lnTo>
                  <a:lnTo>
                    <a:pt x="563" y="1310"/>
                  </a:lnTo>
                  <a:lnTo>
                    <a:pt x="585" y="1312"/>
                  </a:lnTo>
                  <a:lnTo>
                    <a:pt x="585" y="1340"/>
                  </a:lnTo>
                  <a:lnTo>
                    <a:pt x="570" y="1348"/>
                  </a:lnTo>
                  <a:lnTo>
                    <a:pt x="559" y="1333"/>
                  </a:lnTo>
                  <a:lnTo>
                    <a:pt x="537" y="1345"/>
                  </a:lnTo>
                  <a:lnTo>
                    <a:pt x="516" y="1336"/>
                  </a:lnTo>
                  <a:lnTo>
                    <a:pt x="514" y="1371"/>
                  </a:lnTo>
                  <a:lnTo>
                    <a:pt x="506" y="1378"/>
                  </a:lnTo>
                  <a:lnTo>
                    <a:pt x="497" y="1371"/>
                  </a:lnTo>
                  <a:lnTo>
                    <a:pt x="497" y="1371"/>
                  </a:lnTo>
                  <a:lnTo>
                    <a:pt x="492" y="1371"/>
                  </a:lnTo>
                  <a:lnTo>
                    <a:pt x="492" y="1371"/>
                  </a:lnTo>
                  <a:lnTo>
                    <a:pt x="471" y="1355"/>
                  </a:lnTo>
                  <a:lnTo>
                    <a:pt x="454" y="1362"/>
                  </a:lnTo>
                  <a:lnTo>
                    <a:pt x="440" y="1355"/>
                  </a:lnTo>
                  <a:lnTo>
                    <a:pt x="436" y="1340"/>
                  </a:lnTo>
                  <a:lnTo>
                    <a:pt x="443" y="1336"/>
                  </a:lnTo>
                  <a:lnTo>
                    <a:pt x="436" y="1324"/>
                  </a:lnTo>
                  <a:lnTo>
                    <a:pt x="440" y="1317"/>
                  </a:lnTo>
                  <a:lnTo>
                    <a:pt x="431" y="1317"/>
                  </a:lnTo>
                  <a:lnTo>
                    <a:pt x="438" y="1296"/>
                  </a:lnTo>
                  <a:lnTo>
                    <a:pt x="431" y="1281"/>
                  </a:lnTo>
                  <a:lnTo>
                    <a:pt x="436" y="1258"/>
                  </a:lnTo>
                  <a:lnTo>
                    <a:pt x="412" y="1253"/>
                  </a:lnTo>
                  <a:lnTo>
                    <a:pt x="402" y="1229"/>
                  </a:lnTo>
                  <a:lnTo>
                    <a:pt x="395" y="1227"/>
                  </a:lnTo>
                  <a:lnTo>
                    <a:pt x="386" y="1241"/>
                  </a:lnTo>
                  <a:lnTo>
                    <a:pt x="384" y="1232"/>
                  </a:lnTo>
                  <a:lnTo>
                    <a:pt x="372" y="1236"/>
                  </a:lnTo>
                  <a:lnTo>
                    <a:pt x="372" y="1217"/>
                  </a:lnTo>
                  <a:lnTo>
                    <a:pt x="365" y="1220"/>
                  </a:lnTo>
                  <a:lnTo>
                    <a:pt x="365" y="1220"/>
                  </a:lnTo>
                  <a:lnTo>
                    <a:pt x="360" y="1220"/>
                  </a:lnTo>
                  <a:lnTo>
                    <a:pt x="360" y="1220"/>
                  </a:lnTo>
                  <a:lnTo>
                    <a:pt x="348" y="1194"/>
                  </a:lnTo>
                  <a:lnTo>
                    <a:pt x="313" y="1201"/>
                  </a:lnTo>
                  <a:lnTo>
                    <a:pt x="305" y="1187"/>
                  </a:lnTo>
                  <a:lnTo>
                    <a:pt x="317" y="1170"/>
                  </a:lnTo>
                  <a:lnTo>
                    <a:pt x="298" y="1165"/>
                  </a:lnTo>
                  <a:lnTo>
                    <a:pt x="305" y="1158"/>
                  </a:lnTo>
                  <a:lnTo>
                    <a:pt x="296" y="1158"/>
                  </a:lnTo>
                  <a:lnTo>
                    <a:pt x="277" y="1132"/>
                  </a:lnTo>
                  <a:lnTo>
                    <a:pt x="275" y="1106"/>
                  </a:lnTo>
                  <a:lnTo>
                    <a:pt x="256" y="1106"/>
                  </a:lnTo>
                  <a:lnTo>
                    <a:pt x="230" y="1087"/>
                  </a:lnTo>
                  <a:lnTo>
                    <a:pt x="213" y="1090"/>
                  </a:lnTo>
                  <a:lnTo>
                    <a:pt x="213" y="1071"/>
                  </a:lnTo>
                  <a:lnTo>
                    <a:pt x="199" y="1061"/>
                  </a:lnTo>
                  <a:lnTo>
                    <a:pt x="197" y="1050"/>
                  </a:lnTo>
                  <a:lnTo>
                    <a:pt x="182" y="1052"/>
                  </a:lnTo>
                  <a:lnTo>
                    <a:pt x="180" y="1059"/>
                  </a:lnTo>
                  <a:lnTo>
                    <a:pt x="166" y="1052"/>
                  </a:lnTo>
                  <a:lnTo>
                    <a:pt x="161" y="1059"/>
                  </a:lnTo>
                  <a:lnTo>
                    <a:pt x="140" y="1040"/>
                  </a:lnTo>
                  <a:lnTo>
                    <a:pt x="116" y="1066"/>
                  </a:lnTo>
                  <a:lnTo>
                    <a:pt x="119" y="1076"/>
                  </a:lnTo>
                  <a:lnTo>
                    <a:pt x="100" y="1085"/>
                  </a:lnTo>
                  <a:lnTo>
                    <a:pt x="100" y="1085"/>
                  </a:lnTo>
                  <a:lnTo>
                    <a:pt x="97" y="1073"/>
                  </a:lnTo>
                  <a:lnTo>
                    <a:pt x="112" y="1047"/>
                  </a:lnTo>
                  <a:lnTo>
                    <a:pt x="97" y="995"/>
                  </a:lnTo>
                  <a:lnTo>
                    <a:pt x="104" y="983"/>
                  </a:lnTo>
                  <a:lnTo>
                    <a:pt x="123" y="983"/>
                  </a:lnTo>
                  <a:lnTo>
                    <a:pt x="107" y="938"/>
                  </a:lnTo>
                  <a:lnTo>
                    <a:pt x="74" y="934"/>
                  </a:lnTo>
                  <a:lnTo>
                    <a:pt x="45" y="941"/>
                  </a:lnTo>
                  <a:lnTo>
                    <a:pt x="43" y="953"/>
                  </a:lnTo>
                  <a:lnTo>
                    <a:pt x="55" y="967"/>
                  </a:lnTo>
                  <a:lnTo>
                    <a:pt x="50" y="979"/>
                  </a:lnTo>
                  <a:lnTo>
                    <a:pt x="0" y="967"/>
                  </a:lnTo>
                  <a:lnTo>
                    <a:pt x="0" y="938"/>
                  </a:lnTo>
                  <a:lnTo>
                    <a:pt x="29" y="917"/>
                  </a:lnTo>
                  <a:lnTo>
                    <a:pt x="19" y="905"/>
                  </a:lnTo>
                  <a:lnTo>
                    <a:pt x="38" y="875"/>
                  </a:lnTo>
                  <a:lnTo>
                    <a:pt x="38" y="858"/>
                  </a:lnTo>
                  <a:lnTo>
                    <a:pt x="26" y="856"/>
                  </a:lnTo>
                  <a:lnTo>
                    <a:pt x="29" y="842"/>
                  </a:lnTo>
                  <a:lnTo>
                    <a:pt x="45" y="842"/>
                  </a:lnTo>
                  <a:lnTo>
                    <a:pt x="41" y="816"/>
                  </a:lnTo>
                  <a:lnTo>
                    <a:pt x="45" y="797"/>
                  </a:lnTo>
                  <a:lnTo>
                    <a:pt x="60" y="785"/>
                  </a:lnTo>
                  <a:lnTo>
                    <a:pt x="60" y="785"/>
                  </a:lnTo>
                  <a:lnTo>
                    <a:pt x="64" y="787"/>
                  </a:lnTo>
                  <a:lnTo>
                    <a:pt x="64" y="787"/>
                  </a:lnTo>
                  <a:lnTo>
                    <a:pt x="74" y="792"/>
                  </a:lnTo>
                  <a:lnTo>
                    <a:pt x="78" y="780"/>
                  </a:lnTo>
                  <a:lnTo>
                    <a:pt x="90" y="782"/>
                  </a:lnTo>
                  <a:lnTo>
                    <a:pt x="97" y="766"/>
                  </a:lnTo>
                  <a:lnTo>
                    <a:pt x="88" y="771"/>
                  </a:lnTo>
                  <a:lnTo>
                    <a:pt x="88" y="754"/>
                  </a:lnTo>
                  <a:lnTo>
                    <a:pt x="112" y="737"/>
                  </a:lnTo>
                  <a:lnTo>
                    <a:pt x="109" y="730"/>
                  </a:lnTo>
                  <a:lnTo>
                    <a:pt x="102" y="730"/>
                  </a:lnTo>
                  <a:lnTo>
                    <a:pt x="104" y="721"/>
                  </a:lnTo>
                  <a:lnTo>
                    <a:pt x="81" y="700"/>
                  </a:lnTo>
                  <a:lnTo>
                    <a:pt x="57" y="714"/>
                  </a:lnTo>
                  <a:lnTo>
                    <a:pt x="67" y="690"/>
                  </a:lnTo>
                  <a:lnTo>
                    <a:pt x="52" y="690"/>
                  </a:lnTo>
                  <a:lnTo>
                    <a:pt x="48" y="697"/>
                  </a:lnTo>
                  <a:lnTo>
                    <a:pt x="45" y="681"/>
                  </a:lnTo>
                  <a:lnTo>
                    <a:pt x="81" y="688"/>
                  </a:lnTo>
                  <a:lnTo>
                    <a:pt x="88" y="678"/>
                  </a:lnTo>
                  <a:lnTo>
                    <a:pt x="93" y="685"/>
                  </a:lnTo>
                  <a:lnTo>
                    <a:pt x="112" y="678"/>
                  </a:lnTo>
                  <a:lnTo>
                    <a:pt x="100" y="674"/>
                  </a:lnTo>
                  <a:lnTo>
                    <a:pt x="100" y="657"/>
                  </a:lnTo>
                  <a:lnTo>
                    <a:pt x="86" y="643"/>
                  </a:lnTo>
                  <a:lnTo>
                    <a:pt x="97" y="612"/>
                  </a:lnTo>
                  <a:lnTo>
                    <a:pt x="135" y="622"/>
                  </a:lnTo>
                  <a:lnTo>
                    <a:pt x="147" y="615"/>
                  </a:lnTo>
                  <a:lnTo>
                    <a:pt x="164" y="631"/>
                  </a:lnTo>
                  <a:lnTo>
                    <a:pt x="197" y="617"/>
                  </a:lnTo>
                  <a:lnTo>
                    <a:pt x="192" y="607"/>
                  </a:lnTo>
                  <a:lnTo>
                    <a:pt x="204" y="600"/>
                  </a:lnTo>
                  <a:lnTo>
                    <a:pt x="199" y="591"/>
                  </a:lnTo>
                  <a:lnTo>
                    <a:pt x="159" y="567"/>
                  </a:lnTo>
                  <a:lnTo>
                    <a:pt x="168" y="560"/>
                  </a:lnTo>
                  <a:lnTo>
                    <a:pt x="161" y="544"/>
                  </a:lnTo>
                  <a:lnTo>
                    <a:pt x="180" y="513"/>
                  </a:lnTo>
                  <a:lnTo>
                    <a:pt x="147" y="492"/>
                  </a:lnTo>
                  <a:lnTo>
                    <a:pt x="173" y="480"/>
                  </a:lnTo>
                  <a:lnTo>
                    <a:pt x="194" y="518"/>
                  </a:lnTo>
                  <a:lnTo>
                    <a:pt x="201" y="506"/>
                  </a:lnTo>
                  <a:lnTo>
                    <a:pt x="197" y="480"/>
                  </a:lnTo>
                  <a:lnTo>
                    <a:pt x="218" y="447"/>
                  </a:lnTo>
                  <a:lnTo>
                    <a:pt x="192" y="442"/>
                  </a:lnTo>
                  <a:lnTo>
                    <a:pt x="173" y="423"/>
                  </a:lnTo>
                  <a:lnTo>
                    <a:pt x="164" y="425"/>
                  </a:lnTo>
                  <a:lnTo>
                    <a:pt x="159" y="414"/>
                  </a:lnTo>
                  <a:lnTo>
                    <a:pt x="142" y="418"/>
                  </a:lnTo>
                  <a:lnTo>
                    <a:pt x="116" y="409"/>
                  </a:lnTo>
                  <a:lnTo>
                    <a:pt x="121" y="392"/>
                  </a:lnTo>
                  <a:lnTo>
                    <a:pt x="102" y="383"/>
                  </a:lnTo>
                  <a:lnTo>
                    <a:pt x="107" y="359"/>
                  </a:lnTo>
                  <a:lnTo>
                    <a:pt x="57" y="352"/>
                  </a:lnTo>
                  <a:lnTo>
                    <a:pt x="55" y="338"/>
                  </a:lnTo>
                  <a:lnTo>
                    <a:pt x="38" y="331"/>
                  </a:lnTo>
                  <a:lnTo>
                    <a:pt x="43" y="319"/>
                  </a:lnTo>
                  <a:lnTo>
                    <a:pt x="29" y="286"/>
                  </a:lnTo>
                  <a:lnTo>
                    <a:pt x="31" y="265"/>
                  </a:lnTo>
                  <a:lnTo>
                    <a:pt x="31" y="265"/>
                  </a:lnTo>
                  <a:lnTo>
                    <a:pt x="74" y="236"/>
                  </a:lnTo>
                  <a:lnTo>
                    <a:pt x="81" y="222"/>
                  </a:lnTo>
                  <a:lnTo>
                    <a:pt x="97" y="222"/>
                  </a:lnTo>
                  <a:lnTo>
                    <a:pt x="102" y="205"/>
                  </a:lnTo>
                  <a:lnTo>
                    <a:pt x="116" y="224"/>
                  </a:lnTo>
                  <a:lnTo>
                    <a:pt x="123" y="208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66" y="210"/>
                  </a:lnTo>
                  <a:lnTo>
                    <a:pt x="159" y="198"/>
                  </a:lnTo>
                  <a:lnTo>
                    <a:pt x="178" y="196"/>
                  </a:lnTo>
                  <a:lnTo>
                    <a:pt x="187" y="179"/>
                  </a:lnTo>
                  <a:lnTo>
                    <a:pt x="182" y="175"/>
                  </a:lnTo>
                  <a:lnTo>
                    <a:pt x="197" y="158"/>
                  </a:lnTo>
                  <a:lnTo>
                    <a:pt x="204" y="172"/>
                  </a:lnTo>
                  <a:lnTo>
                    <a:pt x="216" y="172"/>
                  </a:lnTo>
                  <a:lnTo>
                    <a:pt x="223" y="161"/>
                  </a:lnTo>
                  <a:lnTo>
                    <a:pt x="253" y="151"/>
                  </a:lnTo>
                  <a:lnTo>
                    <a:pt x="261" y="132"/>
                  </a:lnTo>
                  <a:lnTo>
                    <a:pt x="282" y="127"/>
                  </a:lnTo>
                  <a:lnTo>
                    <a:pt x="303" y="85"/>
                  </a:lnTo>
                  <a:lnTo>
                    <a:pt x="303" y="85"/>
                  </a:lnTo>
                  <a:lnTo>
                    <a:pt x="303" y="78"/>
                  </a:lnTo>
                  <a:lnTo>
                    <a:pt x="303" y="78"/>
                  </a:lnTo>
                  <a:lnTo>
                    <a:pt x="298" y="61"/>
                  </a:lnTo>
                  <a:lnTo>
                    <a:pt x="331" y="56"/>
                  </a:lnTo>
                  <a:lnTo>
                    <a:pt x="331" y="56"/>
                  </a:lnTo>
                  <a:lnTo>
                    <a:pt x="336" y="56"/>
                  </a:lnTo>
                  <a:lnTo>
                    <a:pt x="336" y="56"/>
                  </a:lnTo>
                  <a:lnTo>
                    <a:pt x="372" y="75"/>
                  </a:lnTo>
                  <a:lnTo>
                    <a:pt x="386" y="92"/>
                  </a:lnTo>
                  <a:lnTo>
                    <a:pt x="412" y="90"/>
                  </a:lnTo>
                  <a:lnTo>
                    <a:pt x="440" y="68"/>
                  </a:lnTo>
                  <a:lnTo>
                    <a:pt x="471" y="87"/>
                  </a:lnTo>
                  <a:lnTo>
                    <a:pt x="476" y="71"/>
                  </a:lnTo>
                  <a:lnTo>
                    <a:pt x="459" y="64"/>
                  </a:lnTo>
                  <a:lnTo>
                    <a:pt x="457" y="42"/>
                  </a:lnTo>
                  <a:lnTo>
                    <a:pt x="466" y="42"/>
                  </a:lnTo>
                  <a:lnTo>
                    <a:pt x="459" y="28"/>
                  </a:lnTo>
                  <a:lnTo>
                    <a:pt x="485" y="21"/>
                  </a:lnTo>
                  <a:lnTo>
                    <a:pt x="480" y="12"/>
                  </a:lnTo>
                  <a:lnTo>
                    <a:pt x="497" y="7"/>
                  </a:lnTo>
                  <a:close/>
                </a:path>
              </a:pathLst>
            </a:custGeom>
            <a:solidFill>
              <a:srgbClr val="D4E5F7">
                <a:alpha val="50000"/>
              </a:srgbClr>
            </a:solidFill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GB" sz="180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E5493912-874A-050B-87E6-9EB403BB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61420" y="2364524"/>
            <a:ext cx="2671626" cy="2671626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4D971C1-B1C2-CFB9-E2F2-64AA58D40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8997" y="2251245"/>
            <a:ext cx="2916472" cy="2916472"/>
          </a:xfrm>
          <a:prstGeom prst="ellipse">
            <a:avLst/>
          </a:prstGeom>
          <a:noFill/>
          <a:ln w="22225">
            <a:solidFill>
              <a:srgbClr val="0051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86FB3EC-9366-7EC2-4100-C2F5E5F9C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18070" y="2559109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BA8202E-1412-1342-0C19-1A0391A97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9744" y="3572178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6BCBDD1-DFDC-F558-EE89-954C69C48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15811" y="2559109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1A47C68-24C9-80F0-1537-9DEBF504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1993" y="3572178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3F5724B-8D5F-1887-6704-45DC11A39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18070" y="4649166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7BC242E-1012-0C2E-C287-26AE38E6A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15811" y="4649166"/>
            <a:ext cx="216024" cy="216024"/>
          </a:xfrm>
          <a:prstGeom prst="ellipse">
            <a:avLst/>
          </a:prstGeom>
          <a:solidFill>
            <a:srgbClr val="0069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Bildplatzhalter 29">
            <a:extLst>
              <a:ext uri="{FF2B5EF4-FFF2-40B4-BE49-F238E27FC236}">
                <a16:creationId xmlns:a16="http://schemas.microsoft.com/office/drawing/2014/main" id="{9C278772-E3D5-58F2-0118-85AF0EECE95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76219" y="3536220"/>
            <a:ext cx="1445062" cy="141737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400" b="1">
                <a:solidFill>
                  <a:srgbClr val="00519E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56" name="Textplatzhalter 54">
            <a:extLst>
              <a:ext uri="{FF2B5EF4-FFF2-40B4-BE49-F238E27FC236}">
                <a16:creationId xmlns:a16="http://schemas.microsoft.com/office/drawing/2014/main" id="{9103953F-645A-076B-9A4B-85235691BD4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42843" y="2792315"/>
            <a:ext cx="2322513" cy="774700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2200" b="0"/>
            </a:lvl1pPr>
            <a:lvl2pPr algn="ctr">
              <a:defRPr sz="2200"/>
            </a:lvl2pPr>
            <a:lvl3pPr algn="ctr">
              <a:defRPr sz="2200"/>
            </a:lvl3pPr>
            <a:lvl4pPr algn="ctr">
              <a:defRPr sz="2200"/>
            </a:lvl4pPr>
            <a:lvl5pPr algn="ctr">
              <a:defRPr sz="2200"/>
            </a:lvl5pPr>
          </a:lstStyle>
          <a:p>
            <a:pPr lvl="0" algn="ctr"/>
            <a:r>
              <a:rPr lang="en-GB" sz="2200" b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Thema </a:t>
            </a:r>
          </a:p>
          <a:p>
            <a:pPr lvl="0" algn="ctr"/>
            <a:r>
              <a:rPr lang="en-GB" sz="2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Lorem Ipsum</a:t>
            </a:r>
            <a:endParaRPr lang="de-DE" sz="22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platzhalter 45">
            <a:extLst>
              <a:ext uri="{FF2B5EF4-FFF2-40B4-BE49-F238E27FC236}">
                <a16:creationId xmlns:a16="http://schemas.microsoft.com/office/drawing/2014/main" id="{F377E132-70FE-45AF-3283-3F9B53BDA9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6156" y="2064125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platzhalter 45">
            <a:extLst>
              <a:ext uri="{FF2B5EF4-FFF2-40B4-BE49-F238E27FC236}">
                <a16:creationId xmlns:a16="http://schemas.microsoft.com/office/drawing/2014/main" id="{7C7D5158-22A3-D36B-A3FB-4F53A71470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246" y="3292423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platzhalter 45">
            <a:extLst>
              <a:ext uri="{FF2B5EF4-FFF2-40B4-BE49-F238E27FC236}">
                <a16:creationId xmlns:a16="http://schemas.microsoft.com/office/drawing/2014/main" id="{A983CA3E-7F34-86F3-836C-51EF8F48911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51565" y="4602608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platzhalter 45">
            <a:extLst>
              <a:ext uri="{FF2B5EF4-FFF2-40B4-BE49-F238E27FC236}">
                <a16:creationId xmlns:a16="http://schemas.microsoft.com/office/drawing/2014/main" id="{86350D0F-98CD-15B3-CFF2-B574ED4932C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43183" y="2064125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platzhalter 45">
            <a:extLst>
              <a:ext uri="{FF2B5EF4-FFF2-40B4-BE49-F238E27FC236}">
                <a16:creationId xmlns:a16="http://schemas.microsoft.com/office/drawing/2014/main" id="{ADF4B6A8-58CF-BED6-FEF2-438A6CEC2E0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16390" y="3292423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platzhalter 45">
            <a:extLst>
              <a:ext uri="{FF2B5EF4-FFF2-40B4-BE49-F238E27FC236}">
                <a16:creationId xmlns:a16="http://schemas.microsoft.com/office/drawing/2014/main" id="{3059FA21-F23C-B6AE-0C8D-3622937F4FD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70479" y="4602608"/>
            <a:ext cx="3562721" cy="728190"/>
          </a:xfrm>
          <a:solidFill>
            <a:srgbClr val="D4E5F7"/>
          </a:solidFill>
        </p:spPr>
        <p:txBody>
          <a:bodyPr anchor="ctr">
            <a:noAutofit/>
          </a:bodyPr>
          <a:lstStyle>
            <a:lvl1pPr>
              <a:defRPr sz="2000" b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85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Layout - Weltkugel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reeform 10">
            <a:extLst>
              <a:ext uri="{FF2B5EF4-FFF2-40B4-BE49-F238E27FC236}">
                <a16:creationId xmlns:a16="http://schemas.microsoft.com/office/drawing/2014/main" id="{D608F2D7-842F-627C-1EEC-B2DEEE56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8900000">
            <a:off x="2093260" y="3512677"/>
            <a:ext cx="1648948" cy="1883826"/>
          </a:xfrm>
          <a:custGeom>
            <a:avLst/>
            <a:gdLst>
              <a:gd name="T0" fmla="*/ 342 w 342"/>
              <a:gd name="T1" fmla="*/ 171 h 394"/>
              <a:gd name="T2" fmla="*/ 171 w 342"/>
              <a:gd name="T3" fmla="*/ 0 h 394"/>
              <a:gd name="T4" fmla="*/ 0 w 342"/>
              <a:gd name="T5" fmla="*/ 171 h 394"/>
              <a:gd name="T6" fmla="*/ 131 w 342"/>
              <a:gd name="T7" fmla="*/ 337 h 394"/>
              <a:gd name="T8" fmla="*/ 171 w 342"/>
              <a:gd name="T9" fmla="*/ 394 h 394"/>
              <a:gd name="T10" fmla="*/ 211 w 342"/>
              <a:gd name="T11" fmla="*/ 337 h 394"/>
              <a:gd name="T12" fmla="*/ 342 w 342"/>
              <a:gd name="T13" fmla="*/ 17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" h="394">
                <a:moveTo>
                  <a:pt x="342" y="171"/>
                </a:moveTo>
                <a:cubicBezTo>
                  <a:pt x="342" y="77"/>
                  <a:pt x="265" y="0"/>
                  <a:pt x="171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52"/>
                  <a:pt x="56" y="319"/>
                  <a:pt x="131" y="337"/>
                </a:cubicBezTo>
                <a:cubicBezTo>
                  <a:pt x="171" y="394"/>
                  <a:pt x="171" y="394"/>
                  <a:pt x="171" y="394"/>
                </a:cubicBezTo>
                <a:cubicBezTo>
                  <a:pt x="211" y="337"/>
                  <a:pt x="211" y="337"/>
                  <a:pt x="211" y="337"/>
                </a:cubicBezTo>
                <a:cubicBezTo>
                  <a:pt x="286" y="319"/>
                  <a:pt x="342" y="252"/>
                  <a:pt x="342" y="17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90500" dist="254000" dir="2700000" algn="ctr" rotWithShape="0">
              <a:prstClr val="black">
                <a:alpha val="4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360000" rIns="252000" rtlCol="0" anchor="t">
            <a:noAutofit/>
          </a:bodyPr>
          <a:lstStyle/>
          <a:p>
            <a:pPr>
              <a:spcBef>
                <a:spcPts val="1200"/>
              </a:spcBef>
            </a:pPr>
            <a:endParaRPr lang="en-GB" sz="1400" b="1" noProof="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6F426B-978E-701B-B36A-3D3EC2119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16893" y="3749007"/>
            <a:ext cx="1246092" cy="1246092"/>
          </a:xfrm>
          <a:prstGeom prst="ellipse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platzhalter 97">
            <a:extLst>
              <a:ext uri="{FF2B5EF4-FFF2-40B4-BE49-F238E27FC236}">
                <a16:creationId xmlns:a16="http://schemas.microsoft.com/office/drawing/2014/main" id="{F65A9D8F-FF79-71E2-4E84-13D4F8DAF9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30983" y="2632075"/>
            <a:ext cx="1844246" cy="7056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</a:lstStyle>
          <a:p>
            <a:pPr>
              <a:buNone/>
            </a:pP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Bildplatzhalter 29">
            <a:extLst>
              <a:ext uri="{FF2B5EF4-FFF2-40B4-BE49-F238E27FC236}">
                <a16:creationId xmlns:a16="http://schemas.microsoft.com/office/drawing/2014/main" id="{E8A33A98-0FAD-76DC-9E23-538EC4B7ECA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41775" y="3873665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5592E98-61E3-E9D6-1B47-F03DFCB0C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3972119" y="2631550"/>
            <a:ext cx="1648948" cy="1883826"/>
          </a:xfrm>
          <a:custGeom>
            <a:avLst/>
            <a:gdLst>
              <a:gd name="T0" fmla="*/ 342 w 342"/>
              <a:gd name="T1" fmla="*/ 171 h 394"/>
              <a:gd name="T2" fmla="*/ 171 w 342"/>
              <a:gd name="T3" fmla="*/ 0 h 394"/>
              <a:gd name="T4" fmla="*/ 0 w 342"/>
              <a:gd name="T5" fmla="*/ 171 h 394"/>
              <a:gd name="T6" fmla="*/ 131 w 342"/>
              <a:gd name="T7" fmla="*/ 337 h 394"/>
              <a:gd name="T8" fmla="*/ 171 w 342"/>
              <a:gd name="T9" fmla="*/ 394 h 394"/>
              <a:gd name="T10" fmla="*/ 211 w 342"/>
              <a:gd name="T11" fmla="*/ 337 h 394"/>
              <a:gd name="T12" fmla="*/ 342 w 342"/>
              <a:gd name="T13" fmla="*/ 17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" h="394">
                <a:moveTo>
                  <a:pt x="342" y="171"/>
                </a:moveTo>
                <a:cubicBezTo>
                  <a:pt x="342" y="77"/>
                  <a:pt x="265" y="0"/>
                  <a:pt x="171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52"/>
                  <a:pt x="56" y="319"/>
                  <a:pt x="131" y="337"/>
                </a:cubicBezTo>
                <a:cubicBezTo>
                  <a:pt x="171" y="394"/>
                  <a:pt x="171" y="394"/>
                  <a:pt x="171" y="394"/>
                </a:cubicBezTo>
                <a:cubicBezTo>
                  <a:pt x="211" y="337"/>
                  <a:pt x="211" y="337"/>
                  <a:pt x="211" y="337"/>
                </a:cubicBezTo>
                <a:cubicBezTo>
                  <a:pt x="286" y="319"/>
                  <a:pt x="342" y="252"/>
                  <a:pt x="342" y="17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90500" dist="254000" dir="2700000" algn="ctr" rotWithShape="0">
              <a:prstClr val="black">
                <a:alpha val="4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360000" rIns="252000" rtlCol="0" anchor="t">
            <a:noAutofit/>
          </a:bodyPr>
          <a:lstStyle/>
          <a:p>
            <a:pPr>
              <a:spcBef>
                <a:spcPts val="1200"/>
              </a:spcBef>
            </a:pPr>
            <a:endParaRPr lang="en-GB" sz="1400" b="1" noProof="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3F2FBEB-AD69-95A6-F160-4BEF3C6D0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73547" y="2826410"/>
            <a:ext cx="1246092" cy="1246092"/>
          </a:xfrm>
          <a:prstGeom prst="ellipse">
            <a:avLst/>
          </a:prstGeom>
          <a:solidFill>
            <a:srgbClr val="3F85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platzhalter 97">
            <a:extLst>
              <a:ext uri="{FF2B5EF4-FFF2-40B4-BE49-F238E27FC236}">
                <a16:creationId xmlns:a16="http://schemas.microsoft.com/office/drawing/2014/main" id="{D3B8FB46-97BB-A329-FFA4-1F2E9DC33E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12183" y="1755775"/>
            <a:ext cx="1844246" cy="7056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</a:lstStyle>
          <a:p>
            <a:pPr>
              <a:buNone/>
            </a:pP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Bildplatzhalter 29">
            <a:extLst>
              <a:ext uri="{FF2B5EF4-FFF2-40B4-BE49-F238E27FC236}">
                <a16:creationId xmlns:a16="http://schemas.microsoft.com/office/drawing/2014/main" id="{8679C57D-E946-78AB-4511-EAA9186B972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84875" y="2959265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2D5E3D49-CB92-9A90-2E5C-FFC411B28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469136" y="2646223"/>
            <a:ext cx="1648948" cy="1883826"/>
          </a:xfrm>
          <a:custGeom>
            <a:avLst/>
            <a:gdLst>
              <a:gd name="T0" fmla="*/ 342 w 342"/>
              <a:gd name="T1" fmla="*/ 171 h 394"/>
              <a:gd name="T2" fmla="*/ 171 w 342"/>
              <a:gd name="T3" fmla="*/ 0 h 394"/>
              <a:gd name="T4" fmla="*/ 0 w 342"/>
              <a:gd name="T5" fmla="*/ 171 h 394"/>
              <a:gd name="T6" fmla="*/ 131 w 342"/>
              <a:gd name="T7" fmla="*/ 337 h 394"/>
              <a:gd name="T8" fmla="*/ 171 w 342"/>
              <a:gd name="T9" fmla="*/ 394 h 394"/>
              <a:gd name="T10" fmla="*/ 211 w 342"/>
              <a:gd name="T11" fmla="*/ 337 h 394"/>
              <a:gd name="T12" fmla="*/ 342 w 342"/>
              <a:gd name="T13" fmla="*/ 17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" h="394">
                <a:moveTo>
                  <a:pt x="342" y="171"/>
                </a:moveTo>
                <a:cubicBezTo>
                  <a:pt x="342" y="77"/>
                  <a:pt x="265" y="0"/>
                  <a:pt x="171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52"/>
                  <a:pt x="56" y="319"/>
                  <a:pt x="131" y="337"/>
                </a:cubicBezTo>
                <a:cubicBezTo>
                  <a:pt x="171" y="394"/>
                  <a:pt x="171" y="394"/>
                  <a:pt x="171" y="394"/>
                </a:cubicBezTo>
                <a:cubicBezTo>
                  <a:pt x="211" y="337"/>
                  <a:pt x="211" y="337"/>
                  <a:pt x="211" y="337"/>
                </a:cubicBezTo>
                <a:cubicBezTo>
                  <a:pt x="286" y="319"/>
                  <a:pt x="342" y="252"/>
                  <a:pt x="342" y="17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90500" dist="254000" dir="2700000" algn="ctr" rotWithShape="0">
              <a:prstClr val="black">
                <a:alpha val="4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360000" rIns="252000" rtlCol="0" anchor="t">
            <a:noAutofit/>
          </a:bodyPr>
          <a:lstStyle/>
          <a:p>
            <a:pPr>
              <a:spcBef>
                <a:spcPts val="1200"/>
              </a:spcBef>
            </a:pPr>
            <a:endParaRPr lang="en-GB" sz="1400" b="1" noProof="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797E3BD-0886-CA0A-7BB6-594020C67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5397" y="2841083"/>
            <a:ext cx="1246092" cy="1246092"/>
          </a:xfrm>
          <a:prstGeom prst="ellipse">
            <a:avLst/>
          </a:prstGeom>
          <a:solidFill>
            <a:srgbClr val="6DA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platzhalter 97">
            <a:extLst>
              <a:ext uri="{FF2B5EF4-FFF2-40B4-BE49-F238E27FC236}">
                <a16:creationId xmlns:a16="http://schemas.microsoft.com/office/drawing/2014/main" id="{459391AC-1DF4-3B9A-E9F0-7FDE18EDD8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0283" y="1755775"/>
            <a:ext cx="1844246" cy="7056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</a:lstStyle>
          <a:p>
            <a:pPr>
              <a:buNone/>
            </a:pP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Bildplatzhalter 29">
            <a:extLst>
              <a:ext uri="{FF2B5EF4-FFF2-40B4-BE49-F238E27FC236}">
                <a16:creationId xmlns:a16="http://schemas.microsoft.com/office/drawing/2014/main" id="{18A60D5C-CE17-51CE-3378-7301979EB98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99475" y="2959265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8F7CB78E-8CA5-50B7-ADA8-8452F914E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2700000">
            <a:off x="8498477" y="3512677"/>
            <a:ext cx="1648948" cy="1883826"/>
          </a:xfrm>
          <a:custGeom>
            <a:avLst/>
            <a:gdLst>
              <a:gd name="T0" fmla="*/ 342 w 342"/>
              <a:gd name="T1" fmla="*/ 171 h 394"/>
              <a:gd name="T2" fmla="*/ 171 w 342"/>
              <a:gd name="T3" fmla="*/ 0 h 394"/>
              <a:gd name="T4" fmla="*/ 0 w 342"/>
              <a:gd name="T5" fmla="*/ 171 h 394"/>
              <a:gd name="T6" fmla="*/ 131 w 342"/>
              <a:gd name="T7" fmla="*/ 337 h 394"/>
              <a:gd name="T8" fmla="*/ 171 w 342"/>
              <a:gd name="T9" fmla="*/ 394 h 394"/>
              <a:gd name="T10" fmla="*/ 211 w 342"/>
              <a:gd name="T11" fmla="*/ 337 h 394"/>
              <a:gd name="T12" fmla="*/ 342 w 342"/>
              <a:gd name="T13" fmla="*/ 171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" h="394">
                <a:moveTo>
                  <a:pt x="342" y="171"/>
                </a:moveTo>
                <a:cubicBezTo>
                  <a:pt x="342" y="77"/>
                  <a:pt x="265" y="0"/>
                  <a:pt x="171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52"/>
                  <a:pt x="56" y="319"/>
                  <a:pt x="131" y="337"/>
                </a:cubicBezTo>
                <a:cubicBezTo>
                  <a:pt x="171" y="394"/>
                  <a:pt x="171" y="394"/>
                  <a:pt x="171" y="394"/>
                </a:cubicBezTo>
                <a:cubicBezTo>
                  <a:pt x="211" y="337"/>
                  <a:pt x="211" y="337"/>
                  <a:pt x="211" y="337"/>
                </a:cubicBezTo>
                <a:cubicBezTo>
                  <a:pt x="286" y="319"/>
                  <a:pt x="342" y="252"/>
                  <a:pt x="342" y="17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90500" dist="254000" dir="2700000" algn="ctr" rotWithShape="0">
              <a:prstClr val="black">
                <a:alpha val="4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360000" rIns="252000" rtlCol="0" anchor="t">
            <a:noAutofit/>
          </a:bodyPr>
          <a:lstStyle/>
          <a:p>
            <a:pPr>
              <a:spcBef>
                <a:spcPts val="1200"/>
              </a:spcBef>
            </a:pPr>
            <a:endParaRPr lang="en-GB" sz="1400" b="1" noProof="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8D829A-E0AE-3C02-4B41-2F05DF10F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80713" y="3747279"/>
            <a:ext cx="1246092" cy="1246092"/>
          </a:xfrm>
          <a:prstGeom prst="ellipse">
            <a:avLst/>
          </a:prstGeom>
          <a:solidFill>
            <a:srgbClr val="96C7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platzhalter 97">
            <a:extLst>
              <a:ext uri="{FF2B5EF4-FFF2-40B4-BE49-F238E27FC236}">
                <a16:creationId xmlns:a16="http://schemas.microsoft.com/office/drawing/2014/main" id="{0AFBC438-F2F1-8C1B-B95E-DB1365FBBB6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4683" y="2632075"/>
            <a:ext cx="1844246" cy="7056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0"/>
            </a:lvl1pPr>
            <a:lvl2pPr>
              <a:defRPr sz="2000" b="0"/>
            </a:lvl2pPr>
            <a:lvl3pPr>
              <a:defRPr sz="2000" b="0"/>
            </a:lvl3pPr>
            <a:lvl4pPr>
              <a:defRPr sz="2000" b="0"/>
            </a:lvl4pPr>
            <a:lvl5pPr>
              <a:defRPr sz="2000" b="0"/>
            </a:lvl5pPr>
          </a:lstStyle>
          <a:p>
            <a:pPr>
              <a:buNone/>
            </a:pP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Bildplatzhalter 29">
            <a:extLst>
              <a:ext uri="{FF2B5EF4-FFF2-40B4-BE49-F238E27FC236}">
                <a16:creationId xmlns:a16="http://schemas.microsoft.com/office/drawing/2014/main" id="{9EA6CF20-0802-6F8B-25C8-5104E1A906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82275" y="3873665"/>
            <a:ext cx="996327" cy="977235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  <p:grpSp>
        <p:nvGrpSpPr>
          <p:cNvPr id="3" name="Group 45" descr="Grafische Darstellung einer Weltkugel in blau-weiß">
            <a:extLst>
              <a:ext uri="{FF2B5EF4-FFF2-40B4-BE49-F238E27FC236}">
                <a16:creationId xmlns:a16="http://schemas.microsoft.com/office/drawing/2014/main" id="{65EF6C37-BEF6-1646-0C7D-2B04094D4ACA}"/>
              </a:ext>
            </a:extLst>
          </p:cNvPr>
          <p:cNvGrpSpPr/>
          <p:nvPr userDrawn="1"/>
        </p:nvGrpSpPr>
        <p:grpSpPr>
          <a:xfrm>
            <a:off x="3359915" y="4454590"/>
            <a:ext cx="5561374" cy="5527448"/>
            <a:chOff x="4875946" y="2028303"/>
            <a:chExt cx="2852796" cy="283539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C2D1A45-B716-80AD-1C65-272C4BDB1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946" y="2028303"/>
              <a:ext cx="2832011" cy="2835393"/>
            </a:xfrm>
            <a:prstGeom prst="ellipse">
              <a:avLst/>
            </a:prstGeom>
            <a:solidFill>
              <a:srgbClr val="00519E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719FB8-EF13-56DB-812A-F440CADF04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3787" y="2239332"/>
              <a:ext cx="2824955" cy="2573554"/>
            </a:xfrm>
            <a:custGeom>
              <a:avLst/>
              <a:gdLst>
                <a:gd name="T0" fmla="*/ 510 w 712"/>
                <a:gd name="T1" fmla="*/ 204 h 648"/>
                <a:gd name="T2" fmla="*/ 424 w 712"/>
                <a:gd name="T3" fmla="*/ 186 h 648"/>
                <a:gd name="T4" fmla="*/ 470 w 712"/>
                <a:gd name="T5" fmla="*/ 138 h 648"/>
                <a:gd name="T6" fmla="*/ 500 w 712"/>
                <a:gd name="T7" fmla="*/ 155 h 648"/>
                <a:gd name="T8" fmla="*/ 526 w 712"/>
                <a:gd name="T9" fmla="*/ 174 h 648"/>
                <a:gd name="T10" fmla="*/ 557 w 712"/>
                <a:gd name="T11" fmla="*/ 171 h 648"/>
                <a:gd name="T12" fmla="*/ 535 w 712"/>
                <a:gd name="T13" fmla="*/ 140 h 648"/>
                <a:gd name="T14" fmla="*/ 559 w 712"/>
                <a:gd name="T15" fmla="*/ 129 h 648"/>
                <a:gd name="T16" fmla="*/ 590 w 712"/>
                <a:gd name="T17" fmla="*/ 130 h 648"/>
                <a:gd name="T18" fmla="*/ 619 w 712"/>
                <a:gd name="T19" fmla="*/ 156 h 648"/>
                <a:gd name="T20" fmla="*/ 553 w 712"/>
                <a:gd name="T21" fmla="*/ 124 h 648"/>
                <a:gd name="T22" fmla="*/ 567 w 712"/>
                <a:gd name="T23" fmla="*/ 22 h 648"/>
                <a:gd name="T24" fmla="*/ 546 w 712"/>
                <a:gd name="T25" fmla="*/ 24 h 648"/>
                <a:gd name="T26" fmla="*/ 556 w 712"/>
                <a:gd name="T27" fmla="*/ 38 h 648"/>
                <a:gd name="T28" fmla="*/ 523 w 712"/>
                <a:gd name="T29" fmla="*/ 30 h 648"/>
                <a:gd name="T30" fmla="*/ 508 w 712"/>
                <a:gd name="T31" fmla="*/ 40 h 648"/>
                <a:gd name="T32" fmla="*/ 446 w 712"/>
                <a:gd name="T33" fmla="*/ 32 h 648"/>
                <a:gd name="T34" fmla="*/ 469 w 712"/>
                <a:gd name="T35" fmla="*/ 79 h 648"/>
                <a:gd name="T36" fmla="*/ 486 w 712"/>
                <a:gd name="T37" fmla="*/ 72 h 648"/>
                <a:gd name="T38" fmla="*/ 429 w 712"/>
                <a:gd name="T39" fmla="*/ 107 h 648"/>
                <a:gd name="T40" fmla="*/ 376 w 712"/>
                <a:gd name="T41" fmla="*/ 230 h 648"/>
                <a:gd name="T42" fmla="*/ 499 w 712"/>
                <a:gd name="T43" fmla="*/ 430 h 648"/>
                <a:gd name="T44" fmla="*/ 625 w 712"/>
                <a:gd name="T45" fmla="*/ 313 h 648"/>
                <a:gd name="T46" fmla="*/ 686 w 712"/>
                <a:gd name="T47" fmla="*/ 266 h 648"/>
                <a:gd name="T48" fmla="*/ 592 w 712"/>
                <a:gd name="T49" fmla="*/ 474 h 648"/>
                <a:gd name="T50" fmla="*/ 141 w 712"/>
                <a:gd name="T51" fmla="*/ 358 h 648"/>
                <a:gd name="T52" fmla="*/ 108 w 712"/>
                <a:gd name="T53" fmla="*/ 357 h 648"/>
                <a:gd name="T54" fmla="*/ 68 w 712"/>
                <a:gd name="T55" fmla="*/ 254 h 648"/>
                <a:gd name="T56" fmla="*/ 204 w 712"/>
                <a:gd name="T57" fmla="*/ 99 h 648"/>
                <a:gd name="T58" fmla="*/ 175 w 712"/>
                <a:gd name="T59" fmla="*/ 57 h 648"/>
                <a:gd name="T60" fmla="*/ 126 w 712"/>
                <a:gd name="T61" fmla="*/ 65 h 648"/>
                <a:gd name="T62" fmla="*/ 54 w 712"/>
                <a:gd name="T63" fmla="*/ 107 h 648"/>
                <a:gd name="T64" fmla="*/ 166 w 712"/>
                <a:gd name="T65" fmla="*/ 512 h 648"/>
                <a:gd name="T66" fmla="*/ 279 w 712"/>
                <a:gd name="T67" fmla="*/ 521 h 648"/>
                <a:gd name="T68" fmla="*/ 67 w 712"/>
                <a:gd name="T69" fmla="*/ 293 h 648"/>
                <a:gd name="T70" fmla="*/ 77 w 712"/>
                <a:gd name="T71" fmla="*/ 300 h 648"/>
                <a:gd name="T72" fmla="*/ 98 w 712"/>
                <a:gd name="T73" fmla="*/ 315 h 648"/>
                <a:gd name="T74" fmla="*/ 389 w 712"/>
                <a:gd name="T75" fmla="*/ 90 h 648"/>
                <a:gd name="T76" fmla="*/ 428 w 712"/>
                <a:gd name="T77" fmla="*/ 104 h 648"/>
                <a:gd name="T78" fmla="*/ 408 w 712"/>
                <a:gd name="T79" fmla="*/ 81 h 648"/>
                <a:gd name="T80" fmla="*/ 399 w 712"/>
                <a:gd name="T81" fmla="*/ 81 h 648"/>
                <a:gd name="T82" fmla="*/ 404 w 712"/>
                <a:gd name="T83" fmla="*/ 96 h 648"/>
                <a:gd name="T84" fmla="*/ 372 w 712"/>
                <a:gd name="T85" fmla="*/ 2 h 648"/>
                <a:gd name="T86" fmla="*/ 253 w 712"/>
                <a:gd name="T87" fmla="*/ 56 h 648"/>
                <a:gd name="T88" fmla="*/ 351 w 712"/>
                <a:gd name="T89" fmla="*/ 23 h 648"/>
                <a:gd name="T90" fmla="*/ 353 w 712"/>
                <a:gd name="T91" fmla="*/ 47 h 648"/>
                <a:gd name="T92" fmla="*/ 372 w 712"/>
                <a:gd name="T93" fmla="*/ 49 h 648"/>
                <a:gd name="T94" fmla="*/ 219 w 712"/>
                <a:gd name="T95" fmla="*/ 39 h 648"/>
                <a:gd name="T96" fmla="*/ 195 w 712"/>
                <a:gd name="T97" fmla="*/ 47 h 648"/>
                <a:gd name="T98" fmla="*/ 191 w 712"/>
                <a:gd name="T99" fmla="*/ 68 h 648"/>
                <a:gd name="T100" fmla="*/ 233 w 712"/>
                <a:gd name="T101" fmla="*/ 56 h 648"/>
                <a:gd name="T102" fmla="*/ 157 w 712"/>
                <a:gd name="T103" fmla="*/ 53 h 648"/>
                <a:gd name="T104" fmla="*/ 136 w 712"/>
                <a:gd name="T105" fmla="*/ 61 h 648"/>
                <a:gd name="T106" fmla="*/ 220 w 712"/>
                <a:gd name="T107" fmla="*/ 23 h 648"/>
                <a:gd name="T108" fmla="*/ 197 w 712"/>
                <a:gd name="T109" fmla="*/ 130 h 648"/>
                <a:gd name="T110" fmla="*/ 508 w 712"/>
                <a:gd name="T111" fmla="*/ 10 h 648"/>
                <a:gd name="T112" fmla="*/ 522 w 712"/>
                <a:gd name="T113" fmla="*/ 25 h 648"/>
                <a:gd name="T114" fmla="*/ 415 w 712"/>
                <a:gd name="T115" fmla="*/ 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2" h="648">
                  <a:moveTo>
                    <a:pt x="577" y="177"/>
                  </a:moveTo>
                  <a:cubicBezTo>
                    <a:pt x="577" y="177"/>
                    <a:pt x="581" y="199"/>
                    <a:pt x="579" y="201"/>
                  </a:cubicBezTo>
                  <a:cubicBezTo>
                    <a:pt x="578" y="202"/>
                    <a:pt x="573" y="202"/>
                    <a:pt x="570" y="201"/>
                  </a:cubicBezTo>
                  <a:cubicBezTo>
                    <a:pt x="569" y="201"/>
                    <a:pt x="566" y="200"/>
                    <a:pt x="561" y="205"/>
                  </a:cubicBezTo>
                  <a:cubicBezTo>
                    <a:pt x="540" y="198"/>
                    <a:pt x="540" y="198"/>
                    <a:pt x="536" y="195"/>
                  </a:cubicBezTo>
                  <a:cubicBezTo>
                    <a:pt x="534" y="193"/>
                    <a:pt x="532" y="191"/>
                    <a:pt x="527" y="192"/>
                  </a:cubicBezTo>
                  <a:cubicBezTo>
                    <a:pt x="526" y="192"/>
                    <a:pt x="524" y="192"/>
                    <a:pt x="523" y="195"/>
                  </a:cubicBezTo>
                  <a:cubicBezTo>
                    <a:pt x="523" y="195"/>
                    <a:pt x="523" y="195"/>
                    <a:pt x="523" y="196"/>
                  </a:cubicBezTo>
                  <a:cubicBezTo>
                    <a:pt x="523" y="199"/>
                    <a:pt x="525" y="201"/>
                    <a:pt x="525" y="204"/>
                  </a:cubicBezTo>
                  <a:cubicBezTo>
                    <a:pt x="525" y="206"/>
                    <a:pt x="524" y="207"/>
                    <a:pt x="523" y="208"/>
                  </a:cubicBezTo>
                  <a:cubicBezTo>
                    <a:pt x="522" y="208"/>
                    <a:pt x="521" y="208"/>
                    <a:pt x="510" y="204"/>
                  </a:cubicBezTo>
                  <a:cubicBezTo>
                    <a:pt x="505" y="202"/>
                    <a:pt x="502" y="196"/>
                    <a:pt x="496" y="195"/>
                  </a:cubicBezTo>
                  <a:cubicBezTo>
                    <a:pt x="483" y="192"/>
                    <a:pt x="483" y="192"/>
                    <a:pt x="481" y="191"/>
                  </a:cubicBezTo>
                  <a:cubicBezTo>
                    <a:pt x="481" y="190"/>
                    <a:pt x="481" y="190"/>
                    <a:pt x="481" y="189"/>
                  </a:cubicBezTo>
                  <a:cubicBezTo>
                    <a:pt x="480" y="187"/>
                    <a:pt x="483" y="185"/>
                    <a:pt x="483" y="182"/>
                  </a:cubicBezTo>
                  <a:cubicBezTo>
                    <a:pt x="483" y="179"/>
                    <a:pt x="480" y="177"/>
                    <a:pt x="480" y="174"/>
                  </a:cubicBezTo>
                  <a:cubicBezTo>
                    <a:pt x="478" y="174"/>
                    <a:pt x="477" y="170"/>
                    <a:pt x="474" y="170"/>
                  </a:cubicBezTo>
                  <a:cubicBezTo>
                    <a:pt x="471" y="170"/>
                    <a:pt x="470" y="174"/>
                    <a:pt x="467" y="174"/>
                  </a:cubicBezTo>
                  <a:cubicBezTo>
                    <a:pt x="450" y="174"/>
                    <a:pt x="450" y="174"/>
                    <a:pt x="450" y="174"/>
                  </a:cubicBezTo>
                  <a:cubicBezTo>
                    <a:pt x="449" y="174"/>
                    <a:pt x="448" y="174"/>
                    <a:pt x="447" y="174"/>
                  </a:cubicBezTo>
                  <a:cubicBezTo>
                    <a:pt x="443" y="173"/>
                    <a:pt x="442" y="174"/>
                    <a:pt x="439" y="177"/>
                  </a:cubicBezTo>
                  <a:cubicBezTo>
                    <a:pt x="428" y="185"/>
                    <a:pt x="426" y="186"/>
                    <a:pt x="424" y="186"/>
                  </a:cubicBezTo>
                  <a:cubicBezTo>
                    <a:pt x="412" y="186"/>
                    <a:pt x="409" y="182"/>
                    <a:pt x="414" y="178"/>
                  </a:cubicBezTo>
                  <a:cubicBezTo>
                    <a:pt x="415" y="178"/>
                    <a:pt x="416" y="177"/>
                    <a:pt x="418" y="177"/>
                  </a:cubicBezTo>
                  <a:cubicBezTo>
                    <a:pt x="423" y="177"/>
                    <a:pt x="423" y="177"/>
                    <a:pt x="429" y="172"/>
                  </a:cubicBezTo>
                  <a:cubicBezTo>
                    <a:pt x="432" y="169"/>
                    <a:pt x="433" y="165"/>
                    <a:pt x="432" y="162"/>
                  </a:cubicBezTo>
                  <a:cubicBezTo>
                    <a:pt x="430" y="160"/>
                    <a:pt x="430" y="160"/>
                    <a:pt x="431" y="159"/>
                  </a:cubicBezTo>
                  <a:cubicBezTo>
                    <a:pt x="431" y="159"/>
                    <a:pt x="431" y="158"/>
                    <a:pt x="432" y="158"/>
                  </a:cubicBezTo>
                  <a:cubicBezTo>
                    <a:pt x="435" y="154"/>
                    <a:pt x="440" y="152"/>
                    <a:pt x="443" y="148"/>
                  </a:cubicBezTo>
                  <a:cubicBezTo>
                    <a:pt x="444" y="145"/>
                    <a:pt x="442" y="140"/>
                    <a:pt x="447" y="139"/>
                  </a:cubicBezTo>
                  <a:cubicBezTo>
                    <a:pt x="450" y="138"/>
                    <a:pt x="454" y="140"/>
                    <a:pt x="457" y="138"/>
                  </a:cubicBezTo>
                  <a:cubicBezTo>
                    <a:pt x="464" y="134"/>
                    <a:pt x="464" y="134"/>
                    <a:pt x="467" y="136"/>
                  </a:cubicBezTo>
                  <a:cubicBezTo>
                    <a:pt x="468" y="136"/>
                    <a:pt x="469" y="136"/>
                    <a:pt x="470" y="138"/>
                  </a:cubicBezTo>
                  <a:cubicBezTo>
                    <a:pt x="470" y="141"/>
                    <a:pt x="470" y="141"/>
                    <a:pt x="477" y="145"/>
                  </a:cubicBezTo>
                  <a:cubicBezTo>
                    <a:pt x="481" y="148"/>
                    <a:pt x="487" y="149"/>
                    <a:pt x="491" y="153"/>
                  </a:cubicBezTo>
                  <a:cubicBezTo>
                    <a:pt x="491" y="153"/>
                    <a:pt x="492" y="153"/>
                    <a:pt x="492" y="153"/>
                  </a:cubicBezTo>
                  <a:cubicBezTo>
                    <a:pt x="492" y="153"/>
                    <a:pt x="494" y="155"/>
                    <a:pt x="494" y="155"/>
                  </a:cubicBezTo>
                  <a:cubicBezTo>
                    <a:pt x="499" y="159"/>
                    <a:pt x="499" y="163"/>
                    <a:pt x="499" y="163"/>
                  </a:cubicBezTo>
                  <a:cubicBezTo>
                    <a:pt x="499" y="164"/>
                    <a:pt x="498" y="167"/>
                    <a:pt x="492" y="166"/>
                  </a:cubicBezTo>
                  <a:cubicBezTo>
                    <a:pt x="492" y="166"/>
                    <a:pt x="489" y="165"/>
                    <a:pt x="485" y="166"/>
                  </a:cubicBezTo>
                  <a:cubicBezTo>
                    <a:pt x="486" y="169"/>
                    <a:pt x="498" y="175"/>
                    <a:pt x="498" y="175"/>
                  </a:cubicBezTo>
                  <a:cubicBezTo>
                    <a:pt x="500" y="173"/>
                    <a:pt x="495" y="170"/>
                    <a:pt x="498" y="168"/>
                  </a:cubicBezTo>
                  <a:cubicBezTo>
                    <a:pt x="499" y="167"/>
                    <a:pt x="500" y="166"/>
                    <a:pt x="503" y="161"/>
                  </a:cubicBezTo>
                  <a:cubicBezTo>
                    <a:pt x="505" y="159"/>
                    <a:pt x="500" y="158"/>
                    <a:pt x="500" y="155"/>
                  </a:cubicBezTo>
                  <a:cubicBezTo>
                    <a:pt x="499" y="154"/>
                    <a:pt x="499" y="154"/>
                    <a:pt x="505" y="156"/>
                  </a:cubicBezTo>
                  <a:cubicBezTo>
                    <a:pt x="506" y="153"/>
                    <a:pt x="504" y="151"/>
                    <a:pt x="502" y="151"/>
                  </a:cubicBezTo>
                  <a:cubicBezTo>
                    <a:pt x="491" y="147"/>
                    <a:pt x="474" y="135"/>
                    <a:pt x="474" y="129"/>
                  </a:cubicBezTo>
                  <a:cubicBezTo>
                    <a:pt x="477" y="127"/>
                    <a:pt x="478" y="127"/>
                    <a:pt x="479" y="127"/>
                  </a:cubicBezTo>
                  <a:cubicBezTo>
                    <a:pt x="484" y="130"/>
                    <a:pt x="487" y="135"/>
                    <a:pt x="492" y="138"/>
                  </a:cubicBezTo>
                  <a:cubicBezTo>
                    <a:pt x="496" y="140"/>
                    <a:pt x="500" y="140"/>
                    <a:pt x="504" y="143"/>
                  </a:cubicBezTo>
                  <a:cubicBezTo>
                    <a:pt x="506" y="145"/>
                    <a:pt x="507" y="146"/>
                    <a:pt x="507" y="146"/>
                  </a:cubicBezTo>
                  <a:cubicBezTo>
                    <a:pt x="509" y="149"/>
                    <a:pt x="509" y="153"/>
                    <a:pt x="511" y="155"/>
                  </a:cubicBezTo>
                  <a:cubicBezTo>
                    <a:pt x="514" y="159"/>
                    <a:pt x="518" y="160"/>
                    <a:pt x="521" y="164"/>
                  </a:cubicBezTo>
                  <a:cubicBezTo>
                    <a:pt x="521" y="164"/>
                    <a:pt x="521" y="164"/>
                    <a:pt x="521" y="165"/>
                  </a:cubicBezTo>
                  <a:cubicBezTo>
                    <a:pt x="521" y="170"/>
                    <a:pt x="526" y="174"/>
                    <a:pt x="526" y="174"/>
                  </a:cubicBezTo>
                  <a:cubicBezTo>
                    <a:pt x="526" y="174"/>
                    <a:pt x="526" y="173"/>
                    <a:pt x="527" y="173"/>
                  </a:cubicBezTo>
                  <a:cubicBezTo>
                    <a:pt x="527" y="173"/>
                    <a:pt x="528" y="173"/>
                    <a:pt x="528" y="174"/>
                  </a:cubicBezTo>
                  <a:cubicBezTo>
                    <a:pt x="529" y="173"/>
                    <a:pt x="529" y="173"/>
                    <a:pt x="529" y="173"/>
                  </a:cubicBezTo>
                  <a:cubicBezTo>
                    <a:pt x="529" y="172"/>
                    <a:pt x="529" y="171"/>
                    <a:pt x="529" y="170"/>
                  </a:cubicBezTo>
                  <a:cubicBezTo>
                    <a:pt x="528" y="167"/>
                    <a:pt x="530" y="164"/>
                    <a:pt x="528" y="161"/>
                  </a:cubicBezTo>
                  <a:cubicBezTo>
                    <a:pt x="521" y="155"/>
                    <a:pt x="522" y="154"/>
                    <a:pt x="523" y="152"/>
                  </a:cubicBezTo>
                  <a:cubicBezTo>
                    <a:pt x="524" y="152"/>
                    <a:pt x="524" y="154"/>
                    <a:pt x="526" y="154"/>
                  </a:cubicBezTo>
                  <a:cubicBezTo>
                    <a:pt x="528" y="145"/>
                    <a:pt x="532" y="150"/>
                    <a:pt x="532" y="150"/>
                  </a:cubicBezTo>
                  <a:cubicBezTo>
                    <a:pt x="533" y="151"/>
                    <a:pt x="533" y="151"/>
                    <a:pt x="532" y="153"/>
                  </a:cubicBezTo>
                  <a:cubicBezTo>
                    <a:pt x="540" y="165"/>
                    <a:pt x="555" y="179"/>
                    <a:pt x="556" y="174"/>
                  </a:cubicBezTo>
                  <a:cubicBezTo>
                    <a:pt x="556" y="173"/>
                    <a:pt x="556" y="172"/>
                    <a:pt x="557" y="171"/>
                  </a:cubicBezTo>
                  <a:cubicBezTo>
                    <a:pt x="560" y="171"/>
                    <a:pt x="562" y="175"/>
                    <a:pt x="566" y="175"/>
                  </a:cubicBezTo>
                  <a:cubicBezTo>
                    <a:pt x="567" y="175"/>
                    <a:pt x="567" y="175"/>
                    <a:pt x="574" y="170"/>
                  </a:cubicBezTo>
                  <a:cubicBezTo>
                    <a:pt x="574" y="170"/>
                    <a:pt x="574" y="170"/>
                    <a:pt x="575" y="170"/>
                  </a:cubicBezTo>
                  <a:cubicBezTo>
                    <a:pt x="575" y="170"/>
                    <a:pt x="577" y="176"/>
                    <a:pt x="577" y="177"/>
                  </a:cubicBezTo>
                  <a:close/>
                  <a:moveTo>
                    <a:pt x="582" y="146"/>
                  </a:moveTo>
                  <a:cubicBezTo>
                    <a:pt x="582" y="147"/>
                    <a:pt x="575" y="149"/>
                    <a:pt x="572" y="148"/>
                  </a:cubicBezTo>
                  <a:cubicBezTo>
                    <a:pt x="571" y="148"/>
                    <a:pt x="564" y="144"/>
                    <a:pt x="563" y="143"/>
                  </a:cubicBezTo>
                  <a:cubicBezTo>
                    <a:pt x="560" y="141"/>
                    <a:pt x="556" y="143"/>
                    <a:pt x="555" y="144"/>
                  </a:cubicBezTo>
                  <a:cubicBezTo>
                    <a:pt x="553" y="144"/>
                    <a:pt x="553" y="146"/>
                    <a:pt x="551" y="146"/>
                  </a:cubicBezTo>
                  <a:cubicBezTo>
                    <a:pt x="551" y="146"/>
                    <a:pt x="547" y="148"/>
                    <a:pt x="544" y="148"/>
                  </a:cubicBezTo>
                  <a:cubicBezTo>
                    <a:pt x="544" y="148"/>
                    <a:pt x="537" y="147"/>
                    <a:pt x="535" y="140"/>
                  </a:cubicBezTo>
                  <a:cubicBezTo>
                    <a:pt x="535" y="138"/>
                    <a:pt x="535" y="133"/>
                    <a:pt x="536" y="132"/>
                  </a:cubicBezTo>
                  <a:cubicBezTo>
                    <a:pt x="536" y="126"/>
                    <a:pt x="536" y="126"/>
                    <a:pt x="536" y="126"/>
                  </a:cubicBezTo>
                  <a:cubicBezTo>
                    <a:pt x="538" y="121"/>
                    <a:pt x="538" y="121"/>
                    <a:pt x="538" y="121"/>
                  </a:cubicBezTo>
                  <a:cubicBezTo>
                    <a:pt x="538" y="120"/>
                    <a:pt x="547" y="122"/>
                    <a:pt x="547" y="123"/>
                  </a:cubicBezTo>
                  <a:cubicBezTo>
                    <a:pt x="547" y="124"/>
                    <a:pt x="545" y="125"/>
                    <a:pt x="546" y="126"/>
                  </a:cubicBezTo>
                  <a:cubicBezTo>
                    <a:pt x="547" y="127"/>
                    <a:pt x="548" y="127"/>
                    <a:pt x="549" y="129"/>
                  </a:cubicBezTo>
                  <a:cubicBezTo>
                    <a:pt x="549" y="129"/>
                    <a:pt x="550" y="131"/>
                    <a:pt x="550" y="131"/>
                  </a:cubicBezTo>
                  <a:cubicBezTo>
                    <a:pt x="551" y="132"/>
                    <a:pt x="551" y="132"/>
                    <a:pt x="552" y="131"/>
                  </a:cubicBezTo>
                  <a:cubicBezTo>
                    <a:pt x="555" y="128"/>
                    <a:pt x="556" y="128"/>
                    <a:pt x="556" y="128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57" y="128"/>
                    <a:pt x="558" y="129"/>
                    <a:pt x="559" y="129"/>
                  </a:cubicBezTo>
                  <a:cubicBezTo>
                    <a:pt x="560" y="129"/>
                    <a:pt x="560" y="128"/>
                    <a:pt x="561" y="128"/>
                  </a:cubicBezTo>
                  <a:cubicBezTo>
                    <a:pt x="567" y="131"/>
                    <a:pt x="567" y="131"/>
                    <a:pt x="567" y="131"/>
                  </a:cubicBezTo>
                  <a:cubicBezTo>
                    <a:pt x="569" y="132"/>
                    <a:pt x="571" y="134"/>
                    <a:pt x="573" y="136"/>
                  </a:cubicBezTo>
                  <a:cubicBezTo>
                    <a:pt x="575" y="138"/>
                    <a:pt x="577" y="139"/>
                    <a:pt x="580" y="140"/>
                  </a:cubicBezTo>
                  <a:cubicBezTo>
                    <a:pt x="580" y="141"/>
                    <a:pt x="582" y="146"/>
                    <a:pt x="582" y="146"/>
                  </a:cubicBezTo>
                  <a:close/>
                  <a:moveTo>
                    <a:pt x="627" y="169"/>
                  </a:moveTo>
                  <a:cubicBezTo>
                    <a:pt x="626" y="172"/>
                    <a:pt x="614" y="170"/>
                    <a:pt x="612" y="166"/>
                  </a:cubicBezTo>
                  <a:cubicBezTo>
                    <a:pt x="611" y="165"/>
                    <a:pt x="607" y="158"/>
                    <a:pt x="609" y="154"/>
                  </a:cubicBezTo>
                  <a:cubicBezTo>
                    <a:pt x="610" y="153"/>
                    <a:pt x="610" y="152"/>
                    <a:pt x="608" y="150"/>
                  </a:cubicBezTo>
                  <a:cubicBezTo>
                    <a:pt x="605" y="147"/>
                    <a:pt x="602" y="145"/>
                    <a:pt x="600" y="142"/>
                  </a:cubicBezTo>
                  <a:cubicBezTo>
                    <a:pt x="590" y="132"/>
                    <a:pt x="590" y="131"/>
                    <a:pt x="590" y="130"/>
                  </a:cubicBezTo>
                  <a:cubicBezTo>
                    <a:pt x="588" y="126"/>
                    <a:pt x="590" y="121"/>
                    <a:pt x="590" y="120"/>
                  </a:cubicBezTo>
                  <a:cubicBezTo>
                    <a:pt x="591" y="119"/>
                    <a:pt x="591" y="119"/>
                    <a:pt x="594" y="119"/>
                  </a:cubicBezTo>
                  <a:cubicBezTo>
                    <a:pt x="598" y="119"/>
                    <a:pt x="598" y="119"/>
                    <a:pt x="599" y="119"/>
                  </a:cubicBezTo>
                  <a:cubicBezTo>
                    <a:pt x="600" y="121"/>
                    <a:pt x="602" y="126"/>
                    <a:pt x="602" y="127"/>
                  </a:cubicBezTo>
                  <a:cubicBezTo>
                    <a:pt x="602" y="127"/>
                    <a:pt x="601" y="127"/>
                    <a:pt x="601" y="127"/>
                  </a:cubicBezTo>
                  <a:cubicBezTo>
                    <a:pt x="600" y="127"/>
                    <a:pt x="600" y="127"/>
                    <a:pt x="598" y="129"/>
                  </a:cubicBezTo>
                  <a:cubicBezTo>
                    <a:pt x="598" y="129"/>
                    <a:pt x="598" y="129"/>
                    <a:pt x="598" y="129"/>
                  </a:cubicBezTo>
                  <a:cubicBezTo>
                    <a:pt x="598" y="129"/>
                    <a:pt x="598" y="129"/>
                    <a:pt x="598" y="130"/>
                  </a:cubicBezTo>
                  <a:cubicBezTo>
                    <a:pt x="598" y="130"/>
                    <a:pt x="606" y="138"/>
                    <a:pt x="607" y="139"/>
                  </a:cubicBezTo>
                  <a:cubicBezTo>
                    <a:pt x="608" y="140"/>
                    <a:pt x="609" y="141"/>
                    <a:pt x="611" y="142"/>
                  </a:cubicBezTo>
                  <a:cubicBezTo>
                    <a:pt x="614" y="147"/>
                    <a:pt x="615" y="152"/>
                    <a:pt x="619" y="156"/>
                  </a:cubicBezTo>
                  <a:cubicBezTo>
                    <a:pt x="623" y="160"/>
                    <a:pt x="627" y="169"/>
                    <a:pt x="627" y="169"/>
                  </a:cubicBezTo>
                  <a:close/>
                  <a:moveTo>
                    <a:pt x="561" y="117"/>
                  </a:moveTo>
                  <a:cubicBezTo>
                    <a:pt x="561" y="118"/>
                    <a:pt x="561" y="118"/>
                    <a:pt x="560" y="119"/>
                  </a:cubicBezTo>
                  <a:cubicBezTo>
                    <a:pt x="559" y="119"/>
                    <a:pt x="559" y="119"/>
                    <a:pt x="559" y="120"/>
                  </a:cubicBezTo>
                  <a:cubicBezTo>
                    <a:pt x="559" y="120"/>
                    <a:pt x="559" y="121"/>
                    <a:pt x="560" y="122"/>
                  </a:cubicBezTo>
                  <a:cubicBezTo>
                    <a:pt x="560" y="124"/>
                    <a:pt x="561" y="124"/>
                    <a:pt x="560" y="124"/>
                  </a:cubicBezTo>
                  <a:cubicBezTo>
                    <a:pt x="560" y="125"/>
                    <a:pt x="558" y="125"/>
                    <a:pt x="558" y="125"/>
                  </a:cubicBezTo>
                  <a:cubicBezTo>
                    <a:pt x="556" y="125"/>
                    <a:pt x="555" y="125"/>
                    <a:pt x="555" y="125"/>
                  </a:cubicBezTo>
                  <a:cubicBezTo>
                    <a:pt x="555" y="125"/>
                    <a:pt x="555" y="125"/>
                    <a:pt x="555" y="125"/>
                  </a:cubicBezTo>
                  <a:cubicBezTo>
                    <a:pt x="555" y="125"/>
                    <a:pt x="555" y="125"/>
                    <a:pt x="555" y="125"/>
                  </a:cubicBezTo>
                  <a:cubicBezTo>
                    <a:pt x="554" y="125"/>
                    <a:pt x="554" y="124"/>
                    <a:pt x="553" y="124"/>
                  </a:cubicBezTo>
                  <a:cubicBezTo>
                    <a:pt x="553" y="124"/>
                    <a:pt x="552" y="124"/>
                    <a:pt x="552" y="124"/>
                  </a:cubicBezTo>
                  <a:cubicBezTo>
                    <a:pt x="551" y="123"/>
                    <a:pt x="555" y="119"/>
                    <a:pt x="555" y="119"/>
                  </a:cubicBezTo>
                  <a:cubicBezTo>
                    <a:pt x="556" y="118"/>
                    <a:pt x="556" y="118"/>
                    <a:pt x="559" y="117"/>
                  </a:cubicBezTo>
                  <a:cubicBezTo>
                    <a:pt x="560" y="117"/>
                    <a:pt x="561" y="117"/>
                    <a:pt x="561" y="117"/>
                  </a:cubicBezTo>
                  <a:close/>
                  <a:moveTo>
                    <a:pt x="703" y="262"/>
                  </a:moveTo>
                  <a:cubicBezTo>
                    <a:pt x="701" y="249"/>
                    <a:pt x="698" y="232"/>
                    <a:pt x="695" y="219"/>
                  </a:cubicBezTo>
                  <a:cubicBezTo>
                    <a:pt x="684" y="183"/>
                    <a:pt x="684" y="183"/>
                    <a:pt x="677" y="165"/>
                  </a:cubicBezTo>
                  <a:cubicBezTo>
                    <a:pt x="661" y="132"/>
                    <a:pt x="661" y="132"/>
                    <a:pt x="651" y="116"/>
                  </a:cubicBezTo>
                  <a:cubicBezTo>
                    <a:pt x="631" y="86"/>
                    <a:pt x="631" y="86"/>
                    <a:pt x="619" y="71"/>
                  </a:cubicBezTo>
                  <a:cubicBezTo>
                    <a:pt x="594" y="45"/>
                    <a:pt x="594" y="45"/>
                    <a:pt x="580" y="33"/>
                  </a:cubicBezTo>
                  <a:cubicBezTo>
                    <a:pt x="567" y="22"/>
                    <a:pt x="567" y="22"/>
                    <a:pt x="567" y="22"/>
                  </a:cubicBezTo>
                  <a:cubicBezTo>
                    <a:pt x="567" y="22"/>
                    <a:pt x="567" y="22"/>
                    <a:pt x="567" y="22"/>
                  </a:cubicBezTo>
                  <a:cubicBezTo>
                    <a:pt x="564" y="20"/>
                    <a:pt x="545" y="9"/>
                    <a:pt x="544" y="9"/>
                  </a:cubicBezTo>
                  <a:cubicBezTo>
                    <a:pt x="544" y="10"/>
                    <a:pt x="545" y="10"/>
                    <a:pt x="546" y="11"/>
                  </a:cubicBezTo>
                  <a:cubicBezTo>
                    <a:pt x="545" y="12"/>
                    <a:pt x="544" y="14"/>
                    <a:pt x="544" y="16"/>
                  </a:cubicBezTo>
                  <a:cubicBezTo>
                    <a:pt x="545" y="17"/>
                    <a:pt x="546" y="17"/>
                    <a:pt x="547" y="18"/>
                  </a:cubicBezTo>
                  <a:cubicBezTo>
                    <a:pt x="546" y="18"/>
                    <a:pt x="544" y="18"/>
                    <a:pt x="543" y="18"/>
                  </a:cubicBezTo>
                  <a:cubicBezTo>
                    <a:pt x="546" y="21"/>
                    <a:pt x="546" y="21"/>
                    <a:pt x="552" y="23"/>
                  </a:cubicBezTo>
                  <a:cubicBezTo>
                    <a:pt x="550" y="23"/>
                    <a:pt x="547" y="22"/>
                    <a:pt x="545" y="21"/>
                  </a:cubicBezTo>
                  <a:cubicBezTo>
                    <a:pt x="545" y="22"/>
                    <a:pt x="545" y="23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6" y="24"/>
                    <a:pt x="546" y="24"/>
                    <a:pt x="546" y="24"/>
                  </a:cubicBezTo>
                  <a:cubicBezTo>
                    <a:pt x="540" y="21"/>
                    <a:pt x="540" y="21"/>
                    <a:pt x="537" y="19"/>
                  </a:cubicBezTo>
                  <a:cubicBezTo>
                    <a:pt x="544" y="24"/>
                    <a:pt x="553" y="28"/>
                    <a:pt x="560" y="33"/>
                  </a:cubicBezTo>
                  <a:cubicBezTo>
                    <a:pt x="559" y="33"/>
                    <a:pt x="558" y="32"/>
                    <a:pt x="557" y="32"/>
                  </a:cubicBezTo>
                  <a:cubicBezTo>
                    <a:pt x="559" y="35"/>
                    <a:pt x="561" y="37"/>
                    <a:pt x="561" y="40"/>
                  </a:cubicBezTo>
                  <a:cubicBezTo>
                    <a:pt x="560" y="40"/>
                    <a:pt x="557" y="39"/>
                    <a:pt x="556" y="38"/>
                  </a:cubicBezTo>
                  <a:cubicBezTo>
                    <a:pt x="557" y="38"/>
                    <a:pt x="558" y="38"/>
                    <a:pt x="559" y="39"/>
                  </a:cubicBezTo>
                  <a:cubicBezTo>
                    <a:pt x="554" y="29"/>
                    <a:pt x="533" y="19"/>
                    <a:pt x="533" y="19"/>
                  </a:cubicBezTo>
                  <a:cubicBezTo>
                    <a:pt x="534" y="24"/>
                    <a:pt x="534" y="24"/>
                    <a:pt x="548" y="32"/>
                  </a:cubicBezTo>
                  <a:cubicBezTo>
                    <a:pt x="540" y="30"/>
                    <a:pt x="526" y="26"/>
                    <a:pt x="526" y="26"/>
                  </a:cubicBezTo>
                  <a:cubicBezTo>
                    <a:pt x="527" y="27"/>
                    <a:pt x="530" y="29"/>
                    <a:pt x="532" y="29"/>
                  </a:cubicBezTo>
                  <a:cubicBezTo>
                    <a:pt x="531" y="30"/>
                    <a:pt x="529" y="32"/>
                    <a:pt x="527" y="32"/>
                  </a:cubicBezTo>
                  <a:cubicBezTo>
                    <a:pt x="526" y="32"/>
                    <a:pt x="525" y="31"/>
                    <a:pt x="524" y="31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3" y="30"/>
                    <a:pt x="523" y="30"/>
                    <a:pt x="523" y="30"/>
                  </a:cubicBezTo>
                  <a:cubicBezTo>
                    <a:pt x="521" y="31"/>
                    <a:pt x="519" y="33"/>
                    <a:pt x="517" y="34"/>
                  </a:cubicBezTo>
                  <a:cubicBezTo>
                    <a:pt x="518" y="35"/>
                    <a:pt x="518" y="36"/>
                    <a:pt x="519" y="37"/>
                  </a:cubicBezTo>
                  <a:cubicBezTo>
                    <a:pt x="517" y="37"/>
                    <a:pt x="515" y="37"/>
                    <a:pt x="513" y="36"/>
                  </a:cubicBezTo>
                  <a:cubicBezTo>
                    <a:pt x="513" y="35"/>
                    <a:pt x="513" y="34"/>
                    <a:pt x="513" y="33"/>
                  </a:cubicBezTo>
                  <a:cubicBezTo>
                    <a:pt x="511" y="33"/>
                    <a:pt x="509" y="32"/>
                    <a:pt x="507" y="32"/>
                  </a:cubicBezTo>
                  <a:cubicBezTo>
                    <a:pt x="508" y="34"/>
                    <a:pt x="508" y="34"/>
                    <a:pt x="514" y="38"/>
                  </a:cubicBezTo>
                  <a:cubicBezTo>
                    <a:pt x="512" y="38"/>
                    <a:pt x="510" y="39"/>
                    <a:pt x="508" y="40"/>
                  </a:cubicBezTo>
                  <a:cubicBezTo>
                    <a:pt x="509" y="41"/>
                    <a:pt x="509" y="42"/>
                    <a:pt x="510" y="43"/>
                  </a:cubicBezTo>
                  <a:cubicBezTo>
                    <a:pt x="508" y="44"/>
                    <a:pt x="506" y="44"/>
                    <a:pt x="504" y="43"/>
                  </a:cubicBezTo>
                  <a:cubicBezTo>
                    <a:pt x="505" y="44"/>
                    <a:pt x="506" y="45"/>
                    <a:pt x="507" y="46"/>
                  </a:cubicBezTo>
                  <a:cubicBezTo>
                    <a:pt x="506" y="46"/>
                    <a:pt x="506" y="46"/>
                    <a:pt x="487" y="37"/>
                  </a:cubicBezTo>
                  <a:cubicBezTo>
                    <a:pt x="499" y="39"/>
                    <a:pt x="499" y="39"/>
                    <a:pt x="505" y="40"/>
                  </a:cubicBezTo>
                  <a:cubicBezTo>
                    <a:pt x="505" y="40"/>
                    <a:pt x="505" y="40"/>
                    <a:pt x="505" y="40"/>
                  </a:cubicBezTo>
                  <a:cubicBezTo>
                    <a:pt x="505" y="40"/>
                    <a:pt x="505" y="40"/>
                    <a:pt x="505" y="40"/>
                  </a:cubicBezTo>
                  <a:cubicBezTo>
                    <a:pt x="505" y="39"/>
                    <a:pt x="506" y="37"/>
                    <a:pt x="506" y="36"/>
                  </a:cubicBezTo>
                  <a:cubicBezTo>
                    <a:pt x="493" y="27"/>
                    <a:pt x="486" y="27"/>
                    <a:pt x="450" y="28"/>
                  </a:cubicBezTo>
                  <a:cubicBezTo>
                    <a:pt x="449" y="30"/>
                    <a:pt x="449" y="31"/>
                    <a:pt x="448" y="32"/>
                  </a:cubicBezTo>
                  <a:cubicBezTo>
                    <a:pt x="446" y="32"/>
                    <a:pt x="446" y="32"/>
                    <a:pt x="446" y="32"/>
                  </a:cubicBezTo>
                  <a:cubicBezTo>
                    <a:pt x="445" y="31"/>
                    <a:pt x="445" y="31"/>
                    <a:pt x="445" y="31"/>
                  </a:cubicBezTo>
                  <a:cubicBezTo>
                    <a:pt x="443" y="33"/>
                    <a:pt x="441" y="34"/>
                    <a:pt x="440" y="36"/>
                  </a:cubicBezTo>
                  <a:cubicBezTo>
                    <a:pt x="442" y="35"/>
                    <a:pt x="444" y="35"/>
                    <a:pt x="446" y="34"/>
                  </a:cubicBezTo>
                  <a:cubicBezTo>
                    <a:pt x="441" y="43"/>
                    <a:pt x="429" y="47"/>
                    <a:pt x="428" y="59"/>
                  </a:cubicBezTo>
                  <a:cubicBezTo>
                    <a:pt x="428" y="60"/>
                    <a:pt x="434" y="76"/>
                    <a:pt x="442" y="72"/>
                  </a:cubicBezTo>
                  <a:cubicBezTo>
                    <a:pt x="444" y="71"/>
                    <a:pt x="446" y="69"/>
                    <a:pt x="447" y="68"/>
                  </a:cubicBezTo>
                  <a:cubicBezTo>
                    <a:pt x="448" y="68"/>
                    <a:pt x="449" y="68"/>
                    <a:pt x="450" y="68"/>
                  </a:cubicBezTo>
                  <a:cubicBezTo>
                    <a:pt x="459" y="78"/>
                    <a:pt x="459" y="78"/>
                    <a:pt x="462" y="82"/>
                  </a:cubicBezTo>
                  <a:cubicBezTo>
                    <a:pt x="463" y="82"/>
                    <a:pt x="464" y="82"/>
                    <a:pt x="465" y="82"/>
                  </a:cubicBezTo>
                  <a:cubicBezTo>
                    <a:pt x="465" y="82"/>
                    <a:pt x="465" y="81"/>
                    <a:pt x="466" y="80"/>
                  </a:cubicBezTo>
                  <a:cubicBezTo>
                    <a:pt x="467" y="80"/>
                    <a:pt x="468" y="79"/>
                    <a:pt x="469" y="79"/>
                  </a:cubicBezTo>
                  <a:cubicBezTo>
                    <a:pt x="471" y="75"/>
                    <a:pt x="467" y="70"/>
                    <a:pt x="471" y="66"/>
                  </a:cubicBezTo>
                  <a:cubicBezTo>
                    <a:pt x="471" y="65"/>
                    <a:pt x="471" y="64"/>
                    <a:pt x="471" y="63"/>
                  </a:cubicBezTo>
                  <a:cubicBezTo>
                    <a:pt x="460" y="59"/>
                    <a:pt x="461" y="57"/>
                    <a:pt x="468" y="47"/>
                  </a:cubicBezTo>
                  <a:cubicBezTo>
                    <a:pt x="468" y="46"/>
                    <a:pt x="467" y="45"/>
                    <a:pt x="467" y="45"/>
                  </a:cubicBezTo>
                  <a:cubicBezTo>
                    <a:pt x="467" y="44"/>
                    <a:pt x="468" y="43"/>
                    <a:pt x="469" y="42"/>
                  </a:cubicBezTo>
                  <a:cubicBezTo>
                    <a:pt x="470" y="42"/>
                    <a:pt x="473" y="42"/>
                    <a:pt x="474" y="43"/>
                  </a:cubicBezTo>
                  <a:cubicBezTo>
                    <a:pt x="475" y="57"/>
                    <a:pt x="475" y="57"/>
                    <a:pt x="497" y="61"/>
                  </a:cubicBezTo>
                  <a:cubicBezTo>
                    <a:pt x="497" y="61"/>
                    <a:pt x="498" y="62"/>
                    <a:pt x="498" y="63"/>
                  </a:cubicBezTo>
                  <a:cubicBezTo>
                    <a:pt x="494" y="64"/>
                    <a:pt x="490" y="64"/>
                    <a:pt x="486" y="66"/>
                  </a:cubicBezTo>
                  <a:cubicBezTo>
                    <a:pt x="487" y="68"/>
                    <a:pt x="487" y="68"/>
                    <a:pt x="492" y="72"/>
                  </a:cubicBezTo>
                  <a:cubicBezTo>
                    <a:pt x="491" y="73"/>
                    <a:pt x="488" y="73"/>
                    <a:pt x="486" y="72"/>
                  </a:cubicBezTo>
                  <a:cubicBezTo>
                    <a:pt x="486" y="73"/>
                    <a:pt x="485" y="73"/>
                    <a:pt x="484" y="74"/>
                  </a:cubicBezTo>
                  <a:cubicBezTo>
                    <a:pt x="486" y="84"/>
                    <a:pt x="486" y="84"/>
                    <a:pt x="485" y="86"/>
                  </a:cubicBezTo>
                  <a:cubicBezTo>
                    <a:pt x="483" y="86"/>
                    <a:pt x="481" y="85"/>
                    <a:pt x="479" y="84"/>
                  </a:cubicBezTo>
                  <a:cubicBezTo>
                    <a:pt x="475" y="85"/>
                    <a:pt x="474" y="86"/>
                    <a:pt x="470" y="89"/>
                  </a:cubicBezTo>
                  <a:cubicBezTo>
                    <a:pt x="464" y="87"/>
                    <a:pt x="456" y="91"/>
                    <a:pt x="451" y="83"/>
                  </a:cubicBezTo>
                  <a:cubicBezTo>
                    <a:pt x="452" y="82"/>
                    <a:pt x="452" y="81"/>
                    <a:pt x="453" y="80"/>
                  </a:cubicBezTo>
                  <a:cubicBezTo>
                    <a:pt x="452" y="78"/>
                    <a:pt x="451" y="76"/>
                    <a:pt x="451" y="75"/>
                  </a:cubicBezTo>
                  <a:cubicBezTo>
                    <a:pt x="441" y="74"/>
                    <a:pt x="445" y="80"/>
                    <a:pt x="450" y="88"/>
                  </a:cubicBezTo>
                  <a:cubicBezTo>
                    <a:pt x="450" y="89"/>
                    <a:pt x="449" y="90"/>
                    <a:pt x="449" y="90"/>
                  </a:cubicBezTo>
                  <a:cubicBezTo>
                    <a:pt x="446" y="91"/>
                    <a:pt x="446" y="91"/>
                    <a:pt x="429" y="105"/>
                  </a:cubicBezTo>
                  <a:cubicBezTo>
                    <a:pt x="429" y="106"/>
                    <a:pt x="429" y="107"/>
                    <a:pt x="429" y="107"/>
                  </a:cubicBezTo>
                  <a:cubicBezTo>
                    <a:pt x="423" y="112"/>
                    <a:pt x="423" y="112"/>
                    <a:pt x="419" y="110"/>
                  </a:cubicBezTo>
                  <a:cubicBezTo>
                    <a:pt x="419" y="112"/>
                    <a:pt x="418" y="115"/>
                    <a:pt x="417" y="116"/>
                  </a:cubicBezTo>
                  <a:cubicBezTo>
                    <a:pt x="411" y="115"/>
                    <a:pt x="411" y="115"/>
                    <a:pt x="408" y="116"/>
                  </a:cubicBezTo>
                  <a:cubicBezTo>
                    <a:pt x="408" y="117"/>
                    <a:pt x="408" y="118"/>
                    <a:pt x="408" y="119"/>
                  </a:cubicBezTo>
                  <a:cubicBezTo>
                    <a:pt x="421" y="122"/>
                    <a:pt x="425" y="132"/>
                    <a:pt x="422" y="142"/>
                  </a:cubicBezTo>
                  <a:cubicBezTo>
                    <a:pt x="412" y="143"/>
                    <a:pt x="401" y="132"/>
                    <a:pt x="392" y="143"/>
                  </a:cubicBezTo>
                  <a:cubicBezTo>
                    <a:pt x="383" y="155"/>
                    <a:pt x="395" y="166"/>
                    <a:pt x="394" y="177"/>
                  </a:cubicBezTo>
                  <a:cubicBezTo>
                    <a:pt x="411" y="173"/>
                    <a:pt x="407" y="188"/>
                    <a:pt x="407" y="188"/>
                  </a:cubicBezTo>
                  <a:cubicBezTo>
                    <a:pt x="405" y="194"/>
                    <a:pt x="398" y="195"/>
                    <a:pt x="395" y="200"/>
                  </a:cubicBezTo>
                  <a:cubicBezTo>
                    <a:pt x="391" y="207"/>
                    <a:pt x="395" y="215"/>
                    <a:pt x="390" y="222"/>
                  </a:cubicBezTo>
                  <a:cubicBezTo>
                    <a:pt x="387" y="226"/>
                    <a:pt x="387" y="226"/>
                    <a:pt x="376" y="230"/>
                  </a:cubicBezTo>
                  <a:cubicBezTo>
                    <a:pt x="373" y="237"/>
                    <a:pt x="358" y="273"/>
                    <a:pt x="358" y="273"/>
                  </a:cubicBezTo>
                  <a:cubicBezTo>
                    <a:pt x="361" y="276"/>
                    <a:pt x="361" y="276"/>
                    <a:pt x="361" y="276"/>
                  </a:cubicBezTo>
                  <a:cubicBezTo>
                    <a:pt x="362" y="280"/>
                    <a:pt x="362" y="280"/>
                    <a:pt x="362" y="280"/>
                  </a:cubicBezTo>
                  <a:cubicBezTo>
                    <a:pt x="359" y="290"/>
                    <a:pt x="363" y="302"/>
                    <a:pt x="358" y="312"/>
                  </a:cubicBezTo>
                  <a:cubicBezTo>
                    <a:pt x="366" y="327"/>
                    <a:pt x="366" y="327"/>
                    <a:pt x="368" y="329"/>
                  </a:cubicBezTo>
                  <a:cubicBezTo>
                    <a:pt x="394" y="368"/>
                    <a:pt x="403" y="367"/>
                    <a:pt x="419" y="365"/>
                  </a:cubicBezTo>
                  <a:cubicBezTo>
                    <a:pt x="434" y="363"/>
                    <a:pt x="447" y="354"/>
                    <a:pt x="463" y="354"/>
                  </a:cubicBezTo>
                  <a:cubicBezTo>
                    <a:pt x="466" y="354"/>
                    <a:pt x="466" y="354"/>
                    <a:pt x="473" y="366"/>
                  </a:cubicBezTo>
                  <a:cubicBezTo>
                    <a:pt x="490" y="369"/>
                    <a:pt x="490" y="369"/>
                    <a:pt x="490" y="369"/>
                  </a:cubicBezTo>
                  <a:cubicBezTo>
                    <a:pt x="495" y="380"/>
                    <a:pt x="482" y="390"/>
                    <a:pt x="488" y="401"/>
                  </a:cubicBezTo>
                  <a:cubicBezTo>
                    <a:pt x="498" y="420"/>
                    <a:pt x="498" y="420"/>
                    <a:pt x="499" y="430"/>
                  </a:cubicBezTo>
                  <a:cubicBezTo>
                    <a:pt x="500" y="436"/>
                    <a:pt x="495" y="460"/>
                    <a:pt x="490" y="470"/>
                  </a:cubicBezTo>
                  <a:cubicBezTo>
                    <a:pt x="480" y="498"/>
                    <a:pt x="486" y="535"/>
                    <a:pt x="486" y="535"/>
                  </a:cubicBezTo>
                  <a:cubicBezTo>
                    <a:pt x="486" y="543"/>
                    <a:pt x="479" y="550"/>
                    <a:pt x="483" y="559"/>
                  </a:cubicBezTo>
                  <a:cubicBezTo>
                    <a:pt x="488" y="560"/>
                    <a:pt x="502" y="558"/>
                    <a:pt x="516" y="546"/>
                  </a:cubicBezTo>
                  <a:cubicBezTo>
                    <a:pt x="536" y="527"/>
                    <a:pt x="584" y="468"/>
                    <a:pt x="585" y="467"/>
                  </a:cubicBezTo>
                  <a:cubicBezTo>
                    <a:pt x="597" y="449"/>
                    <a:pt x="593" y="427"/>
                    <a:pt x="601" y="407"/>
                  </a:cubicBezTo>
                  <a:cubicBezTo>
                    <a:pt x="609" y="388"/>
                    <a:pt x="628" y="377"/>
                    <a:pt x="636" y="358"/>
                  </a:cubicBezTo>
                  <a:cubicBezTo>
                    <a:pt x="637" y="358"/>
                    <a:pt x="649" y="322"/>
                    <a:pt x="647" y="319"/>
                  </a:cubicBezTo>
                  <a:cubicBezTo>
                    <a:pt x="624" y="333"/>
                    <a:pt x="622" y="323"/>
                    <a:pt x="623" y="319"/>
                  </a:cubicBezTo>
                  <a:cubicBezTo>
                    <a:pt x="623" y="313"/>
                    <a:pt x="623" y="313"/>
                    <a:pt x="574" y="211"/>
                  </a:cubicBezTo>
                  <a:cubicBezTo>
                    <a:pt x="588" y="219"/>
                    <a:pt x="588" y="219"/>
                    <a:pt x="625" y="313"/>
                  </a:cubicBezTo>
                  <a:cubicBezTo>
                    <a:pt x="625" y="313"/>
                    <a:pt x="645" y="302"/>
                    <a:pt x="651" y="290"/>
                  </a:cubicBezTo>
                  <a:cubicBezTo>
                    <a:pt x="651" y="290"/>
                    <a:pt x="663" y="287"/>
                    <a:pt x="663" y="259"/>
                  </a:cubicBezTo>
                  <a:cubicBezTo>
                    <a:pt x="663" y="248"/>
                    <a:pt x="654" y="242"/>
                    <a:pt x="652" y="233"/>
                  </a:cubicBezTo>
                  <a:cubicBezTo>
                    <a:pt x="649" y="237"/>
                    <a:pt x="649" y="241"/>
                    <a:pt x="646" y="245"/>
                  </a:cubicBezTo>
                  <a:cubicBezTo>
                    <a:pt x="643" y="243"/>
                    <a:pt x="643" y="243"/>
                    <a:pt x="638" y="231"/>
                  </a:cubicBezTo>
                  <a:cubicBezTo>
                    <a:pt x="638" y="233"/>
                    <a:pt x="638" y="235"/>
                    <a:pt x="638" y="237"/>
                  </a:cubicBezTo>
                  <a:cubicBezTo>
                    <a:pt x="635" y="230"/>
                    <a:pt x="626" y="208"/>
                    <a:pt x="626" y="208"/>
                  </a:cubicBezTo>
                  <a:cubicBezTo>
                    <a:pt x="636" y="211"/>
                    <a:pt x="638" y="235"/>
                    <a:pt x="651" y="227"/>
                  </a:cubicBezTo>
                  <a:cubicBezTo>
                    <a:pt x="670" y="239"/>
                    <a:pt x="670" y="239"/>
                    <a:pt x="674" y="239"/>
                  </a:cubicBezTo>
                  <a:cubicBezTo>
                    <a:pt x="679" y="243"/>
                    <a:pt x="680" y="249"/>
                    <a:pt x="684" y="253"/>
                  </a:cubicBezTo>
                  <a:cubicBezTo>
                    <a:pt x="683" y="257"/>
                    <a:pt x="683" y="258"/>
                    <a:pt x="686" y="266"/>
                  </a:cubicBezTo>
                  <a:cubicBezTo>
                    <a:pt x="688" y="264"/>
                    <a:pt x="689" y="262"/>
                    <a:pt x="688" y="260"/>
                  </a:cubicBezTo>
                  <a:cubicBezTo>
                    <a:pt x="691" y="267"/>
                    <a:pt x="696" y="344"/>
                    <a:pt x="696" y="345"/>
                  </a:cubicBezTo>
                  <a:cubicBezTo>
                    <a:pt x="712" y="319"/>
                    <a:pt x="700" y="290"/>
                    <a:pt x="703" y="262"/>
                  </a:cubicBezTo>
                  <a:close/>
                  <a:moveTo>
                    <a:pt x="592" y="474"/>
                  </a:moveTo>
                  <a:cubicBezTo>
                    <a:pt x="592" y="474"/>
                    <a:pt x="592" y="474"/>
                    <a:pt x="592" y="474"/>
                  </a:cubicBezTo>
                  <a:cubicBezTo>
                    <a:pt x="592" y="474"/>
                    <a:pt x="592" y="474"/>
                    <a:pt x="592" y="474"/>
                  </a:cubicBezTo>
                  <a:close/>
                  <a:moveTo>
                    <a:pt x="607" y="474"/>
                  </a:moveTo>
                  <a:cubicBezTo>
                    <a:pt x="609" y="470"/>
                    <a:pt x="616" y="453"/>
                    <a:pt x="614" y="451"/>
                  </a:cubicBezTo>
                  <a:cubicBezTo>
                    <a:pt x="614" y="451"/>
                    <a:pt x="614" y="451"/>
                    <a:pt x="612" y="455"/>
                  </a:cubicBezTo>
                  <a:cubicBezTo>
                    <a:pt x="602" y="473"/>
                    <a:pt x="592" y="474"/>
                    <a:pt x="592" y="474"/>
                  </a:cubicBezTo>
                  <a:cubicBezTo>
                    <a:pt x="592" y="474"/>
                    <a:pt x="592" y="474"/>
                    <a:pt x="592" y="474"/>
                  </a:cubicBezTo>
                  <a:cubicBezTo>
                    <a:pt x="592" y="474"/>
                    <a:pt x="591" y="474"/>
                    <a:pt x="591" y="475"/>
                  </a:cubicBezTo>
                  <a:cubicBezTo>
                    <a:pt x="588" y="479"/>
                    <a:pt x="588" y="484"/>
                    <a:pt x="586" y="488"/>
                  </a:cubicBezTo>
                  <a:cubicBezTo>
                    <a:pt x="583" y="495"/>
                    <a:pt x="576" y="500"/>
                    <a:pt x="572" y="507"/>
                  </a:cubicBezTo>
                  <a:cubicBezTo>
                    <a:pt x="557" y="539"/>
                    <a:pt x="588" y="507"/>
                    <a:pt x="604" y="476"/>
                  </a:cubicBezTo>
                  <a:cubicBezTo>
                    <a:pt x="605" y="473"/>
                    <a:pt x="606" y="473"/>
                    <a:pt x="606" y="473"/>
                  </a:cubicBezTo>
                  <a:cubicBezTo>
                    <a:pt x="606" y="474"/>
                    <a:pt x="606" y="475"/>
                    <a:pt x="606" y="476"/>
                  </a:cubicBezTo>
                  <a:cubicBezTo>
                    <a:pt x="606" y="475"/>
                    <a:pt x="607" y="475"/>
                    <a:pt x="607" y="474"/>
                  </a:cubicBezTo>
                  <a:close/>
                  <a:moveTo>
                    <a:pt x="282" y="441"/>
                  </a:moveTo>
                  <a:cubicBezTo>
                    <a:pt x="281" y="434"/>
                    <a:pt x="280" y="433"/>
                    <a:pt x="273" y="432"/>
                  </a:cubicBezTo>
                  <a:cubicBezTo>
                    <a:pt x="267" y="431"/>
                    <a:pt x="210" y="414"/>
                    <a:pt x="204" y="410"/>
                  </a:cubicBezTo>
                  <a:cubicBezTo>
                    <a:pt x="194" y="379"/>
                    <a:pt x="160" y="378"/>
                    <a:pt x="141" y="358"/>
                  </a:cubicBezTo>
                  <a:cubicBezTo>
                    <a:pt x="135" y="358"/>
                    <a:pt x="135" y="359"/>
                    <a:pt x="133" y="362"/>
                  </a:cubicBezTo>
                  <a:cubicBezTo>
                    <a:pt x="131" y="362"/>
                    <a:pt x="128" y="362"/>
                    <a:pt x="127" y="361"/>
                  </a:cubicBezTo>
                  <a:cubicBezTo>
                    <a:pt x="127" y="361"/>
                    <a:pt x="127" y="361"/>
                    <a:pt x="126" y="361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25" y="361"/>
                    <a:pt x="125" y="361"/>
                    <a:pt x="125" y="361"/>
                  </a:cubicBezTo>
                  <a:cubicBezTo>
                    <a:pt x="125" y="361"/>
                    <a:pt x="125" y="361"/>
                    <a:pt x="125" y="361"/>
                  </a:cubicBezTo>
                  <a:cubicBezTo>
                    <a:pt x="125" y="361"/>
                    <a:pt x="125" y="361"/>
                    <a:pt x="125" y="361"/>
                  </a:cubicBezTo>
                  <a:cubicBezTo>
                    <a:pt x="125" y="361"/>
                    <a:pt x="125" y="361"/>
                    <a:pt x="123" y="361"/>
                  </a:cubicBezTo>
                  <a:cubicBezTo>
                    <a:pt x="118" y="361"/>
                    <a:pt x="114" y="356"/>
                    <a:pt x="108" y="357"/>
                  </a:cubicBezTo>
                  <a:cubicBezTo>
                    <a:pt x="107" y="356"/>
                    <a:pt x="106" y="353"/>
                    <a:pt x="104" y="352"/>
                  </a:cubicBezTo>
                  <a:cubicBezTo>
                    <a:pt x="94" y="367"/>
                    <a:pt x="94" y="367"/>
                    <a:pt x="93" y="375"/>
                  </a:cubicBezTo>
                  <a:cubicBezTo>
                    <a:pt x="93" y="375"/>
                    <a:pt x="82" y="376"/>
                    <a:pt x="74" y="376"/>
                  </a:cubicBezTo>
                  <a:cubicBezTo>
                    <a:pt x="65" y="365"/>
                    <a:pt x="77" y="347"/>
                    <a:pt x="61" y="338"/>
                  </a:cubicBezTo>
                  <a:cubicBezTo>
                    <a:pt x="55" y="340"/>
                    <a:pt x="55" y="340"/>
                    <a:pt x="52" y="339"/>
                  </a:cubicBezTo>
                  <a:cubicBezTo>
                    <a:pt x="51" y="328"/>
                    <a:pt x="51" y="328"/>
                    <a:pt x="56" y="304"/>
                  </a:cubicBezTo>
                  <a:cubicBezTo>
                    <a:pt x="55" y="303"/>
                    <a:pt x="54" y="303"/>
                    <a:pt x="53" y="302"/>
                  </a:cubicBezTo>
                  <a:cubicBezTo>
                    <a:pt x="45" y="309"/>
                    <a:pt x="46" y="320"/>
                    <a:pt x="40" y="328"/>
                  </a:cubicBezTo>
                  <a:cubicBezTo>
                    <a:pt x="33" y="326"/>
                    <a:pt x="33" y="326"/>
                    <a:pt x="31" y="323"/>
                  </a:cubicBezTo>
                  <a:cubicBezTo>
                    <a:pt x="31" y="322"/>
                    <a:pt x="15" y="257"/>
                    <a:pt x="50" y="260"/>
                  </a:cubicBezTo>
                  <a:cubicBezTo>
                    <a:pt x="62" y="249"/>
                    <a:pt x="62" y="249"/>
                    <a:pt x="68" y="254"/>
                  </a:cubicBezTo>
                  <a:cubicBezTo>
                    <a:pt x="77" y="260"/>
                    <a:pt x="69" y="271"/>
                    <a:pt x="75" y="278"/>
                  </a:cubicBezTo>
                  <a:cubicBezTo>
                    <a:pt x="79" y="271"/>
                    <a:pt x="78" y="262"/>
                    <a:pt x="78" y="257"/>
                  </a:cubicBezTo>
                  <a:cubicBezTo>
                    <a:pt x="76" y="248"/>
                    <a:pt x="76" y="248"/>
                    <a:pt x="106" y="202"/>
                  </a:cubicBezTo>
                  <a:cubicBezTo>
                    <a:pt x="107" y="202"/>
                    <a:pt x="136" y="160"/>
                    <a:pt x="156" y="158"/>
                  </a:cubicBezTo>
                  <a:cubicBezTo>
                    <a:pt x="154" y="163"/>
                    <a:pt x="154" y="163"/>
                    <a:pt x="155" y="167"/>
                  </a:cubicBezTo>
                  <a:cubicBezTo>
                    <a:pt x="157" y="166"/>
                    <a:pt x="172" y="158"/>
                    <a:pt x="175" y="150"/>
                  </a:cubicBezTo>
                  <a:cubicBezTo>
                    <a:pt x="168" y="149"/>
                    <a:pt x="168" y="149"/>
                    <a:pt x="164" y="146"/>
                  </a:cubicBezTo>
                  <a:cubicBezTo>
                    <a:pt x="165" y="145"/>
                    <a:pt x="165" y="145"/>
                    <a:pt x="173" y="135"/>
                  </a:cubicBezTo>
                  <a:cubicBezTo>
                    <a:pt x="156" y="143"/>
                    <a:pt x="156" y="143"/>
                    <a:pt x="153" y="143"/>
                  </a:cubicBezTo>
                  <a:cubicBezTo>
                    <a:pt x="170" y="125"/>
                    <a:pt x="219" y="139"/>
                    <a:pt x="214" y="106"/>
                  </a:cubicBezTo>
                  <a:cubicBezTo>
                    <a:pt x="206" y="101"/>
                    <a:pt x="206" y="101"/>
                    <a:pt x="204" y="99"/>
                  </a:cubicBezTo>
                  <a:cubicBezTo>
                    <a:pt x="205" y="97"/>
                    <a:pt x="205" y="97"/>
                    <a:pt x="208" y="81"/>
                  </a:cubicBezTo>
                  <a:cubicBezTo>
                    <a:pt x="207" y="80"/>
                    <a:pt x="206" y="79"/>
                    <a:pt x="206" y="78"/>
                  </a:cubicBezTo>
                  <a:cubicBezTo>
                    <a:pt x="189" y="95"/>
                    <a:pt x="188" y="95"/>
                    <a:pt x="184" y="95"/>
                  </a:cubicBezTo>
                  <a:cubicBezTo>
                    <a:pt x="186" y="90"/>
                    <a:pt x="189" y="85"/>
                    <a:pt x="190" y="79"/>
                  </a:cubicBezTo>
                  <a:cubicBezTo>
                    <a:pt x="189" y="78"/>
                    <a:pt x="186" y="76"/>
                    <a:pt x="185" y="74"/>
                  </a:cubicBezTo>
                  <a:cubicBezTo>
                    <a:pt x="154" y="80"/>
                    <a:pt x="155" y="117"/>
                    <a:pt x="130" y="129"/>
                  </a:cubicBezTo>
                  <a:cubicBezTo>
                    <a:pt x="128" y="121"/>
                    <a:pt x="135" y="116"/>
                    <a:pt x="135" y="110"/>
                  </a:cubicBezTo>
                  <a:cubicBezTo>
                    <a:pt x="124" y="106"/>
                    <a:pt x="123" y="105"/>
                    <a:pt x="121" y="102"/>
                  </a:cubicBezTo>
                  <a:cubicBezTo>
                    <a:pt x="122" y="99"/>
                    <a:pt x="132" y="84"/>
                    <a:pt x="154" y="74"/>
                  </a:cubicBezTo>
                  <a:cubicBezTo>
                    <a:pt x="191" y="58"/>
                    <a:pt x="191" y="58"/>
                    <a:pt x="194" y="50"/>
                  </a:cubicBezTo>
                  <a:cubicBezTo>
                    <a:pt x="187" y="50"/>
                    <a:pt x="182" y="57"/>
                    <a:pt x="175" y="57"/>
                  </a:cubicBezTo>
                  <a:cubicBezTo>
                    <a:pt x="176" y="56"/>
                    <a:pt x="176" y="55"/>
                    <a:pt x="176" y="54"/>
                  </a:cubicBezTo>
                  <a:cubicBezTo>
                    <a:pt x="175" y="53"/>
                    <a:pt x="174" y="53"/>
                    <a:pt x="173" y="52"/>
                  </a:cubicBezTo>
                  <a:cubicBezTo>
                    <a:pt x="174" y="51"/>
                    <a:pt x="175" y="48"/>
                    <a:pt x="175" y="46"/>
                  </a:cubicBezTo>
                  <a:cubicBezTo>
                    <a:pt x="169" y="50"/>
                    <a:pt x="169" y="50"/>
                    <a:pt x="166" y="57"/>
                  </a:cubicBezTo>
                  <a:cubicBezTo>
                    <a:pt x="164" y="58"/>
                    <a:pt x="162" y="59"/>
                    <a:pt x="160" y="59"/>
                  </a:cubicBezTo>
                  <a:cubicBezTo>
                    <a:pt x="161" y="57"/>
                    <a:pt x="163" y="55"/>
                    <a:pt x="164" y="53"/>
                  </a:cubicBezTo>
                  <a:cubicBezTo>
                    <a:pt x="163" y="54"/>
                    <a:pt x="162" y="54"/>
                    <a:pt x="161" y="54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1" y="54"/>
                    <a:pt x="161" y="54"/>
                    <a:pt x="159" y="55"/>
                  </a:cubicBezTo>
                  <a:cubicBezTo>
                    <a:pt x="150" y="62"/>
                    <a:pt x="139" y="62"/>
                    <a:pt x="129" y="66"/>
                  </a:cubicBezTo>
                  <a:cubicBezTo>
                    <a:pt x="128" y="66"/>
                    <a:pt x="127" y="65"/>
                    <a:pt x="126" y="65"/>
                  </a:cubicBezTo>
                  <a:cubicBezTo>
                    <a:pt x="126" y="64"/>
                    <a:pt x="125" y="62"/>
                    <a:pt x="125" y="61"/>
                  </a:cubicBezTo>
                  <a:cubicBezTo>
                    <a:pt x="115" y="63"/>
                    <a:pt x="105" y="67"/>
                    <a:pt x="95" y="68"/>
                  </a:cubicBezTo>
                  <a:cubicBezTo>
                    <a:pt x="95" y="67"/>
                    <a:pt x="94" y="66"/>
                    <a:pt x="94" y="65"/>
                  </a:cubicBezTo>
                  <a:cubicBezTo>
                    <a:pt x="90" y="63"/>
                    <a:pt x="90" y="63"/>
                    <a:pt x="66" y="86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0" y="95"/>
                    <a:pt x="59" y="97"/>
                    <a:pt x="57" y="9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3" y="121"/>
                    <a:pt x="43" y="121"/>
                    <a:pt x="43" y="121"/>
                  </a:cubicBezTo>
                  <a:cubicBezTo>
                    <a:pt x="47" y="115"/>
                    <a:pt x="48" y="113"/>
                    <a:pt x="50" y="110"/>
                  </a:cubicBezTo>
                  <a:cubicBezTo>
                    <a:pt x="49" y="111"/>
                    <a:pt x="48" y="113"/>
                    <a:pt x="47" y="115"/>
                  </a:cubicBezTo>
                  <a:cubicBezTo>
                    <a:pt x="51" y="110"/>
                    <a:pt x="51" y="110"/>
                    <a:pt x="54" y="107"/>
                  </a:cubicBezTo>
                  <a:cubicBezTo>
                    <a:pt x="45" y="146"/>
                    <a:pt x="17" y="178"/>
                    <a:pt x="8" y="218"/>
                  </a:cubicBezTo>
                  <a:cubicBezTo>
                    <a:pt x="0" y="252"/>
                    <a:pt x="2" y="297"/>
                    <a:pt x="8" y="305"/>
                  </a:cubicBezTo>
                  <a:cubicBezTo>
                    <a:pt x="6" y="294"/>
                    <a:pt x="3" y="273"/>
                    <a:pt x="6" y="258"/>
                  </a:cubicBezTo>
                  <a:cubicBezTo>
                    <a:pt x="14" y="337"/>
                    <a:pt x="15" y="337"/>
                    <a:pt x="31" y="345"/>
                  </a:cubicBezTo>
                  <a:cubicBezTo>
                    <a:pt x="33" y="344"/>
                    <a:pt x="35" y="342"/>
                    <a:pt x="36" y="341"/>
                  </a:cubicBezTo>
                  <a:cubicBezTo>
                    <a:pt x="53" y="355"/>
                    <a:pt x="63" y="376"/>
                    <a:pt x="82" y="388"/>
                  </a:cubicBezTo>
                  <a:cubicBezTo>
                    <a:pt x="82" y="386"/>
                    <a:pt x="82" y="382"/>
                    <a:pt x="82" y="380"/>
                  </a:cubicBezTo>
                  <a:cubicBezTo>
                    <a:pt x="83" y="380"/>
                    <a:pt x="84" y="379"/>
                    <a:pt x="84" y="378"/>
                  </a:cubicBezTo>
                  <a:cubicBezTo>
                    <a:pt x="89" y="384"/>
                    <a:pt x="99" y="395"/>
                    <a:pt x="95" y="421"/>
                  </a:cubicBezTo>
                  <a:cubicBezTo>
                    <a:pt x="94" y="425"/>
                    <a:pt x="104" y="457"/>
                    <a:pt x="104" y="457"/>
                  </a:cubicBezTo>
                  <a:cubicBezTo>
                    <a:pt x="134" y="496"/>
                    <a:pt x="151" y="504"/>
                    <a:pt x="166" y="512"/>
                  </a:cubicBezTo>
                  <a:cubicBezTo>
                    <a:pt x="188" y="523"/>
                    <a:pt x="193" y="549"/>
                    <a:pt x="209" y="566"/>
                  </a:cubicBezTo>
                  <a:cubicBezTo>
                    <a:pt x="222" y="581"/>
                    <a:pt x="294" y="648"/>
                    <a:pt x="315" y="634"/>
                  </a:cubicBezTo>
                  <a:cubicBezTo>
                    <a:pt x="312" y="633"/>
                    <a:pt x="296" y="629"/>
                    <a:pt x="266" y="600"/>
                  </a:cubicBezTo>
                  <a:cubicBezTo>
                    <a:pt x="266" y="599"/>
                    <a:pt x="267" y="598"/>
                    <a:pt x="268" y="597"/>
                  </a:cubicBezTo>
                  <a:cubicBezTo>
                    <a:pt x="266" y="596"/>
                    <a:pt x="265" y="593"/>
                    <a:pt x="264" y="591"/>
                  </a:cubicBezTo>
                  <a:cubicBezTo>
                    <a:pt x="266" y="590"/>
                    <a:pt x="269" y="589"/>
                    <a:pt x="270" y="588"/>
                  </a:cubicBezTo>
                  <a:cubicBezTo>
                    <a:pt x="270" y="587"/>
                    <a:pt x="270" y="586"/>
                    <a:pt x="270" y="585"/>
                  </a:cubicBezTo>
                  <a:cubicBezTo>
                    <a:pt x="261" y="578"/>
                    <a:pt x="261" y="578"/>
                    <a:pt x="260" y="577"/>
                  </a:cubicBezTo>
                  <a:cubicBezTo>
                    <a:pt x="262" y="577"/>
                    <a:pt x="264" y="577"/>
                    <a:pt x="266" y="576"/>
                  </a:cubicBezTo>
                  <a:cubicBezTo>
                    <a:pt x="266" y="576"/>
                    <a:pt x="269" y="559"/>
                    <a:pt x="265" y="546"/>
                  </a:cubicBezTo>
                  <a:cubicBezTo>
                    <a:pt x="262" y="538"/>
                    <a:pt x="262" y="538"/>
                    <a:pt x="279" y="521"/>
                  </a:cubicBezTo>
                  <a:cubicBezTo>
                    <a:pt x="281" y="519"/>
                    <a:pt x="286" y="514"/>
                    <a:pt x="277" y="491"/>
                  </a:cubicBezTo>
                  <a:cubicBezTo>
                    <a:pt x="271" y="476"/>
                    <a:pt x="280" y="464"/>
                    <a:pt x="281" y="450"/>
                  </a:cubicBezTo>
                  <a:cubicBezTo>
                    <a:pt x="282" y="447"/>
                    <a:pt x="282" y="443"/>
                    <a:pt x="282" y="441"/>
                  </a:cubicBezTo>
                  <a:close/>
                  <a:moveTo>
                    <a:pt x="94" y="307"/>
                  </a:moveTo>
                  <a:cubicBezTo>
                    <a:pt x="95" y="307"/>
                    <a:pt x="95" y="306"/>
                    <a:pt x="95" y="306"/>
                  </a:cubicBezTo>
                  <a:cubicBezTo>
                    <a:pt x="95" y="306"/>
                    <a:pt x="94" y="306"/>
                    <a:pt x="93" y="305"/>
                  </a:cubicBezTo>
                  <a:cubicBezTo>
                    <a:pt x="91" y="304"/>
                    <a:pt x="90" y="304"/>
                    <a:pt x="89" y="303"/>
                  </a:cubicBezTo>
                  <a:cubicBezTo>
                    <a:pt x="87" y="301"/>
                    <a:pt x="86" y="298"/>
                    <a:pt x="83" y="296"/>
                  </a:cubicBezTo>
                  <a:cubicBezTo>
                    <a:pt x="83" y="296"/>
                    <a:pt x="82" y="295"/>
                    <a:pt x="82" y="295"/>
                  </a:cubicBezTo>
                  <a:cubicBezTo>
                    <a:pt x="81" y="294"/>
                    <a:pt x="80" y="294"/>
                    <a:pt x="80" y="294"/>
                  </a:cubicBezTo>
                  <a:cubicBezTo>
                    <a:pt x="79" y="293"/>
                    <a:pt x="75" y="292"/>
                    <a:pt x="67" y="293"/>
                  </a:cubicBezTo>
                  <a:cubicBezTo>
                    <a:pt x="66" y="294"/>
                    <a:pt x="65" y="294"/>
                    <a:pt x="64" y="295"/>
                  </a:cubicBezTo>
                  <a:cubicBezTo>
                    <a:pt x="63" y="296"/>
                    <a:pt x="63" y="298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2" y="300"/>
                    <a:pt x="62" y="300"/>
                    <a:pt x="62" y="300"/>
                  </a:cubicBezTo>
                  <a:cubicBezTo>
                    <a:pt x="68" y="299"/>
                    <a:pt x="73" y="299"/>
                    <a:pt x="77" y="300"/>
                  </a:cubicBezTo>
                  <a:cubicBezTo>
                    <a:pt x="83" y="302"/>
                    <a:pt x="83" y="303"/>
                    <a:pt x="83" y="307"/>
                  </a:cubicBezTo>
                  <a:cubicBezTo>
                    <a:pt x="83" y="310"/>
                    <a:pt x="83" y="312"/>
                    <a:pt x="85" y="312"/>
                  </a:cubicBezTo>
                  <a:cubicBezTo>
                    <a:pt x="86" y="312"/>
                    <a:pt x="94" y="307"/>
                    <a:pt x="94" y="307"/>
                  </a:cubicBezTo>
                  <a:close/>
                  <a:moveTo>
                    <a:pt x="114" y="312"/>
                  </a:moveTo>
                  <a:cubicBezTo>
                    <a:pt x="115" y="309"/>
                    <a:pt x="113" y="309"/>
                    <a:pt x="112" y="308"/>
                  </a:cubicBezTo>
                  <a:cubicBezTo>
                    <a:pt x="110" y="308"/>
                    <a:pt x="108" y="308"/>
                    <a:pt x="106" y="308"/>
                  </a:cubicBezTo>
                  <a:cubicBezTo>
                    <a:pt x="104" y="308"/>
                    <a:pt x="103" y="307"/>
                    <a:pt x="101" y="307"/>
                  </a:cubicBezTo>
                  <a:cubicBezTo>
                    <a:pt x="101" y="307"/>
                    <a:pt x="100" y="307"/>
                    <a:pt x="100" y="307"/>
                  </a:cubicBezTo>
                  <a:cubicBezTo>
                    <a:pt x="99" y="307"/>
                    <a:pt x="97" y="309"/>
                    <a:pt x="100" y="314"/>
                  </a:cubicBezTo>
                  <a:cubicBezTo>
                    <a:pt x="100" y="314"/>
                    <a:pt x="100" y="315"/>
                    <a:pt x="100" y="315"/>
                  </a:cubicBezTo>
                  <a:cubicBezTo>
                    <a:pt x="100" y="316"/>
                    <a:pt x="99" y="316"/>
                    <a:pt x="98" y="315"/>
                  </a:cubicBezTo>
                  <a:cubicBezTo>
                    <a:pt x="94" y="315"/>
                    <a:pt x="93" y="316"/>
                    <a:pt x="93" y="316"/>
                  </a:cubicBezTo>
                  <a:cubicBezTo>
                    <a:pt x="93" y="316"/>
                    <a:pt x="93" y="316"/>
                    <a:pt x="93" y="317"/>
                  </a:cubicBezTo>
                  <a:cubicBezTo>
                    <a:pt x="93" y="317"/>
                    <a:pt x="93" y="317"/>
                    <a:pt x="93" y="317"/>
                  </a:cubicBezTo>
                  <a:cubicBezTo>
                    <a:pt x="94" y="320"/>
                    <a:pt x="101" y="320"/>
                    <a:pt x="103" y="319"/>
                  </a:cubicBezTo>
                  <a:cubicBezTo>
                    <a:pt x="104" y="319"/>
                    <a:pt x="112" y="315"/>
                    <a:pt x="112" y="315"/>
                  </a:cubicBezTo>
                  <a:cubicBezTo>
                    <a:pt x="113" y="314"/>
                    <a:pt x="114" y="313"/>
                    <a:pt x="114" y="312"/>
                  </a:cubicBezTo>
                  <a:close/>
                  <a:moveTo>
                    <a:pt x="399" y="89"/>
                  </a:moveTo>
                  <a:cubicBezTo>
                    <a:pt x="399" y="87"/>
                    <a:pt x="397" y="86"/>
                    <a:pt x="393" y="86"/>
                  </a:cubicBezTo>
                  <a:cubicBezTo>
                    <a:pt x="392" y="86"/>
                    <a:pt x="391" y="86"/>
                    <a:pt x="391" y="87"/>
                  </a:cubicBezTo>
                  <a:cubicBezTo>
                    <a:pt x="391" y="87"/>
                    <a:pt x="390" y="87"/>
                    <a:pt x="390" y="87"/>
                  </a:cubicBezTo>
                  <a:cubicBezTo>
                    <a:pt x="389" y="88"/>
                    <a:pt x="389" y="88"/>
                    <a:pt x="389" y="90"/>
                  </a:cubicBezTo>
                  <a:cubicBezTo>
                    <a:pt x="388" y="92"/>
                    <a:pt x="386" y="91"/>
                    <a:pt x="385" y="92"/>
                  </a:cubicBezTo>
                  <a:cubicBezTo>
                    <a:pt x="385" y="92"/>
                    <a:pt x="384" y="94"/>
                    <a:pt x="386" y="96"/>
                  </a:cubicBezTo>
                  <a:cubicBezTo>
                    <a:pt x="387" y="97"/>
                    <a:pt x="387" y="98"/>
                    <a:pt x="387" y="98"/>
                  </a:cubicBezTo>
                  <a:cubicBezTo>
                    <a:pt x="387" y="99"/>
                    <a:pt x="385" y="100"/>
                    <a:pt x="385" y="100"/>
                  </a:cubicBezTo>
                  <a:cubicBezTo>
                    <a:pt x="385" y="101"/>
                    <a:pt x="385" y="102"/>
                    <a:pt x="386" y="103"/>
                  </a:cubicBezTo>
                  <a:cubicBezTo>
                    <a:pt x="386" y="104"/>
                    <a:pt x="387" y="105"/>
                    <a:pt x="389" y="104"/>
                  </a:cubicBezTo>
                  <a:cubicBezTo>
                    <a:pt x="390" y="104"/>
                    <a:pt x="397" y="101"/>
                    <a:pt x="398" y="100"/>
                  </a:cubicBezTo>
                  <a:cubicBezTo>
                    <a:pt x="399" y="98"/>
                    <a:pt x="399" y="96"/>
                    <a:pt x="398" y="93"/>
                  </a:cubicBezTo>
                  <a:cubicBezTo>
                    <a:pt x="398" y="91"/>
                    <a:pt x="398" y="91"/>
                    <a:pt x="399" y="90"/>
                  </a:cubicBezTo>
                  <a:cubicBezTo>
                    <a:pt x="399" y="89"/>
                    <a:pt x="399" y="89"/>
                    <a:pt x="399" y="89"/>
                  </a:cubicBezTo>
                  <a:close/>
                  <a:moveTo>
                    <a:pt x="428" y="104"/>
                  </a:moveTo>
                  <a:cubicBezTo>
                    <a:pt x="428" y="104"/>
                    <a:pt x="429" y="104"/>
                    <a:pt x="429" y="104"/>
                  </a:cubicBezTo>
                  <a:cubicBezTo>
                    <a:pt x="428" y="103"/>
                    <a:pt x="427" y="103"/>
                    <a:pt x="427" y="101"/>
                  </a:cubicBezTo>
                  <a:cubicBezTo>
                    <a:pt x="426" y="100"/>
                    <a:pt x="427" y="99"/>
                    <a:pt x="427" y="98"/>
                  </a:cubicBezTo>
                  <a:cubicBezTo>
                    <a:pt x="427" y="98"/>
                    <a:pt x="427" y="97"/>
                    <a:pt x="427" y="97"/>
                  </a:cubicBezTo>
                  <a:cubicBezTo>
                    <a:pt x="427" y="97"/>
                    <a:pt x="427" y="97"/>
                    <a:pt x="427" y="97"/>
                  </a:cubicBezTo>
                  <a:cubicBezTo>
                    <a:pt x="426" y="95"/>
                    <a:pt x="423" y="95"/>
                    <a:pt x="422" y="94"/>
                  </a:cubicBezTo>
                  <a:cubicBezTo>
                    <a:pt x="420" y="93"/>
                    <a:pt x="420" y="90"/>
                    <a:pt x="418" y="89"/>
                  </a:cubicBezTo>
                  <a:cubicBezTo>
                    <a:pt x="417" y="88"/>
                    <a:pt x="415" y="88"/>
                    <a:pt x="414" y="87"/>
                  </a:cubicBezTo>
                  <a:cubicBezTo>
                    <a:pt x="413" y="86"/>
                    <a:pt x="413" y="84"/>
                    <a:pt x="412" y="83"/>
                  </a:cubicBezTo>
                  <a:cubicBezTo>
                    <a:pt x="411" y="83"/>
                    <a:pt x="410" y="82"/>
                    <a:pt x="409" y="82"/>
                  </a:cubicBezTo>
                  <a:cubicBezTo>
                    <a:pt x="408" y="83"/>
                    <a:pt x="408" y="81"/>
                    <a:pt x="408" y="81"/>
                  </a:cubicBezTo>
                  <a:cubicBezTo>
                    <a:pt x="407" y="80"/>
                    <a:pt x="408" y="78"/>
                    <a:pt x="408" y="77"/>
                  </a:cubicBezTo>
                  <a:cubicBezTo>
                    <a:pt x="408" y="77"/>
                    <a:pt x="408" y="77"/>
                    <a:pt x="408" y="76"/>
                  </a:cubicBezTo>
                  <a:cubicBezTo>
                    <a:pt x="405" y="75"/>
                    <a:pt x="406" y="74"/>
                    <a:pt x="407" y="73"/>
                  </a:cubicBezTo>
                  <a:cubicBezTo>
                    <a:pt x="408" y="71"/>
                    <a:pt x="407" y="69"/>
                    <a:pt x="407" y="69"/>
                  </a:cubicBezTo>
                  <a:cubicBezTo>
                    <a:pt x="405" y="69"/>
                    <a:pt x="405" y="69"/>
                    <a:pt x="403" y="72"/>
                  </a:cubicBezTo>
                  <a:cubicBezTo>
                    <a:pt x="403" y="72"/>
                    <a:pt x="403" y="73"/>
                    <a:pt x="402" y="73"/>
                  </a:cubicBezTo>
                  <a:cubicBezTo>
                    <a:pt x="401" y="73"/>
                    <a:pt x="401" y="72"/>
                    <a:pt x="400" y="72"/>
                  </a:cubicBezTo>
                  <a:cubicBezTo>
                    <a:pt x="399" y="73"/>
                    <a:pt x="398" y="74"/>
                    <a:pt x="397" y="75"/>
                  </a:cubicBezTo>
                  <a:cubicBezTo>
                    <a:pt x="397" y="75"/>
                    <a:pt x="397" y="75"/>
                    <a:pt x="397" y="77"/>
                  </a:cubicBezTo>
                  <a:cubicBezTo>
                    <a:pt x="397" y="78"/>
                    <a:pt x="396" y="79"/>
                    <a:pt x="395" y="78"/>
                  </a:cubicBezTo>
                  <a:cubicBezTo>
                    <a:pt x="396" y="80"/>
                    <a:pt x="398" y="80"/>
                    <a:pt x="399" y="81"/>
                  </a:cubicBezTo>
                  <a:cubicBezTo>
                    <a:pt x="400" y="82"/>
                    <a:pt x="398" y="82"/>
                    <a:pt x="399" y="83"/>
                  </a:cubicBezTo>
                  <a:cubicBezTo>
                    <a:pt x="399" y="83"/>
                    <a:pt x="399" y="83"/>
                    <a:pt x="399" y="83"/>
                  </a:cubicBezTo>
                  <a:cubicBezTo>
                    <a:pt x="401" y="85"/>
                    <a:pt x="401" y="85"/>
                    <a:pt x="401" y="85"/>
                  </a:cubicBezTo>
                  <a:cubicBezTo>
                    <a:pt x="402" y="84"/>
                    <a:pt x="402" y="84"/>
                    <a:pt x="402" y="85"/>
                  </a:cubicBezTo>
                  <a:cubicBezTo>
                    <a:pt x="402" y="86"/>
                    <a:pt x="402" y="87"/>
                    <a:pt x="402" y="87"/>
                  </a:cubicBezTo>
                  <a:cubicBezTo>
                    <a:pt x="402" y="88"/>
                    <a:pt x="402" y="88"/>
                    <a:pt x="402" y="88"/>
                  </a:cubicBezTo>
                  <a:cubicBezTo>
                    <a:pt x="403" y="89"/>
                    <a:pt x="405" y="89"/>
                    <a:pt x="407" y="88"/>
                  </a:cubicBezTo>
                  <a:cubicBezTo>
                    <a:pt x="407" y="88"/>
                    <a:pt x="407" y="88"/>
                    <a:pt x="407" y="88"/>
                  </a:cubicBezTo>
                  <a:cubicBezTo>
                    <a:pt x="409" y="89"/>
                    <a:pt x="409" y="94"/>
                    <a:pt x="409" y="94"/>
                  </a:cubicBezTo>
                  <a:cubicBezTo>
                    <a:pt x="409" y="94"/>
                    <a:pt x="409" y="95"/>
                    <a:pt x="408" y="95"/>
                  </a:cubicBezTo>
                  <a:cubicBezTo>
                    <a:pt x="406" y="95"/>
                    <a:pt x="405" y="96"/>
                    <a:pt x="404" y="96"/>
                  </a:cubicBezTo>
                  <a:cubicBezTo>
                    <a:pt x="404" y="96"/>
                    <a:pt x="404" y="96"/>
                    <a:pt x="404" y="97"/>
                  </a:cubicBezTo>
                  <a:cubicBezTo>
                    <a:pt x="406" y="98"/>
                    <a:pt x="406" y="98"/>
                    <a:pt x="406" y="98"/>
                  </a:cubicBezTo>
                  <a:cubicBezTo>
                    <a:pt x="406" y="100"/>
                    <a:pt x="404" y="99"/>
                    <a:pt x="403" y="100"/>
                  </a:cubicBezTo>
                  <a:cubicBezTo>
                    <a:pt x="403" y="101"/>
                    <a:pt x="402" y="102"/>
                    <a:pt x="410" y="103"/>
                  </a:cubicBezTo>
                  <a:cubicBezTo>
                    <a:pt x="404" y="105"/>
                    <a:pt x="404" y="106"/>
                    <a:pt x="404" y="107"/>
                  </a:cubicBezTo>
                  <a:cubicBezTo>
                    <a:pt x="403" y="108"/>
                    <a:pt x="404" y="109"/>
                    <a:pt x="405" y="109"/>
                  </a:cubicBezTo>
                  <a:cubicBezTo>
                    <a:pt x="408" y="109"/>
                    <a:pt x="409" y="107"/>
                    <a:pt x="412" y="106"/>
                  </a:cubicBezTo>
                  <a:cubicBezTo>
                    <a:pt x="414" y="106"/>
                    <a:pt x="415" y="107"/>
                    <a:pt x="417" y="107"/>
                  </a:cubicBezTo>
                  <a:cubicBezTo>
                    <a:pt x="428" y="104"/>
                    <a:pt x="428" y="104"/>
                    <a:pt x="428" y="104"/>
                  </a:cubicBezTo>
                  <a:close/>
                  <a:moveTo>
                    <a:pt x="372" y="3"/>
                  </a:moveTo>
                  <a:cubicBezTo>
                    <a:pt x="372" y="3"/>
                    <a:pt x="372" y="2"/>
                    <a:pt x="372" y="2"/>
                  </a:cubicBezTo>
                  <a:cubicBezTo>
                    <a:pt x="366" y="3"/>
                    <a:pt x="360" y="3"/>
                    <a:pt x="354" y="3"/>
                  </a:cubicBezTo>
                  <a:cubicBezTo>
                    <a:pt x="353" y="2"/>
                    <a:pt x="351" y="0"/>
                    <a:pt x="325" y="2"/>
                  </a:cubicBezTo>
                  <a:cubicBezTo>
                    <a:pt x="318" y="2"/>
                    <a:pt x="312" y="5"/>
                    <a:pt x="306" y="6"/>
                  </a:cubicBezTo>
                  <a:cubicBezTo>
                    <a:pt x="300" y="7"/>
                    <a:pt x="295" y="7"/>
                    <a:pt x="289" y="7"/>
                  </a:cubicBezTo>
                  <a:cubicBezTo>
                    <a:pt x="288" y="8"/>
                    <a:pt x="287" y="8"/>
                    <a:pt x="286" y="8"/>
                  </a:cubicBezTo>
                  <a:cubicBezTo>
                    <a:pt x="273" y="11"/>
                    <a:pt x="261" y="20"/>
                    <a:pt x="246" y="20"/>
                  </a:cubicBezTo>
                  <a:cubicBezTo>
                    <a:pt x="246" y="20"/>
                    <a:pt x="246" y="20"/>
                    <a:pt x="246" y="20"/>
                  </a:cubicBezTo>
                  <a:cubicBezTo>
                    <a:pt x="250" y="24"/>
                    <a:pt x="250" y="24"/>
                    <a:pt x="248" y="26"/>
                  </a:cubicBezTo>
                  <a:cubicBezTo>
                    <a:pt x="266" y="21"/>
                    <a:pt x="268" y="25"/>
                    <a:pt x="269" y="32"/>
                  </a:cubicBezTo>
                  <a:cubicBezTo>
                    <a:pt x="271" y="44"/>
                    <a:pt x="271" y="44"/>
                    <a:pt x="263" y="46"/>
                  </a:cubicBezTo>
                  <a:cubicBezTo>
                    <a:pt x="259" y="47"/>
                    <a:pt x="253" y="54"/>
                    <a:pt x="253" y="56"/>
                  </a:cubicBezTo>
                  <a:cubicBezTo>
                    <a:pt x="253" y="56"/>
                    <a:pt x="259" y="79"/>
                    <a:pt x="268" y="77"/>
                  </a:cubicBezTo>
                  <a:cubicBezTo>
                    <a:pt x="271" y="77"/>
                    <a:pt x="273" y="76"/>
                    <a:pt x="276" y="71"/>
                  </a:cubicBezTo>
                  <a:cubicBezTo>
                    <a:pt x="288" y="56"/>
                    <a:pt x="288" y="56"/>
                    <a:pt x="299" y="53"/>
                  </a:cubicBezTo>
                  <a:cubicBezTo>
                    <a:pt x="307" y="50"/>
                    <a:pt x="313" y="46"/>
                    <a:pt x="320" y="44"/>
                  </a:cubicBezTo>
                  <a:cubicBezTo>
                    <a:pt x="327" y="41"/>
                    <a:pt x="335" y="42"/>
                    <a:pt x="342" y="38"/>
                  </a:cubicBezTo>
                  <a:cubicBezTo>
                    <a:pt x="342" y="38"/>
                    <a:pt x="343" y="37"/>
                    <a:pt x="344" y="36"/>
                  </a:cubicBezTo>
                  <a:cubicBezTo>
                    <a:pt x="343" y="34"/>
                    <a:pt x="339" y="33"/>
                    <a:pt x="341" y="30"/>
                  </a:cubicBezTo>
                  <a:cubicBezTo>
                    <a:pt x="343" y="30"/>
                    <a:pt x="345" y="34"/>
                    <a:pt x="348" y="32"/>
                  </a:cubicBezTo>
                  <a:cubicBezTo>
                    <a:pt x="349" y="30"/>
                    <a:pt x="348" y="28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7" y="25"/>
                    <a:pt x="348" y="25"/>
                    <a:pt x="351" y="23"/>
                  </a:cubicBezTo>
                  <a:cubicBezTo>
                    <a:pt x="354" y="22"/>
                    <a:pt x="357" y="21"/>
                    <a:pt x="357" y="20"/>
                  </a:cubicBezTo>
                  <a:cubicBezTo>
                    <a:pt x="358" y="18"/>
                    <a:pt x="355" y="17"/>
                    <a:pt x="355" y="15"/>
                  </a:cubicBezTo>
                  <a:cubicBezTo>
                    <a:pt x="355" y="14"/>
                    <a:pt x="357" y="14"/>
                    <a:pt x="357" y="12"/>
                  </a:cubicBezTo>
                  <a:cubicBezTo>
                    <a:pt x="357" y="12"/>
                    <a:pt x="357" y="11"/>
                    <a:pt x="357" y="10"/>
                  </a:cubicBezTo>
                  <a:cubicBezTo>
                    <a:pt x="356" y="9"/>
                    <a:pt x="363" y="5"/>
                    <a:pt x="368" y="4"/>
                  </a:cubicBezTo>
                  <a:cubicBezTo>
                    <a:pt x="371" y="3"/>
                    <a:pt x="371" y="3"/>
                    <a:pt x="372" y="3"/>
                  </a:cubicBezTo>
                  <a:close/>
                  <a:moveTo>
                    <a:pt x="372" y="49"/>
                  </a:moveTo>
                  <a:cubicBezTo>
                    <a:pt x="372" y="48"/>
                    <a:pt x="366" y="44"/>
                    <a:pt x="364" y="44"/>
                  </a:cubicBezTo>
                  <a:cubicBezTo>
                    <a:pt x="362" y="45"/>
                    <a:pt x="360" y="47"/>
                    <a:pt x="358" y="47"/>
                  </a:cubicBezTo>
                  <a:cubicBezTo>
                    <a:pt x="356" y="47"/>
                    <a:pt x="355" y="46"/>
                    <a:pt x="353" y="47"/>
                  </a:cubicBezTo>
                  <a:cubicBezTo>
                    <a:pt x="353" y="47"/>
                    <a:pt x="353" y="47"/>
                    <a:pt x="353" y="47"/>
                  </a:cubicBezTo>
                  <a:cubicBezTo>
                    <a:pt x="351" y="49"/>
                    <a:pt x="348" y="50"/>
                    <a:pt x="348" y="50"/>
                  </a:cubicBezTo>
                  <a:cubicBezTo>
                    <a:pt x="346" y="50"/>
                    <a:pt x="348" y="47"/>
                    <a:pt x="347" y="46"/>
                  </a:cubicBezTo>
                  <a:cubicBezTo>
                    <a:pt x="346" y="46"/>
                    <a:pt x="340" y="48"/>
                    <a:pt x="339" y="51"/>
                  </a:cubicBezTo>
                  <a:cubicBezTo>
                    <a:pt x="339" y="52"/>
                    <a:pt x="340" y="52"/>
                    <a:pt x="342" y="52"/>
                  </a:cubicBezTo>
                  <a:cubicBezTo>
                    <a:pt x="344" y="53"/>
                    <a:pt x="344" y="53"/>
                    <a:pt x="345" y="53"/>
                  </a:cubicBezTo>
                  <a:cubicBezTo>
                    <a:pt x="344" y="54"/>
                    <a:pt x="343" y="54"/>
                    <a:pt x="342" y="55"/>
                  </a:cubicBezTo>
                  <a:cubicBezTo>
                    <a:pt x="342" y="55"/>
                    <a:pt x="342" y="55"/>
                    <a:pt x="343" y="55"/>
                  </a:cubicBezTo>
                  <a:cubicBezTo>
                    <a:pt x="345" y="56"/>
                    <a:pt x="347" y="55"/>
                    <a:pt x="349" y="56"/>
                  </a:cubicBezTo>
                  <a:cubicBezTo>
                    <a:pt x="351" y="56"/>
                    <a:pt x="352" y="56"/>
                    <a:pt x="354" y="56"/>
                  </a:cubicBezTo>
                  <a:cubicBezTo>
                    <a:pt x="355" y="57"/>
                    <a:pt x="357" y="57"/>
                    <a:pt x="358" y="56"/>
                  </a:cubicBezTo>
                  <a:cubicBezTo>
                    <a:pt x="361" y="56"/>
                    <a:pt x="371" y="50"/>
                    <a:pt x="372" y="49"/>
                  </a:cubicBezTo>
                  <a:close/>
                  <a:moveTo>
                    <a:pt x="233" y="56"/>
                  </a:moveTo>
                  <a:cubicBezTo>
                    <a:pt x="233" y="56"/>
                    <a:pt x="234" y="55"/>
                    <a:pt x="234" y="55"/>
                  </a:cubicBezTo>
                  <a:cubicBezTo>
                    <a:pt x="233" y="54"/>
                    <a:pt x="233" y="54"/>
                    <a:pt x="231" y="53"/>
                  </a:cubicBezTo>
                  <a:cubicBezTo>
                    <a:pt x="226" y="49"/>
                    <a:pt x="224" y="46"/>
                    <a:pt x="223" y="44"/>
                  </a:cubicBezTo>
                  <a:cubicBezTo>
                    <a:pt x="223" y="43"/>
                    <a:pt x="225" y="41"/>
                    <a:pt x="223" y="40"/>
                  </a:cubicBezTo>
                  <a:cubicBezTo>
                    <a:pt x="223" y="39"/>
                    <a:pt x="222" y="39"/>
                    <a:pt x="220" y="39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20" y="39"/>
                    <a:pt x="220" y="39"/>
                    <a:pt x="219" y="39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216" y="40"/>
                    <a:pt x="214" y="40"/>
                    <a:pt x="212" y="39"/>
                  </a:cubicBezTo>
                  <a:cubicBezTo>
                    <a:pt x="212" y="39"/>
                    <a:pt x="212" y="39"/>
                    <a:pt x="213" y="36"/>
                  </a:cubicBezTo>
                  <a:cubicBezTo>
                    <a:pt x="213" y="36"/>
                    <a:pt x="213" y="36"/>
                    <a:pt x="205" y="38"/>
                  </a:cubicBezTo>
                  <a:cubicBezTo>
                    <a:pt x="200" y="39"/>
                    <a:pt x="200" y="39"/>
                    <a:pt x="201" y="37"/>
                  </a:cubicBezTo>
                  <a:cubicBezTo>
                    <a:pt x="201" y="37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6"/>
                    <a:pt x="187" y="42"/>
                    <a:pt x="186" y="45"/>
                  </a:cubicBezTo>
                  <a:cubicBezTo>
                    <a:pt x="187" y="45"/>
                    <a:pt x="189" y="46"/>
                    <a:pt x="195" y="47"/>
                  </a:cubicBezTo>
                  <a:cubicBezTo>
                    <a:pt x="197" y="47"/>
                    <a:pt x="199" y="47"/>
                    <a:pt x="201" y="48"/>
                  </a:cubicBezTo>
                  <a:cubicBezTo>
                    <a:pt x="203" y="49"/>
                    <a:pt x="203" y="49"/>
                    <a:pt x="202" y="50"/>
                  </a:cubicBezTo>
                  <a:cubicBezTo>
                    <a:pt x="201" y="52"/>
                    <a:pt x="202" y="53"/>
                    <a:pt x="202" y="53"/>
                  </a:cubicBezTo>
                  <a:cubicBezTo>
                    <a:pt x="202" y="54"/>
                    <a:pt x="203" y="54"/>
                    <a:pt x="205" y="53"/>
                  </a:cubicBezTo>
                  <a:cubicBezTo>
                    <a:pt x="206" y="52"/>
                    <a:pt x="207" y="51"/>
                    <a:pt x="208" y="52"/>
                  </a:cubicBezTo>
                  <a:cubicBezTo>
                    <a:pt x="208" y="52"/>
                    <a:pt x="208" y="57"/>
                    <a:pt x="206" y="58"/>
                  </a:cubicBezTo>
                  <a:cubicBezTo>
                    <a:pt x="205" y="59"/>
                    <a:pt x="203" y="59"/>
                    <a:pt x="201" y="59"/>
                  </a:cubicBezTo>
                  <a:cubicBezTo>
                    <a:pt x="198" y="61"/>
                    <a:pt x="195" y="64"/>
                    <a:pt x="191" y="65"/>
                  </a:cubicBezTo>
                  <a:cubicBezTo>
                    <a:pt x="189" y="65"/>
                    <a:pt x="186" y="65"/>
                    <a:pt x="184" y="66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5" y="67"/>
                    <a:pt x="189" y="68"/>
                    <a:pt x="191" y="68"/>
                  </a:cubicBezTo>
                  <a:cubicBezTo>
                    <a:pt x="192" y="68"/>
                    <a:pt x="193" y="68"/>
                    <a:pt x="194" y="69"/>
                  </a:cubicBezTo>
                  <a:cubicBezTo>
                    <a:pt x="197" y="70"/>
                    <a:pt x="199" y="73"/>
                    <a:pt x="202" y="74"/>
                  </a:cubicBezTo>
                  <a:cubicBezTo>
                    <a:pt x="202" y="74"/>
                    <a:pt x="203" y="75"/>
                    <a:pt x="203" y="75"/>
                  </a:cubicBezTo>
                  <a:cubicBezTo>
                    <a:pt x="205" y="75"/>
                    <a:pt x="205" y="75"/>
                    <a:pt x="206" y="72"/>
                  </a:cubicBezTo>
                  <a:cubicBezTo>
                    <a:pt x="206" y="71"/>
                    <a:pt x="205" y="70"/>
                    <a:pt x="205" y="69"/>
                  </a:cubicBezTo>
                  <a:cubicBezTo>
                    <a:pt x="205" y="69"/>
                    <a:pt x="206" y="66"/>
                    <a:pt x="208" y="69"/>
                  </a:cubicBezTo>
                  <a:cubicBezTo>
                    <a:pt x="210" y="71"/>
                    <a:pt x="211" y="72"/>
                    <a:pt x="212" y="72"/>
                  </a:cubicBezTo>
                  <a:cubicBezTo>
                    <a:pt x="214" y="71"/>
                    <a:pt x="216" y="68"/>
                    <a:pt x="215" y="66"/>
                  </a:cubicBezTo>
                  <a:cubicBezTo>
                    <a:pt x="214" y="63"/>
                    <a:pt x="216" y="60"/>
                    <a:pt x="217" y="60"/>
                  </a:cubicBezTo>
                  <a:cubicBezTo>
                    <a:pt x="220" y="59"/>
                    <a:pt x="223" y="60"/>
                    <a:pt x="227" y="59"/>
                  </a:cubicBezTo>
                  <a:cubicBezTo>
                    <a:pt x="231" y="58"/>
                    <a:pt x="233" y="57"/>
                    <a:pt x="233" y="56"/>
                  </a:cubicBezTo>
                  <a:close/>
                  <a:moveTo>
                    <a:pt x="149" y="43"/>
                  </a:moveTo>
                  <a:cubicBezTo>
                    <a:pt x="150" y="43"/>
                    <a:pt x="150" y="43"/>
                    <a:pt x="150" y="43"/>
                  </a:cubicBezTo>
                  <a:cubicBezTo>
                    <a:pt x="150" y="42"/>
                    <a:pt x="149" y="42"/>
                    <a:pt x="142" y="43"/>
                  </a:cubicBezTo>
                  <a:cubicBezTo>
                    <a:pt x="141" y="43"/>
                    <a:pt x="141" y="43"/>
                    <a:pt x="137" y="46"/>
                  </a:cubicBezTo>
                  <a:cubicBezTo>
                    <a:pt x="134" y="48"/>
                    <a:pt x="131" y="49"/>
                    <a:pt x="129" y="51"/>
                  </a:cubicBezTo>
                  <a:cubicBezTo>
                    <a:pt x="129" y="51"/>
                    <a:pt x="126" y="54"/>
                    <a:pt x="126" y="55"/>
                  </a:cubicBezTo>
                  <a:cubicBezTo>
                    <a:pt x="126" y="56"/>
                    <a:pt x="129" y="56"/>
                    <a:pt x="130" y="55"/>
                  </a:cubicBezTo>
                  <a:cubicBezTo>
                    <a:pt x="132" y="54"/>
                    <a:pt x="134" y="51"/>
                    <a:pt x="137" y="50"/>
                  </a:cubicBezTo>
                  <a:cubicBezTo>
                    <a:pt x="139" y="48"/>
                    <a:pt x="143" y="48"/>
                    <a:pt x="146" y="46"/>
                  </a:cubicBezTo>
                  <a:cubicBezTo>
                    <a:pt x="146" y="46"/>
                    <a:pt x="147" y="45"/>
                    <a:pt x="149" y="43"/>
                  </a:cubicBezTo>
                  <a:close/>
                  <a:moveTo>
                    <a:pt x="157" y="53"/>
                  </a:moveTo>
                  <a:cubicBezTo>
                    <a:pt x="158" y="52"/>
                    <a:pt x="158" y="50"/>
                    <a:pt x="158" y="49"/>
                  </a:cubicBezTo>
                  <a:cubicBezTo>
                    <a:pt x="160" y="47"/>
                    <a:pt x="162" y="45"/>
                    <a:pt x="163" y="43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0" y="44"/>
                    <a:pt x="157" y="47"/>
                    <a:pt x="154" y="48"/>
                  </a:cubicBezTo>
                  <a:cubicBezTo>
                    <a:pt x="153" y="49"/>
                    <a:pt x="153" y="49"/>
                    <a:pt x="151" y="47"/>
                  </a:cubicBezTo>
                  <a:cubicBezTo>
                    <a:pt x="149" y="46"/>
                    <a:pt x="146" y="48"/>
                    <a:pt x="146" y="48"/>
                  </a:cubicBezTo>
                  <a:cubicBezTo>
                    <a:pt x="146" y="48"/>
                    <a:pt x="136" y="54"/>
                    <a:pt x="135" y="55"/>
                  </a:cubicBezTo>
                  <a:cubicBezTo>
                    <a:pt x="134" y="55"/>
                    <a:pt x="135" y="57"/>
                    <a:pt x="134" y="57"/>
                  </a:cubicBezTo>
                  <a:cubicBezTo>
                    <a:pt x="130" y="58"/>
                    <a:pt x="128" y="60"/>
                    <a:pt x="128" y="61"/>
                  </a:cubicBezTo>
                  <a:cubicBezTo>
                    <a:pt x="128" y="62"/>
                    <a:pt x="134" y="62"/>
                    <a:pt x="136" y="61"/>
                  </a:cubicBezTo>
                  <a:cubicBezTo>
                    <a:pt x="140" y="60"/>
                    <a:pt x="142" y="58"/>
                    <a:pt x="146" y="57"/>
                  </a:cubicBezTo>
                  <a:cubicBezTo>
                    <a:pt x="146" y="57"/>
                    <a:pt x="147" y="57"/>
                    <a:pt x="147" y="57"/>
                  </a:cubicBezTo>
                  <a:cubicBezTo>
                    <a:pt x="148" y="59"/>
                    <a:pt x="151" y="58"/>
                    <a:pt x="151" y="58"/>
                  </a:cubicBezTo>
                  <a:cubicBezTo>
                    <a:pt x="154" y="57"/>
                    <a:pt x="157" y="53"/>
                    <a:pt x="157" y="53"/>
                  </a:cubicBezTo>
                  <a:close/>
                  <a:moveTo>
                    <a:pt x="281" y="7"/>
                  </a:moveTo>
                  <a:cubicBezTo>
                    <a:pt x="281" y="7"/>
                    <a:pt x="281" y="7"/>
                    <a:pt x="281" y="7"/>
                  </a:cubicBezTo>
                  <a:cubicBezTo>
                    <a:pt x="280" y="7"/>
                    <a:pt x="279" y="7"/>
                    <a:pt x="277" y="7"/>
                  </a:cubicBezTo>
                  <a:cubicBezTo>
                    <a:pt x="225" y="12"/>
                    <a:pt x="214" y="18"/>
                    <a:pt x="212" y="20"/>
                  </a:cubicBezTo>
                  <a:cubicBezTo>
                    <a:pt x="212" y="20"/>
                    <a:pt x="210" y="22"/>
                    <a:pt x="212" y="22"/>
                  </a:cubicBezTo>
                  <a:cubicBezTo>
                    <a:pt x="214" y="23"/>
                    <a:pt x="217" y="21"/>
                    <a:pt x="220" y="22"/>
                  </a:cubicBezTo>
                  <a:cubicBezTo>
                    <a:pt x="220" y="22"/>
                    <a:pt x="220" y="22"/>
                    <a:pt x="220" y="23"/>
                  </a:cubicBezTo>
                  <a:cubicBezTo>
                    <a:pt x="219" y="26"/>
                    <a:pt x="213" y="23"/>
                    <a:pt x="213" y="27"/>
                  </a:cubicBezTo>
                  <a:cubicBezTo>
                    <a:pt x="214" y="28"/>
                    <a:pt x="230" y="25"/>
                    <a:pt x="230" y="25"/>
                  </a:cubicBezTo>
                  <a:cubicBezTo>
                    <a:pt x="230" y="25"/>
                    <a:pt x="231" y="25"/>
                    <a:pt x="231" y="25"/>
                  </a:cubicBezTo>
                  <a:cubicBezTo>
                    <a:pt x="236" y="23"/>
                    <a:pt x="241" y="20"/>
                    <a:pt x="245" y="18"/>
                  </a:cubicBezTo>
                  <a:cubicBezTo>
                    <a:pt x="247" y="17"/>
                    <a:pt x="247" y="17"/>
                    <a:pt x="252" y="16"/>
                  </a:cubicBezTo>
                  <a:cubicBezTo>
                    <a:pt x="260" y="14"/>
                    <a:pt x="279" y="9"/>
                    <a:pt x="281" y="7"/>
                  </a:cubicBezTo>
                  <a:close/>
                  <a:moveTo>
                    <a:pt x="211" y="133"/>
                  </a:moveTo>
                  <a:cubicBezTo>
                    <a:pt x="212" y="131"/>
                    <a:pt x="210" y="130"/>
                    <a:pt x="210" y="130"/>
                  </a:cubicBezTo>
                  <a:cubicBezTo>
                    <a:pt x="210" y="130"/>
                    <a:pt x="210" y="130"/>
                    <a:pt x="208" y="129"/>
                  </a:cubicBezTo>
                  <a:cubicBezTo>
                    <a:pt x="208" y="129"/>
                    <a:pt x="203" y="128"/>
                    <a:pt x="205" y="126"/>
                  </a:cubicBezTo>
                  <a:cubicBezTo>
                    <a:pt x="204" y="126"/>
                    <a:pt x="200" y="128"/>
                    <a:pt x="197" y="130"/>
                  </a:cubicBezTo>
                  <a:cubicBezTo>
                    <a:pt x="196" y="130"/>
                    <a:pt x="196" y="131"/>
                    <a:pt x="194" y="133"/>
                  </a:cubicBezTo>
                  <a:cubicBezTo>
                    <a:pt x="192" y="135"/>
                    <a:pt x="192" y="136"/>
                    <a:pt x="190" y="137"/>
                  </a:cubicBezTo>
                  <a:cubicBezTo>
                    <a:pt x="190" y="137"/>
                    <a:pt x="190" y="138"/>
                    <a:pt x="190" y="138"/>
                  </a:cubicBezTo>
                  <a:cubicBezTo>
                    <a:pt x="191" y="139"/>
                    <a:pt x="192" y="139"/>
                    <a:pt x="193" y="140"/>
                  </a:cubicBezTo>
                  <a:cubicBezTo>
                    <a:pt x="193" y="140"/>
                    <a:pt x="200" y="141"/>
                    <a:pt x="200" y="141"/>
                  </a:cubicBezTo>
                  <a:cubicBezTo>
                    <a:pt x="200" y="141"/>
                    <a:pt x="200" y="140"/>
                    <a:pt x="200" y="140"/>
                  </a:cubicBezTo>
                  <a:cubicBezTo>
                    <a:pt x="202" y="140"/>
                    <a:pt x="210" y="136"/>
                    <a:pt x="211" y="133"/>
                  </a:cubicBezTo>
                  <a:close/>
                  <a:moveTo>
                    <a:pt x="516" y="10"/>
                  </a:moveTo>
                  <a:cubicBezTo>
                    <a:pt x="516" y="10"/>
                    <a:pt x="515" y="9"/>
                    <a:pt x="513" y="9"/>
                  </a:cubicBezTo>
                  <a:cubicBezTo>
                    <a:pt x="512" y="9"/>
                    <a:pt x="512" y="9"/>
                    <a:pt x="512" y="9"/>
                  </a:cubicBezTo>
                  <a:cubicBezTo>
                    <a:pt x="510" y="10"/>
                    <a:pt x="509" y="10"/>
                    <a:pt x="508" y="10"/>
                  </a:cubicBezTo>
                  <a:cubicBezTo>
                    <a:pt x="507" y="10"/>
                    <a:pt x="506" y="10"/>
                    <a:pt x="505" y="10"/>
                  </a:cubicBezTo>
                  <a:cubicBezTo>
                    <a:pt x="505" y="10"/>
                    <a:pt x="505" y="10"/>
                    <a:pt x="505" y="10"/>
                  </a:cubicBezTo>
                  <a:cubicBezTo>
                    <a:pt x="505" y="10"/>
                    <a:pt x="505" y="10"/>
                    <a:pt x="505" y="10"/>
                  </a:cubicBezTo>
                  <a:cubicBezTo>
                    <a:pt x="504" y="11"/>
                    <a:pt x="504" y="11"/>
                    <a:pt x="504" y="12"/>
                  </a:cubicBezTo>
                  <a:cubicBezTo>
                    <a:pt x="504" y="12"/>
                    <a:pt x="503" y="13"/>
                    <a:pt x="503" y="13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4"/>
                    <a:pt x="504" y="15"/>
                    <a:pt x="505" y="15"/>
                  </a:cubicBezTo>
                  <a:cubicBezTo>
                    <a:pt x="507" y="18"/>
                    <a:pt x="507" y="19"/>
                    <a:pt x="507" y="20"/>
                  </a:cubicBezTo>
                  <a:cubicBezTo>
                    <a:pt x="506" y="21"/>
                    <a:pt x="509" y="23"/>
                    <a:pt x="511" y="23"/>
                  </a:cubicBezTo>
                  <a:cubicBezTo>
                    <a:pt x="511" y="23"/>
                    <a:pt x="521" y="26"/>
                    <a:pt x="522" y="25"/>
                  </a:cubicBezTo>
                  <a:cubicBezTo>
                    <a:pt x="522" y="25"/>
                    <a:pt x="522" y="25"/>
                    <a:pt x="522" y="25"/>
                  </a:cubicBezTo>
                  <a:cubicBezTo>
                    <a:pt x="520" y="24"/>
                    <a:pt x="513" y="22"/>
                    <a:pt x="512" y="18"/>
                  </a:cubicBezTo>
                  <a:cubicBezTo>
                    <a:pt x="511" y="13"/>
                    <a:pt x="511" y="13"/>
                    <a:pt x="513" y="12"/>
                  </a:cubicBezTo>
                  <a:cubicBezTo>
                    <a:pt x="515" y="11"/>
                    <a:pt x="516" y="11"/>
                    <a:pt x="516" y="10"/>
                  </a:cubicBezTo>
                  <a:close/>
                  <a:moveTo>
                    <a:pt x="442" y="4"/>
                  </a:moveTo>
                  <a:cubicBezTo>
                    <a:pt x="442" y="3"/>
                    <a:pt x="441" y="3"/>
                    <a:pt x="441" y="3"/>
                  </a:cubicBezTo>
                  <a:cubicBezTo>
                    <a:pt x="440" y="2"/>
                    <a:pt x="435" y="1"/>
                    <a:pt x="431" y="1"/>
                  </a:cubicBezTo>
                  <a:cubicBezTo>
                    <a:pt x="429" y="2"/>
                    <a:pt x="428" y="2"/>
                    <a:pt x="427" y="3"/>
                  </a:cubicBezTo>
                  <a:cubicBezTo>
                    <a:pt x="426" y="3"/>
                    <a:pt x="425" y="4"/>
                    <a:pt x="424" y="4"/>
                  </a:cubicBezTo>
                  <a:cubicBezTo>
                    <a:pt x="422" y="4"/>
                    <a:pt x="420" y="3"/>
                    <a:pt x="419" y="3"/>
                  </a:cubicBezTo>
                  <a:cubicBezTo>
                    <a:pt x="417" y="4"/>
                    <a:pt x="416" y="5"/>
                    <a:pt x="415" y="5"/>
                  </a:cubicBezTo>
                  <a:cubicBezTo>
                    <a:pt x="415" y="5"/>
                    <a:pt x="415" y="5"/>
                    <a:pt x="415" y="5"/>
                  </a:cubicBezTo>
                  <a:cubicBezTo>
                    <a:pt x="415" y="6"/>
                    <a:pt x="416" y="6"/>
                    <a:pt x="416" y="6"/>
                  </a:cubicBezTo>
                  <a:cubicBezTo>
                    <a:pt x="417" y="6"/>
                    <a:pt x="420" y="7"/>
                    <a:pt x="424" y="8"/>
                  </a:cubicBezTo>
                  <a:cubicBezTo>
                    <a:pt x="426" y="8"/>
                    <a:pt x="427" y="11"/>
                    <a:pt x="430" y="11"/>
                  </a:cubicBezTo>
                  <a:cubicBezTo>
                    <a:pt x="430" y="11"/>
                    <a:pt x="431" y="11"/>
                    <a:pt x="432" y="9"/>
                  </a:cubicBezTo>
                  <a:cubicBezTo>
                    <a:pt x="432" y="8"/>
                    <a:pt x="432" y="7"/>
                    <a:pt x="433" y="6"/>
                  </a:cubicBezTo>
                  <a:cubicBezTo>
                    <a:pt x="437" y="7"/>
                    <a:pt x="440" y="8"/>
                    <a:pt x="440" y="7"/>
                  </a:cubicBezTo>
                  <a:cubicBezTo>
                    <a:pt x="440" y="7"/>
                    <a:pt x="439" y="6"/>
                    <a:pt x="437" y="6"/>
                  </a:cubicBezTo>
                  <a:cubicBezTo>
                    <a:pt x="436" y="6"/>
                    <a:pt x="435" y="6"/>
                    <a:pt x="434" y="5"/>
                  </a:cubicBezTo>
                  <a:cubicBezTo>
                    <a:pt x="434" y="5"/>
                    <a:pt x="434" y="5"/>
                    <a:pt x="434" y="5"/>
                  </a:cubicBezTo>
                  <a:cubicBezTo>
                    <a:pt x="440" y="5"/>
                    <a:pt x="440" y="5"/>
                    <a:pt x="44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schemeClr val="accent1">
                  <a:lumMod val="50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416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Vergleich_1 mi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07916C1B-28CE-5959-984C-27AB73422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769677"/>
            <a:ext cx="6096000" cy="6117305"/>
          </a:xfrm>
          <a:prstGeom prst="rect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+mn-lt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6E5E20D-5239-DB2E-03E1-2956ADEDF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77056" y="2800358"/>
            <a:ext cx="2237888" cy="2237888"/>
            <a:chOff x="4654157" y="2302609"/>
            <a:chExt cx="2914006" cy="291400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AD6F89F-D9AB-B7A6-CC02-3284D1258511}"/>
                </a:ext>
              </a:extLst>
            </p:cNvPr>
            <p:cNvSpPr/>
            <p:nvPr/>
          </p:nvSpPr>
          <p:spPr>
            <a:xfrm>
              <a:off x="4776477" y="2415792"/>
              <a:ext cx="2669366" cy="2669366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n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430482E-906A-8A90-E74A-C4EC5AA17237}"/>
                </a:ext>
              </a:extLst>
            </p:cNvPr>
            <p:cNvSpPr/>
            <p:nvPr/>
          </p:nvSpPr>
          <p:spPr>
            <a:xfrm>
              <a:off x="4654157" y="2302609"/>
              <a:ext cx="2914006" cy="2914006"/>
            </a:xfrm>
            <a:prstGeom prst="ellipse">
              <a:avLst/>
            </a:prstGeom>
            <a:noFill/>
            <a:ln w="28575">
              <a:solidFill>
                <a:srgbClr val="96C7E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n-lt"/>
              </a:endParaRPr>
            </a:p>
          </p:txBody>
        </p:sp>
      </p:grp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4D748841-C91B-6B3E-3DD9-0BE87C8AA8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5249" y="2942060"/>
            <a:ext cx="3751225" cy="343767"/>
          </a:xfrm>
        </p:spPr>
        <p:txBody>
          <a:bodyPr anchor="ctr">
            <a:noAutofit/>
          </a:bodyPr>
          <a:lstStyle>
            <a:lvl1pPr>
              <a:defRPr>
                <a:latin typeface="+mn-lt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- </a:t>
            </a:r>
            <a:r>
              <a:rPr lang="en-GB" dirty="0" err="1">
                <a:cs typeface="Arial" panose="020B0604020202020204" pitchFamily="34" charset="0"/>
              </a:rPr>
              <a:t>Überschrift</a:t>
            </a: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6FD9BBEF-5598-1BF7-EF45-6DA21B2A56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5249" y="3498393"/>
            <a:ext cx="3718421" cy="1107996"/>
          </a:xfrm>
        </p:spPr>
        <p:txBody>
          <a:bodyPr>
            <a:noAutofit/>
          </a:bodyPr>
          <a:lstStyle>
            <a:lvl1pPr>
              <a:defRPr sz="2200" b="0">
                <a:latin typeface="+mn-lt"/>
              </a:defRPr>
            </a:lvl1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endParaRPr lang="en-GB" noProof="0" dirty="0">
              <a:solidFill>
                <a:srgbClr val="00519E"/>
              </a:solidFill>
              <a:cs typeface="Arial" panose="020B0604020202020204" pitchFamily="34" charset="0"/>
            </a:endParaRPr>
          </a:p>
        </p:txBody>
      </p:sp>
      <p:sp>
        <p:nvSpPr>
          <p:cNvPr id="12" name="Bildplatzhalter 29">
            <a:extLst>
              <a:ext uri="{FF2B5EF4-FFF2-40B4-BE49-F238E27FC236}">
                <a16:creationId xmlns:a16="http://schemas.microsoft.com/office/drawing/2014/main" id="{8C4BFD38-CD77-4CCC-669C-A5020AD0D8D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382165" y="3206077"/>
            <a:ext cx="1427670" cy="140031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400" b="1">
                <a:solidFill>
                  <a:srgbClr val="00519E"/>
                </a:solidFill>
                <a:latin typeface="+mn-lt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476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Vergleich_2 mi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9D721261-8B1E-5ED0-D599-D895CD353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6512" y="770919"/>
            <a:ext cx="6132512" cy="6087082"/>
          </a:xfrm>
          <a:prstGeom prst="rect">
            <a:avLst/>
          </a:prstGeom>
          <a:solidFill>
            <a:srgbClr val="96C7E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+mn-lt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0BF418E-8CA0-F84D-C1B6-92482131E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77056" y="2800358"/>
            <a:ext cx="2237888" cy="2237888"/>
            <a:chOff x="4654157" y="2302609"/>
            <a:chExt cx="2914006" cy="291400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588FD52-4EE6-D2F7-0B8E-B8A63B27EF70}"/>
                </a:ext>
              </a:extLst>
            </p:cNvPr>
            <p:cNvSpPr/>
            <p:nvPr/>
          </p:nvSpPr>
          <p:spPr>
            <a:xfrm>
              <a:off x="4776477" y="2415792"/>
              <a:ext cx="2669366" cy="2669366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n-lt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F4A94E3-DA89-F556-E46E-6C75B1B58031}"/>
                </a:ext>
              </a:extLst>
            </p:cNvPr>
            <p:cNvSpPr/>
            <p:nvPr/>
          </p:nvSpPr>
          <p:spPr>
            <a:xfrm>
              <a:off x="4654157" y="2302609"/>
              <a:ext cx="2914006" cy="2914006"/>
            </a:xfrm>
            <a:prstGeom prst="ellipse">
              <a:avLst/>
            </a:prstGeom>
            <a:noFill/>
            <a:ln w="28575">
              <a:solidFill>
                <a:srgbClr val="96C7E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n-lt"/>
              </a:endParaRPr>
            </a:p>
          </p:txBody>
        </p:sp>
      </p:grp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AF97A2F9-7846-0093-C47E-A4FD5ECFBB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39663" y="2942060"/>
            <a:ext cx="3751225" cy="343767"/>
          </a:xfrm>
        </p:spPr>
        <p:txBody>
          <a:bodyPr anchor="ctr">
            <a:noAutofit/>
          </a:bodyPr>
          <a:lstStyle>
            <a:lvl1pPr>
              <a:defRPr>
                <a:latin typeface="+mn-lt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- </a:t>
            </a:r>
            <a:r>
              <a:rPr lang="en-GB" dirty="0" err="1">
                <a:cs typeface="Arial" panose="020B0604020202020204" pitchFamily="34" charset="0"/>
              </a:rPr>
              <a:t>Überschrift</a:t>
            </a: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BDC2355-98FA-30A9-194C-554782710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39663" y="3498393"/>
            <a:ext cx="3718421" cy="1107996"/>
          </a:xfrm>
        </p:spPr>
        <p:txBody>
          <a:bodyPr>
            <a:noAutofit/>
          </a:bodyPr>
          <a:lstStyle>
            <a:lvl1pPr>
              <a:defRPr sz="2200" b="0">
                <a:latin typeface="+mn-lt"/>
              </a:defRPr>
            </a:lvl1pPr>
          </a:lstStyle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Lorem ipsum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dolor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sit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amet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</a:p>
          <a:p>
            <a:pPr indent="-285750">
              <a:lnSpc>
                <a:spcPct val="100000"/>
              </a:lnSpc>
              <a:spcBef>
                <a:spcPts val="0"/>
              </a:spcBef>
            </a:pP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Consete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tur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sadipscing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elitr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,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sed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diam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nonumy</a:t>
            </a:r>
            <a:r>
              <a:rPr lang="en-GB" noProof="0" dirty="0">
                <a:solidFill>
                  <a:srgbClr val="00519E"/>
                </a:solidFill>
                <a:cs typeface="Arial" panose="020B0604020202020204" pitchFamily="34" charset="0"/>
              </a:rPr>
              <a:t> </a:t>
            </a:r>
            <a:r>
              <a:rPr lang="en-GB" noProof="0" dirty="0" err="1">
                <a:solidFill>
                  <a:srgbClr val="00519E"/>
                </a:solidFill>
                <a:cs typeface="Arial" panose="020B0604020202020204" pitchFamily="34" charset="0"/>
              </a:rPr>
              <a:t>eirmod</a:t>
            </a:r>
            <a:endParaRPr lang="en-GB" noProof="0" dirty="0">
              <a:solidFill>
                <a:srgbClr val="00519E"/>
              </a:solidFill>
              <a:cs typeface="Arial" panose="020B0604020202020204" pitchFamily="34" charset="0"/>
            </a:endParaRPr>
          </a:p>
        </p:txBody>
      </p:sp>
      <p:sp>
        <p:nvSpPr>
          <p:cNvPr id="11" name="Bildplatzhalter 29">
            <a:extLst>
              <a:ext uri="{FF2B5EF4-FFF2-40B4-BE49-F238E27FC236}">
                <a16:creationId xmlns:a16="http://schemas.microsoft.com/office/drawing/2014/main" id="{6A2D94C2-A199-057E-38D2-6A6FCF5C8D4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382165" y="3206077"/>
            <a:ext cx="1427670" cy="140031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400" b="1">
                <a:solidFill>
                  <a:srgbClr val="00519E"/>
                </a:solidFill>
                <a:latin typeface="+mn-lt"/>
              </a:defRPr>
            </a:lvl1pPr>
          </a:lstStyle>
          <a:p>
            <a:r>
              <a:rPr lang="en-GB" dirty="0"/>
              <a:t>Icon </a:t>
            </a:r>
            <a:r>
              <a:rPr lang="en-GB" dirty="0" err="1"/>
              <a:t>platzieren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255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38C8B1F2-FB22-9612-3E24-62EA0C1DFB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9588" y="997917"/>
            <a:ext cx="8440827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sz="2400" b="1" noProof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Überschrift</a:t>
            </a:r>
            <a:r>
              <a:rPr lang="en-GB" sz="2400" b="1" noProof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Thema</a:t>
            </a:r>
            <a:endParaRPr lang="en-GB" sz="2400" kern="1200" noProof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SmartArt-Platzhalter 11">
            <a:extLst>
              <a:ext uri="{FF2B5EF4-FFF2-40B4-BE49-F238E27FC236}">
                <a16:creationId xmlns:a16="http://schemas.microsoft.com/office/drawing/2014/main" id="{E87CAC3E-38D6-78F7-8535-797504CE2541}"/>
              </a:ext>
            </a:extLst>
          </p:cNvPr>
          <p:cNvSpPr>
            <a:spLocks noGrp="1"/>
          </p:cNvSpPr>
          <p:nvPr>
            <p:ph type="dgm" sz="quarter" idx="23"/>
          </p:nvPr>
        </p:nvSpPr>
        <p:spPr>
          <a:xfrm>
            <a:off x="509588" y="1675576"/>
            <a:ext cx="11137900" cy="4585524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6779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Text hervorgeh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ADC22FE7-3E8B-5D43-FF87-0E723E784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841705" y="1980352"/>
            <a:ext cx="105848" cy="3251790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76EEA576-ED49-0335-58F0-C15E43AC7F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150" y="1909763"/>
            <a:ext cx="8134145" cy="57943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de-DE" dirty="0"/>
              <a:t>Titel / Überschrift</a:t>
            </a:r>
            <a:endParaRPr lang="en-GB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148861F6-49D3-DBB1-2296-B061C71D1E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6150" y="2574806"/>
            <a:ext cx="8134144" cy="2677656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defRPr b="0"/>
            </a:lvl1pPr>
          </a:lstStyle>
          <a:p>
            <a:pPr indent="-285750">
              <a:lnSpc>
                <a:spcPct val="100000"/>
              </a:lnSpc>
            </a:pP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einfügen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Lorem ipsum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285750">
              <a:lnSpc>
                <a:spcPct val="100000"/>
              </a:lnSpc>
            </a:pP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4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</a:t>
            </a:r>
            <a:endParaRPr lang="en-GB" sz="24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421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3B8D857-77BB-AF95-A6D7-5600586A57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880" y="1605182"/>
            <a:ext cx="5267904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Titel Thema 1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C7682BAA-E653-F689-A908-146E9A09EE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562" y="2388235"/>
            <a:ext cx="5268277" cy="362648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Beispieltext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einfügen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00392020-D47E-FA13-F101-1674D52F6C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1605182"/>
            <a:ext cx="5267904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Titel Thema 2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B4CE4FF1-A9ED-AE62-1916-1DA07BE652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682" y="2388235"/>
            <a:ext cx="5268277" cy="362648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Beispieltext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einfügen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Lorem ipsum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dolor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sit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amet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consetetur</a:t>
            </a:r>
            <a:r>
              <a:rPr lang="en-GB" sz="2000" b="0" dirty="0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sz="2000" b="0" dirty="0" err="1">
                <a:solidFill>
                  <a:schemeClr val="bg2">
                    <a:lumMod val="10000"/>
                  </a:schemeClr>
                </a:solidFill>
                <a:ea typeface="SimSun" panose="02010600030101010101" pitchFamily="2" charset="-122"/>
                <a:cs typeface="Arial" panose="020B0604020202020204" pitchFamily="34" charset="0"/>
              </a:rPr>
              <a:t>sadipscing</a:t>
            </a:r>
            <a:endParaRPr lang="en-GB" sz="2000" b="0" dirty="0">
              <a:solidFill>
                <a:schemeClr val="bg2">
                  <a:lumMod val="10000"/>
                </a:schemeClr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66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Zwei Inhalte -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7FF6B5CC-E6EF-FFFB-615B-DE2A23F54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096485" y="762486"/>
            <a:ext cx="6095028" cy="6096000"/>
          </a:xfrm>
          <a:prstGeom prst="rect">
            <a:avLst/>
          </a:prstGeom>
          <a:solidFill>
            <a:srgbClr val="00519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3B8D857-77BB-AF95-A6D7-5600586A57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880" y="1605182"/>
            <a:ext cx="5267904" cy="42575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de-DE" dirty="0"/>
              <a:t>Titel Thema 1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CC900BB5-1C2C-042A-33D9-EC55779345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563" y="2387600"/>
            <a:ext cx="5268912" cy="362743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</p:txBody>
      </p:sp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00392020-D47E-FA13-F101-1674D52F6C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1605182"/>
            <a:ext cx="5267904" cy="42575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Titel Thema 2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A5D4B346-D122-3EC4-9FA3-99D37F4B99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000" y="2387600"/>
            <a:ext cx="5267325" cy="362743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4571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Zwei Inhalte -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sp>
        <p:nvSpPr>
          <p:cNvPr id="6" name="Foliennummernplatzhalter 8">
            <a:extLst>
              <a:ext uri="{FF2B5EF4-FFF2-40B4-BE49-F238E27FC236}">
                <a16:creationId xmlns:a16="http://schemas.microsoft.com/office/drawing/2014/main" id="{4F44FD0A-6E90-A99F-935C-03545312489B}"/>
              </a:ext>
            </a:extLst>
          </p:cNvPr>
          <p:cNvSpPr txBox="1">
            <a:spLocks/>
          </p:cNvSpPr>
          <p:nvPr userDrawn="1"/>
        </p:nvSpPr>
        <p:spPr>
          <a:xfrm>
            <a:off x="11470984" y="176038"/>
            <a:ext cx="4940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51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CD394DA-4B11-1545-B530-E2CCF3951CB8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4A7022-4031-2AE7-21A4-67525AAEB5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2734" y="1604190"/>
            <a:ext cx="5340386" cy="40163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de-DE" dirty="0">
                <a:cs typeface="Arial" panose="020B0604020202020204" pitchFamily="34" charset="0"/>
              </a:rPr>
              <a:t>Titel Thema 1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A1C6DD5D-7B04-92A6-D904-C2548745F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852" y="219991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29" name="Textplatzhalter 10">
            <a:extLst>
              <a:ext uri="{FF2B5EF4-FFF2-40B4-BE49-F238E27FC236}">
                <a16:creationId xmlns:a16="http://schemas.microsoft.com/office/drawing/2014/main" id="{9F3F57D5-4024-D52C-D1FA-D0E437C3BC4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3852" y="332767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31" name="Textplatzhalter 10">
            <a:extLst>
              <a:ext uri="{FF2B5EF4-FFF2-40B4-BE49-F238E27FC236}">
                <a16:creationId xmlns:a16="http://schemas.microsoft.com/office/drawing/2014/main" id="{83060476-3844-CE13-5ECC-310940543C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3852" y="445543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15726DEA-4F01-239D-793E-477E94027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7055" y="225905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E3F338C9-BB79-FC8A-0643-F7B0AE5FB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7055" y="338681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24">
            <a:extLst>
              <a:ext uri="{FF2B5EF4-FFF2-40B4-BE49-F238E27FC236}">
                <a16:creationId xmlns:a16="http://schemas.microsoft.com/office/drawing/2014/main" id="{477BE20D-1884-FDE3-DD78-9B43F2CCE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7055" y="451457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9896698-56EE-8BE9-4B8E-3FFED01834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2654" y="1604190"/>
            <a:ext cx="5340386" cy="4016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cs typeface="Arial" panose="020B0604020202020204" pitchFamily="34" charset="0"/>
              </a:rPr>
              <a:t>Titel Thema 2</a:t>
            </a:r>
          </a:p>
        </p:txBody>
      </p:sp>
      <p:sp>
        <p:nvSpPr>
          <p:cNvPr id="41" name="Textplatzhalter 10">
            <a:extLst>
              <a:ext uri="{FF2B5EF4-FFF2-40B4-BE49-F238E27FC236}">
                <a16:creationId xmlns:a16="http://schemas.microsoft.com/office/drawing/2014/main" id="{3BA08D77-4771-112C-7E32-9A161F7429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43772" y="219991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43" name="Textplatzhalter 10">
            <a:extLst>
              <a:ext uri="{FF2B5EF4-FFF2-40B4-BE49-F238E27FC236}">
                <a16:creationId xmlns:a16="http://schemas.microsoft.com/office/drawing/2014/main" id="{9D60FECE-6F3A-BA96-E70F-3442159A0D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3772" y="332767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45" name="Textplatzhalter 10">
            <a:extLst>
              <a:ext uri="{FF2B5EF4-FFF2-40B4-BE49-F238E27FC236}">
                <a16:creationId xmlns:a16="http://schemas.microsoft.com/office/drawing/2014/main" id="{51045DCD-6631-9F67-4590-BB8410CC3D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3772" y="4455436"/>
            <a:ext cx="5079268" cy="71258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 lvl="0"/>
            <a:r>
              <a:rPr lang="de-DE" dirty="0"/>
              <a:t>Beispieltext einfügen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40" name="Freeform 24">
            <a:extLst>
              <a:ext uri="{FF2B5EF4-FFF2-40B4-BE49-F238E27FC236}">
                <a16:creationId xmlns:a16="http://schemas.microsoft.com/office/drawing/2014/main" id="{03B70194-4A6B-FB8B-F2A3-E86EF651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46975" y="225905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24">
            <a:extLst>
              <a:ext uri="{FF2B5EF4-FFF2-40B4-BE49-F238E27FC236}">
                <a16:creationId xmlns:a16="http://schemas.microsoft.com/office/drawing/2014/main" id="{A45EB7B6-F482-5DB0-7173-87CAF3E80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46975" y="338681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reeform 24">
            <a:extLst>
              <a:ext uri="{FF2B5EF4-FFF2-40B4-BE49-F238E27FC236}">
                <a16:creationId xmlns:a16="http://schemas.microsoft.com/office/drawing/2014/main" id="{D1D867E2-1C90-1F21-9CAF-752780216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46975" y="4514570"/>
            <a:ext cx="87177" cy="594316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212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Zwei Inhalte - Text hervorgeh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EBD6A5-1BD5-CEDD-D4FA-2FA096469B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94423" y="1604190"/>
            <a:ext cx="4250335" cy="40163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DE" dirty="0">
                <a:cs typeface="Arial" panose="020B0604020202020204" pitchFamily="34" charset="0"/>
              </a:rPr>
              <a:t>Titel Thema 1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06435F7B-9C9A-E890-493B-B7239F6EC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4423" y="2220235"/>
            <a:ext cx="4250335" cy="32733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Beispieltext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Lorem ipsum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</a:t>
            </a:r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</a:t>
            </a:r>
            <a:endParaRPr lang="en-GB" sz="20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CDDD1113-05C2-A7DA-97C9-5BFB12B82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1102234" y="2221479"/>
            <a:ext cx="105848" cy="3251790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17B0AF6C-BFE0-F1A2-4241-98EC84FAA6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40183" y="2220235"/>
            <a:ext cx="4250335" cy="327335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Beispieltext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Lorem ipsum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sadips</a:t>
            </a:r>
            <a:endParaRPr lang="en-GB" sz="2000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</a:t>
            </a:r>
            <a:endParaRPr lang="en-GB" sz="20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platzhalter 2">
            <a:extLst>
              <a:ext uri="{FF2B5EF4-FFF2-40B4-BE49-F238E27FC236}">
                <a16:creationId xmlns:a16="http://schemas.microsoft.com/office/drawing/2014/main" id="{6597215E-74B9-9B5F-CB66-0AB9547E64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0183" y="1604190"/>
            <a:ext cx="4250335" cy="4016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cs typeface="Arial" panose="020B0604020202020204" pitchFamily="34" charset="0"/>
              </a:rPr>
              <a:t>Titel Thema 2</a:t>
            </a:r>
          </a:p>
        </p:txBody>
      </p:sp>
      <p:sp>
        <p:nvSpPr>
          <p:cNvPr id="23" name="Freeform 24">
            <a:extLst>
              <a:ext uri="{FF2B5EF4-FFF2-40B4-BE49-F238E27FC236}">
                <a16:creationId xmlns:a16="http://schemas.microsoft.com/office/drawing/2014/main" id="{EAC1A2A1-6EE4-DA5D-C637-F36CDF1B3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547994" y="2221479"/>
            <a:ext cx="105848" cy="3251790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82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Drei Inhalte - Text hervorgeh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platzhalter 2">
            <a:extLst>
              <a:ext uri="{FF2B5EF4-FFF2-40B4-BE49-F238E27FC236}">
                <a16:creationId xmlns:a16="http://schemas.microsoft.com/office/drawing/2014/main" id="{5CC2DE90-5B52-559C-9AAE-383468422D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3180" y="1604190"/>
            <a:ext cx="2966381" cy="40163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DE" dirty="0">
                <a:cs typeface="Arial" panose="020B0604020202020204" pitchFamily="34" charset="0"/>
              </a:rPr>
              <a:t>Titel Thema 1</a:t>
            </a:r>
          </a:p>
        </p:txBody>
      </p:sp>
      <p:sp>
        <p:nvSpPr>
          <p:cNvPr id="18" name="Textplatzhalter 10">
            <a:extLst>
              <a:ext uri="{FF2B5EF4-FFF2-40B4-BE49-F238E27FC236}">
                <a16:creationId xmlns:a16="http://schemas.microsoft.com/office/drawing/2014/main" id="{FFBD9045-542C-92EA-0353-B3CA15CF8B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735" y="2220235"/>
            <a:ext cx="2966381" cy="340134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Beispieltext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Lorem ipsum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labore et dolore</a:t>
            </a: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B414B288-CA75-6D57-EDAC-36AC47505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33763" y="2201159"/>
            <a:ext cx="104383" cy="347787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platzhalter 2">
            <a:extLst>
              <a:ext uri="{FF2B5EF4-FFF2-40B4-BE49-F238E27FC236}">
                <a16:creationId xmlns:a16="http://schemas.microsoft.com/office/drawing/2014/main" id="{CF0DEB9A-E7C6-2DB8-8B37-2950292CB2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21100" y="1604190"/>
            <a:ext cx="2966381" cy="40163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Thema 2</a:t>
            </a:r>
          </a:p>
        </p:txBody>
      </p:sp>
      <p:sp>
        <p:nvSpPr>
          <p:cNvPr id="28" name="Textplatzhalter 10">
            <a:extLst>
              <a:ext uri="{FF2B5EF4-FFF2-40B4-BE49-F238E27FC236}">
                <a16:creationId xmlns:a16="http://schemas.microsoft.com/office/drawing/2014/main" id="{644EA4AD-1857-913C-2243-53573C0715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8655" y="2220235"/>
            <a:ext cx="2966381" cy="340134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Beispieltext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Lorem ipsum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labore et dolore</a:t>
            </a: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1072487D-ED1D-D6D5-C116-8327A6B6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311683" y="2201159"/>
            <a:ext cx="104383" cy="347787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platzhalter 2">
            <a:extLst>
              <a:ext uri="{FF2B5EF4-FFF2-40B4-BE49-F238E27FC236}">
                <a16:creationId xmlns:a16="http://schemas.microsoft.com/office/drawing/2014/main" id="{31F3F9F0-BBE1-E1AD-0FC4-EB3CD1191E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9020" y="1604190"/>
            <a:ext cx="2966381" cy="40163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dirty="0">
                <a:cs typeface="Arial" panose="020B0604020202020204" pitchFamily="34" charset="0"/>
              </a:rPr>
              <a:t>Titel Thema 3</a:t>
            </a:r>
          </a:p>
        </p:txBody>
      </p:sp>
      <p:sp>
        <p:nvSpPr>
          <p:cNvPr id="34" name="Textplatzhalter 10">
            <a:extLst>
              <a:ext uri="{FF2B5EF4-FFF2-40B4-BE49-F238E27FC236}">
                <a16:creationId xmlns:a16="http://schemas.microsoft.com/office/drawing/2014/main" id="{89855491-D3BB-8317-AD22-4229C68A30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6575" y="2220235"/>
            <a:ext cx="2966381" cy="340134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 b="0"/>
            </a:lvl1pPr>
          </a:lstStyle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Beispieltext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Lorem ipsum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consetetur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sadip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scing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nonumy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eirmod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invidunt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labore et dolore</a:t>
            </a:r>
          </a:p>
          <a:p>
            <a:pPr>
              <a:lnSpc>
                <a:spcPct val="100000"/>
              </a:lnSpc>
            </a:pP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aliquyam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voluptua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accusam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</a:t>
            </a: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et </a:t>
            </a: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endParaRPr lang="en-GB" sz="200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noProof="0" dirty="0" err="1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rebum</a:t>
            </a:r>
            <a:r>
              <a:rPr lang="en-GB" sz="2000" noProof="0" dirty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b="1" noProof="0" dirty="0">
              <a:solidFill>
                <a:srgbClr val="0051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 24">
            <a:extLst>
              <a:ext uri="{FF2B5EF4-FFF2-40B4-BE49-F238E27FC236}">
                <a16:creationId xmlns:a16="http://schemas.microsoft.com/office/drawing/2014/main" id="{4049EAC8-5FDA-47AF-8546-2B6C69C2D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7989603" y="2201159"/>
            <a:ext cx="104383" cy="3477874"/>
          </a:xfrm>
          <a:custGeom>
            <a:avLst/>
            <a:gdLst>
              <a:gd name="connsiteX0" fmla="*/ 0 w 9144000"/>
              <a:gd name="connsiteY0" fmla="*/ 0 h 3257550"/>
              <a:gd name="connsiteX1" fmla="*/ 9144000 w 9144000"/>
              <a:gd name="connsiteY1" fmla="*/ 0 h 3257550"/>
              <a:gd name="connsiteX2" fmla="*/ 9144000 w 9144000"/>
              <a:gd name="connsiteY2" fmla="*/ 3257550 h 3257550"/>
              <a:gd name="connsiteX3" fmla="*/ 0 w 914400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257550">
                <a:moveTo>
                  <a:pt x="0" y="0"/>
                </a:moveTo>
                <a:lnTo>
                  <a:pt x="9144000" y="0"/>
                </a:lnTo>
                <a:lnTo>
                  <a:pt x="9144000" y="3257550"/>
                </a:lnTo>
                <a:lnTo>
                  <a:pt x="0" y="3257550"/>
                </a:lnTo>
                <a:close/>
              </a:path>
            </a:pathLst>
          </a:custGeom>
          <a:solidFill>
            <a:srgbClr val="D4E5F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GB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80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E3D49831-CE28-C33A-94E1-9DA2338CE9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2026" y="2450320"/>
            <a:ext cx="4161684" cy="1332654"/>
          </a:xfrm>
        </p:spPr>
        <p:txBody>
          <a:bodyPr>
            <a:noAutofit/>
          </a:bodyPr>
          <a:lstStyle>
            <a:lvl1pPr>
              <a:defRPr sz="4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</a:t>
            </a:r>
            <a:br>
              <a:rPr lang="de-DE" dirty="0"/>
            </a:br>
            <a:r>
              <a:rPr lang="de-DE" dirty="0"/>
              <a:t>Präsentation</a:t>
            </a:r>
            <a:endParaRPr lang="en-GB" dirty="0"/>
          </a:p>
        </p:txBody>
      </p:sp>
      <p:sp>
        <p:nvSpPr>
          <p:cNvPr id="14" name="Textplatzhalter 1">
            <a:extLst>
              <a:ext uri="{FF2B5EF4-FFF2-40B4-BE49-F238E27FC236}">
                <a16:creationId xmlns:a16="http://schemas.microsoft.com/office/drawing/2014/main" id="{184E2845-F046-E915-5C60-23004E5B3E6B}"/>
              </a:ext>
            </a:extLst>
          </p:cNvPr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7462026" y="3889965"/>
            <a:ext cx="4268420" cy="48460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4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b="0" dirty="0" err="1">
                <a:latin typeface="+mn-lt"/>
              </a:rPr>
              <a:t>Untertitel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hinzufügen</a:t>
            </a:r>
            <a:endParaRPr lang="en-GB" b="0" dirty="0">
              <a:latin typeface="+mn-lt"/>
            </a:endParaRPr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84007150-83E5-1269-70A2-6E57BEF6008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62026" y="4707260"/>
            <a:ext cx="4268420" cy="319771"/>
          </a:xfrm>
        </p:spPr>
        <p:txBody>
          <a:bodyPr>
            <a:noAutofit/>
          </a:bodyPr>
          <a:lstStyle>
            <a:lvl1pPr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b="0">
                <a:latin typeface="+mn-lt"/>
              </a:rPr>
              <a:t>Mastertextformat bearbeiten</a:t>
            </a: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860D6D26-6272-5446-91B5-4BB887075A4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62026" y="5268297"/>
            <a:ext cx="4268420" cy="319771"/>
          </a:xfrm>
        </p:spPr>
        <p:txBody>
          <a:bodyPr>
            <a:noAutofit/>
          </a:bodyPr>
          <a:lstStyle>
            <a:lvl1pPr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b="0">
                <a:latin typeface="+mn-lt"/>
              </a:rPr>
              <a:t>Mastertextformat bearbeiten</a:t>
            </a: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11008A02-938A-A5FA-D865-AFDD07E33B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633930" y="-3149515"/>
            <a:ext cx="11557373" cy="11557372"/>
          </a:xfrm>
          <a:prstGeom prst="ellipse">
            <a:avLst/>
          </a:prstGeom>
        </p:spPr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 dirty="0"/>
          </a:p>
        </p:txBody>
      </p:sp>
      <p:pic>
        <p:nvPicPr>
          <p:cNvPr id="13" name="Grafik 12" descr="Logo der Deutschen Forschungsgemeinschaft">
            <a:extLst>
              <a:ext uri="{FF2B5EF4-FFF2-40B4-BE49-F238E27FC236}">
                <a16:creationId xmlns:a16="http://schemas.microsoft.com/office/drawing/2014/main" id="{FA13E8F6-44B3-2577-EE6A-CA408E661D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1224" y="6358681"/>
            <a:ext cx="1796461" cy="319770"/>
          </a:xfrm>
          <a:prstGeom prst="rect">
            <a:avLst/>
          </a:prstGeom>
        </p:spPr>
      </p:pic>
      <p:sp>
        <p:nvSpPr>
          <p:cNvPr id="15" name="Datumsplatzhalter 14">
            <a:extLst>
              <a:ext uri="{FF2B5EF4-FFF2-40B4-BE49-F238E27FC236}">
                <a16:creationId xmlns:a16="http://schemas.microsoft.com/office/drawing/2014/main" id="{03731427-CE21-D03B-2846-6EE63D732F6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180243" y="179549"/>
            <a:ext cx="2743200" cy="365125"/>
          </a:xfrm>
        </p:spPr>
        <p:txBody>
          <a:bodyPr/>
          <a:lstStyle>
            <a:lvl1pPr algn="r">
              <a:defRPr>
                <a:solidFill>
                  <a:srgbClr val="00519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AA2DDB8B-C81D-7245-840C-195AA572B4B4}" type="datetime1">
              <a:rPr lang="de-DE" smtClean="0"/>
              <a:pPr/>
              <a:t>10.09.2026</a:t>
            </a:fld>
            <a:endParaRPr lang="en-GB" dirty="0"/>
          </a:p>
        </p:txBody>
      </p:sp>
      <p:pic>
        <p:nvPicPr>
          <p:cNvPr id="6" name="Bild 9">
            <a:extLst>
              <a:ext uri="{FF2B5EF4-FFF2-40B4-BE49-F238E27FC236}">
                <a16:creationId xmlns:a16="http://schemas.microsoft.com/office/drawing/2014/main" id="{3BE24587-FA70-37BF-A4CE-D2644AA63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8792234" y="3299931"/>
            <a:ext cx="6894413" cy="2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6075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5">
            <a:extLst>
              <a:ext uri="{FF2B5EF4-FFF2-40B4-BE49-F238E27FC236}">
                <a16:creationId xmlns:a16="http://schemas.microsoft.com/office/drawing/2014/main" id="{CA7924AD-2E4C-F88A-CDDF-5D128A1649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9263" y="948615"/>
            <a:ext cx="5154612" cy="582612"/>
          </a:xfrm>
        </p:spPr>
        <p:txBody>
          <a:bodyPr>
            <a:no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Inhalt</a:t>
            </a:r>
            <a:endParaRPr lang="en-GB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2023D693-F98D-7B59-5E02-F9BA0F35C1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29680" y="2451842"/>
            <a:ext cx="5906107" cy="3735202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+mj-lt"/>
              <a:buNone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dirty="0"/>
              <a:t>Kapitel – </a:t>
            </a:r>
            <a:r>
              <a:rPr lang="de-DE" dirty="0" err="1"/>
              <a:t>Lorem</a:t>
            </a:r>
            <a:r>
              <a:rPr lang="de-DE" dirty="0"/>
              <a:t> Ipsum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dirty="0"/>
          </a:p>
          <a:p>
            <a:pPr lvl="0"/>
            <a:endParaRPr lang="de-DE" dirty="0"/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F6533C78-CD59-3067-0C92-3897616CA78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1827697" y="-5429250"/>
            <a:ext cx="16178607" cy="16178605"/>
          </a:xfrm>
          <a:prstGeom prst="ellipse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806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- Abschnitsüberschrift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3">
            <a:extLst>
              <a:ext uri="{FF2B5EF4-FFF2-40B4-BE49-F238E27FC236}">
                <a16:creationId xmlns:a16="http://schemas.microsoft.com/office/drawing/2014/main" id="{EE211E69-2FB9-42E5-E03A-5EFA07479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8C5723C-B01B-CCB7-E0EB-95C278DA7F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5438289"/>
            <a:ext cx="12192000" cy="1423987"/>
          </a:xfrm>
          <a:solidFill>
            <a:schemeClr val="bg1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88364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- Le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AEF1B-88AA-0103-6D8C-84F64F3266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7013" y="160841"/>
            <a:ext cx="8757961" cy="39552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Zwischentitel einfügen</a:t>
            </a:r>
          </a:p>
        </p:txBody>
      </p:sp>
      <p:pic>
        <p:nvPicPr>
          <p:cNvPr id="5" name="Bild 9">
            <a:extLst>
              <a:ext uri="{FF2B5EF4-FFF2-40B4-BE49-F238E27FC236}">
                <a16:creationId xmlns:a16="http://schemas.microsoft.com/office/drawing/2014/main" id="{07D1D2EB-591E-3233-2090-4936F8051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92401"/>
            <a:ext cx="12192000" cy="7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73450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C76BB442-929C-DCA7-DA42-0B044244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8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DFG </a:t>
            </a:r>
            <a:r>
              <a:rPr lang="de-DE" dirty="0" err="1"/>
              <a:t>Presentation</a:t>
            </a:r>
            <a:r>
              <a:rPr lang="de-DE" dirty="0"/>
              <a:t> Master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4746E1-5184-82CB-23C2-5001D42A3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100242"/>
            <a:ext cx="10515600" cy="240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6C9F414-D1AA-1A45-6DB3-4364D5BD0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369C2A-8C72-DA46-88C2-804C4CF82FBF}" type="datetime1">
              <a:rPr lang="de-DE" smtClean="0"/>
              <a:pPr/>
              <a:t>10.09.2026</a:t>
            </a:fld>
            <a:endParaRPr lang="en-GB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2810B48-63D0-00BC-A10F-1411DC9A5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CD394DA-4B11-1545-B530-E2CCF3951CB8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10F64AF-CCC4-0B2C-5B8B-6AD581309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70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4" r:id="rId5"/>
    <p:sldLayoutId id="2147483715" r:id="rId6"/>
    <p:sldLayoutId id="2147483716" r:id="rId7"/>
    <p:sldLayoutId id="2147483706" r:id="rId8"/>
    <p:sldLayoutId id="2147483707" r:id="rId9"/>
    <p:sldLayoutId id="2147483708" r:id="rId10"/>
    <p:sldLayoutId id="2147483717" r:id="rId11"/>
    <p:sldLayoutId id="2147483704" r:id="rId12"/>
    <p:sldLayoutId id="2147483705" r:id="rId13"/>
    <p:sldLayoutId id="2147483698" r:id="rId14"/>
    <p:sldLayoutId id="2147483699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21" r:id="rId21"/>
    <p:sldLayoutId id="2147483720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  <p:sldLayoutId id="2147483728" r:id="rId29"/>
    <p:sldLayoutId id="2147483718" r:id="rId30"/>
    <p:sldLayoutId id="2147483719" r:id="rId31"/>
    <p:sldLayoutId id="2147483729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49" r:id="rId39"/>
    <p:sldLayoutId id="2147483671" r:id="rId40"/>
    <p:sldLayoutId id="2147483691" r:id="rId41"/>
    <p:sldLayoutId id="2147483655" r:id="rId4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fg.de/de/foerderung/foerdermoeglichkeiten/laender-regionen/netzwerke/biodiversa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4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>
            <a:extLst>
              <a:ext uri="{FF2B5EF4-FFF2-40B4-BE49-F238E27FC236}">
                <a16:creationId xmlns:a16="http://schemas.microsoft.com/office/drawing/2014/main" id="{675385AC-8166-0FE4-2FB0-A33D43772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64" y="2450320"/>
            <a:ext cx="10921746" cy="1332654"/>
          </a:xfrm>
        </p:spPr>
        <p:txBody>
          <a:bodyPr/>
          <a:lstStyle/>
          <a:p>
            <a:r>
              <a:rPr lang="en-GB" dirty="0" err="1">
                <a:solidFill>
                  <a:srgbClr val="000000"/>
                </a:solidFill>
              </a:rPr>
              <a:t>BiodivFuture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Untertitel">
            <a:extLst>
              <a:ext uri="{FF2B5EF4-FFF2-40B4-BE49-F238E27FC236}">
                <a16:creationId xmlns:a16="http://schemas.microsoft.com/office/drawing/2014/main" id="{606A4342-CC2C-A8F2-8F2B-1F8DA041690C}"/>
              </a:ext>
            </a:extLst>
          </p:cNvPr>
          <p:cNvSpPr txBox="1">
            <a:spLocks/>
          </p:cNvSpPr>
          <p:nvPr/>
        </p:nvSpPr>
        <p:spPr>
          <a:xfrm>
            <a:off x="701964" y="3865887"/>
            <a:ext cx="10253419" cy="3197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0" dirty="0">
                <a:solidFill>
                  <a:srgbClr val="000000"/>
                </a:solidFill>
                <a:latin typeface="+mn-lt"/>
              </a:rPr>
              <a:t>Funding Organisation Rules / Germany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08AA83-6C50-B398-222A-5152FBC3746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02715" y="5371782"/>
            <a:ext cx="3837945" cy="1247005"/>
          </a:xfrm>
        </p:spPr>
        <p:txBody>
          <a:bodyPr>
            <a:noAutofit/>
          </a:bodyPr>
          <a:lstStyle/>
          <a:p>
            <a:r>
              <a:rPr lang="en-GB" sz="1800" b="0" dirty="0">
                <a:solidFill>
                  <a:srgbClr val="000000"/>
                </a:solidFill>
              </a:rPr>
              <a:t>Gaby Rerig, DFG                   </a:t>
            </a:r>
            <a:r>
              <a:rPr lang="en-GB" sz="1800" b="0" dirty="0">
                <a:solidFill>
                  <a:srgbClr val="000000"/>
                </a:solidFill>
                <a:latin typeface="+mn-lt"/>
              </a:rPr>
              <a:t>Saskia Wohlgemuth, </a:t>
            </a:r>
            <a:r>
              <a:rPr lang="en-GB" sz="1800" b="0" dirty="0" err="1">
                <a:solidFill>
                  <a:srgbClr val="000000"/>
                </a:solidFill>
                <a:latin typeface="+mn-lt"/>
              </a:rPr>
              <a:t>PtJ</a:t>
            </a:r>
            <a:r>
              <a:rPr lang="en-GB" sz="1800" b="0" dirty="0">
                <a:solidFill>
                  <a:srgbClr val="000000"/>
                </a:solidFill>
                <a:latin typeface="+mn-lt"/>
              </a:rPr>
              <a:t> (BMFTR)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EDE8C1A-3D1B-4F57-AE66-FED9CF68991A}"/>
              </a:ext>
            </a:extLst>
          </p:cNvPr>
          <p:cNvSpPr txBox="1"/>
          <p:nvPr/>
        </p:nvSpPr>
        <p:spPr>
          <a:xfrm>
            <a:off x="701964" y="5295950"/>
            <a:ext cx="460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Biodiversa+ Webinar </a:t>
            </a:r>
          </a:p>
          <a:p>
            <a:r>
              <a:rPr lang="de-DE" dirty="0">
                <a:solidFill>
                  <a:srgbClr val="000000"/>
                </a:solidFill>
              </a:rPr>
              <a:t>10. September 2026</a:t>
            </a:r>
          </a:p>
        </p:txBody>
      </p:sp>
      <p:pic>
        <p:nvPicPr>
          <p:cNvPr id="7" name="Grafik 6" descr="C:\Users\rerig\AppData\Local\Microsoft\Windows\INetCache\Content.Word\dfg_logo_schriftzug_blau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649" y="3857037"/>
            <a:ext cx="1952578" cy="232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O:\Fachkommunikation\CorporateDesign\BMFTR\Logos\ohne_Zusatz\Englisch\BMFTR_en_CMYK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444" y="4241487"/>
            <a:ext cx="2111969" cy="105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 descr="C:\Users\endersr\Downloads\Logo_PtJ_Extern\PtJ_Logo_Horizontal_1C_Schutzzone_CMYK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649" y="5162398"/>
            <a:ext cx="1342514" cy="570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 descr="O:\Fachkommunikation\CorporateDesign\Biodiversa+\Biodiversa+_Logo_CMYK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552" y="383123"/>
            <a:ext cx="2742243" cy="1118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15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A43113D-B6AE-490A-AE41-E6BF80493D65}"/>
              </a:ext>
            </a:extLst>
          </p:cNvPr>
          <p:cNvSpPr txBox="1"/>
          <p:nvPr/>
        </p:nvSpPr>
        <p:spPr>
          <a:xfrm>
            <a:off x="544947" y="304798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0000"/>
                </a:solidFill>
              </a:rPr>
              <a:t>German </a:t>
            </a:r>
            <a:r>
              <a:rPr lang="de-DE" sz="2800" b="1" dirty="0" err="1">
                <a:solidFill>
                  <a:srgbClr val="000000"/>
                </a:solidFill>
              </a:rPr>
              <a:t>Funding</a:t>
            </a:r>
            <a:r>
              <a:rPr lang="de-DE" sz="2800" b="1" dirty="0">
                <a:solidFill>
                  <a:srgbClr val="000000"/>
                </a:solidFill>
              </a:rPr>
              <a:t> / National </a:t>
            </a:r>
            <a:r>
              <a:rPr lang="de-DE" sz="2800" b="1" dirty="0" err="1">
                <a:solidFill>
                  <a:srgbClr val="000000"/>
                </a:solidFill>
              </a:rPr>
              <a:t>Contact</a:t>
            </a:r>
            <a:r>
              <a:rPr lang="de-DE" sz="2800" b="1" dirty="0">
                <a:solidFill>
                  <a:srgbClr val="000000"/>
                </a:solidFill>
              </a:rPr>
              <a:t> Points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20813"/>
              </p:ext>
            </p:extLst>
          </p:nvPr>
        </p:nvGraphicFramePr>
        <p:xfrm>
          <a:off x="544947" y="1080392"/>
          <a:ext cx="10534708" cy="520352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358833">
                  <a:extLst>
                    <a:ext uri="{9D8B030D-6E8A-4147-A177-3AD203B41FA5}">
                      <a16:colId xmlns:a16="http://schemas.microsoft.com/office/drawing/2014/main" val="114173274"/>
                    </a:ext>
                  </a:extLst>
                </a:gridCol>
                <a:gridCol w="1831326">
                  <a:extLst>
                    <a:ext uri="{9D8B030D-6E8A-4147-A177-3AD203B41FA5}">
                      <a16:colId xmlns:a16="http://schemas.microsoft.com/office/drawing/2014/main" val="2803895987"/>
                    </a:ext>
                  </a:extLst>
                </a:gridCol>
                <a:gridCol w="1692458">
                  <a:extLst>
                    <a:ext uri="{9D8B030D-6E8A-4147-A177-3AD203B41FA5}">
                      <a16:colId xmlns:a16="http://schemas.microsoft.com/office/drawing/2014/main" val="3244442158"/>
                    </a:ext>
                  </a:extLst>
                </a:gridCol>
                <a:gridCol w="4652091">
                  <a:extLst>
                    <a:ext uri="{9D8B030D-6E8A-4147-A177-3AD203B41FA5}">
                      <a16:colId xmlns:a16="http://schemas.microsoft.com/office/drawing/2014/main" val="4082768965"/>
                    </a:ext>
                  </a:extLst>
                </a:gridCol>
              </a:tblGrid>
              <a:tr h="387681">
                <a:tc>
                  <a:txBody>
                    <a:bodyPr/>
                    <a:lstStyle/>
                    <a:p>
                      <a:pPr algn="l"/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Förderorganisation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Administration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Kontakt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128120"/>
                  </a:ext>
                </a:extLst>
              </a:tr>
              <a:tr h="426005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Bundesministerium für Forschung, Technologie und Raumfahrt - BMFTR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Projektträger Jülich - </a:t>
                      </a:r>
                      <a:r>
                        <a:rPr lang="de-DE" sz="1600" dirty="0" err="1">
                          <a:solidFill>
                            <a:sysClr val="windowText" lastClr="000000"/>
                          </a:solidFill>
                        </a:rPr>
                        <a:t>PtJ</a:t>
                      </a:r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2 Mio. Euro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Saskia Wohlgemuth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+49 30 20199-3312</a:t>
                      </a:r>
                    </a:p>
                    <a:p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Stefanie Pietsch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+49 30 20199-3152</a:t>
                      </a:r>
                    </a:p>
                    <a:p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ptj-biodiversa@fz-juelich.de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767874"/>
                  </a:ext>
                </a:extLst>
              </a:tr>
              <a:tr h="426005">
                <a:tc gridSpan="2"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Deutsche Forschungsgemeinschaft - DFG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1,5 Mio. Euro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Gaby Rerig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+49 228 885-2406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gaby.rerig@dfg.de</a:t>
                      </a:r>
                    </a:p>
                    <a:p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Tanja Zdebel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+49 228 885-3105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tanja.zdebel@dfg.de</a:t>
                      </a:r>
                    </a:p>
                    <a:p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Stephanie Saal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+49 228 885-2918</a:t>
                      </a:r>
                    </a:p>
                    <a:p>
                      <a:r>
                        <a:rPr lang="de-DE" sz="1600" dirty="0">
                          <a:solidFill>
                            <a:sysClr val="windowText" lastClr="000000"/>
                          </a:solidFill>
                        </a:rPr>
                        <a:t>stephanie.saal@dfg.de</a:t>
                      </a:r>
                    </a:p>
                    <a:p>
                      <a:endParaRPr lang="de-DE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414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52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A43113D-B6AE-490A-AE41-E6BF80493D65}"/>
              </a:ext>
            </a:extLst>
          </p:cNvPr>
          <p:cNvSpPr txBox="1"/>
          <p:nvPr/>
        </p:nvSpPr>
        <p:spPr>
          <a:xfrm>
            <a:off x="544947" y="304798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0000"/>
                </a:solidFill>
              </a:rPr>
              <a:t>Zeitschiene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611687" y="3888504"/>
            <a:ext cx="3087149" cy="1477328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9999"/>
                </a:solidFill>
              </a:rPr>
              <a:t>EPSS Plattform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</p:txBody>
      </p:sp>
      <p:sp>
        <p:nvSpPr>
          <p:cNvPr id="8" name="Pfeil nach rechts 7"/>
          <p:cNvSpPr/>
          <p:nvPr/>
        </p:nvSpPr>
        <p:spPr>
          <a:xfrm rot="5400000">
            <a:off x="3934261" y="3085331"/>
            <a:ext cx="584609" cy="807029"/>
          </a:xfrm>
          <a:prstGeom prst="rightArrow">
            <a:avLst/>
          </a:prstGeom>
          <a:solidFill>
            <a:srgbClr val="009999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Pfeil nach rechts 8"/>
          <p:cNvSpPr/>
          <p:nvPr/>
        </p:nvSpPr>
        <p:spPr>
          <a:xfrm rot="5400000">
            <a:off x="7111797" y="3085330"/>
            <a:ext cx="584609" cy="807029"/>
          </a:xfrm>
          <a:prstGeom prst="rightArrow">
            <a:avLst/>
          </a:prstGeom>
          <a:solidFill>
            <a:srgbClr val="009999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070328" y="3895191"/>
            <a:ext cx="2470318" cy="1477328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9999"/>
                </a:solidFill>
              </a:rPr>
              <a:t>EPSS Plattform </a:t>
            </a:r>
            <a:r>
              <a:rPr lang="de-DE" dirty="0">
                <a:solidFill>
                  <a:srgbClr val="009999"/>
                </a:solidFill>
              </a:rPr>
              <a:t>&amp;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9999"/>
                </a:solidFill>
              </a:rPr>
              <a:t>elan-Portal der DFG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9999"/>
              </a:solidFill>
            </a:endParaRPr>
          </a:p>
        </p:txBody>
      </p:sp>
      <p:sp>
        <p:nvSpPr>
          <p:cNvPr id="12" name="Pfeil nach unten 11"/>
          <p:cNvSpPr/>
          <p:nvPr/>
        </p:nvSpPr>
        <p:spPr>
          <a:xfrm rot="10800000">
            <a:off x="5497498" y="1212589"/>
            <a:ext cx="696286" cy="414073"/>
          </a:xfrm>
          <a:prstGeom prst="downArrow">
            <a:avLst/>
          </a:prstGeom>
          <a:solidFill>
            <a:srgbClr val="99CC00"/>
          </a:solidFill>
          <a:ln>
            <a:solidFill>
              <a:srgbClr val="99CC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rgbClr val="00519E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331" y="1212589"/>
            <a:ext cx="743776" cy="432854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4906635" y="772029"/>
            <a:ext cx="2327384" cy="369332"/>
          </a:xfrm>
          <a:prstGeom prst="rect">
            <a:avLst/>
          </a:prstGeom>
          <a:noFill/>
          <a:ln>
            <a:solidFill>
              <a:srgbClr val="99CC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99CC00"/>
                </a:solidFill>
              </a:rPr>
              <a:t>Externe Evaluation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053905" y="780432"/>
            <a:ext cx="2401487" cy="369332"/>
          </a:xfrm>
          <a:prstGeom prst="rect">
            <a:avLst/>
          </a:prstGeom>
          <a:noFill/>
          <a:ln>
            <a:solidFill>
              <a:srgbClr val="99CC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99CC00"/>
                </a:solidFill>
              </a:rPr>
              <a:t>Externe Evaluation</a:t>
            </a:r>
          </a:p>
        </p:txBody>
      </p:sp>
      <p:sp>
        <p:nvSpPr>
          <p:cNvPr id="16" name="Pfeil nach rechts 15"/>
          <p:cNvSpPr/>
          <p:nvPr/>
        </p:nvSpPr>
        <p:spPr>
          <a:xfrm rot="5400000">
            <a:off x="9268686" y="3085331"/>
            <a:ext cx="584609" cy="807029"/>
          </a:xfrm>
          <a:prstGeom prst="rightArrow">
            <a:avLst/>
          </a:prstGeom>
          <a:solidFill>
            <a:srgbClr val="009999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8692332" y="3895191"/>
            <a:ext cx="2627374" cy="1477328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9999"/>
                </a:solidFill>
              </a:rPr>
              <a:t>Easy online Portal des Bundes</a:t>
            </a:r>
          </a:p>
          <a:p>
            <a:endParaRPr lang="de-DE" b="1" dirty="0">
              <a:solidFill>
                <a:srgbClr val="009999"/>
              </a:solidFill>
            </a:endParaRPr>
          </a:p>
          <a:p>
            <a:pPr marL="268288"/>
            <a:r>
              <a:rPr lang="de-DE" dirty="0">
                <a:solidFill>
                  <a:srgbClr val="009999"/>
                </a:solidFill>
              </a:rPr>
              <a:t>BMFTR Anträge nur nach Aufforderung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2F107B4-5637-4DA8-B43D-1C2376001699}"/>
              </a:ext>
            </a:extLst>
          </p:cNvPr>
          <p:cNvSpPr txBox="1"/>
          <p:nvPr/>
        </p:nvSpPr>
        <p:spPr>
          <a:xfrm>
            <a:off x="3441064" y="6072984"/>
            <a:ext cx="1329651" cy="646331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solidFill>
                  <a:srgbClr val="009999"/>
                </a:solidFill>
              </a:rPr>
              <a:t>Eligibility</a:t>
            </a:r>
            <a:r>
              <a:rPr lang="de-DE" b="1" dirty="0">
                <a:solidFill>
                  <a:srgbClr val="009999"/>
                </a:solidFill>
              </a:rPr>
              <a:t> Check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A8F464D-4ED6-4F77-9865-637BC02E5936}"/>
              </a:ext>
            </a:extLst>
          </p:cNvPr>
          <p:cNvSpPr txBox="1"/>
          <p:nvPr/>
        </p:nvSpPr>
        <p:spPr>
          <a:xfrm>
            <a:off x="6742729" y="6059126"/>
            <a:ext cx="1329651" cy="646331"/>
          </a:xfrm>
          <a:prstGeom prst="rect">
            <a:avLst/>
          </a:prstGeom>
          <a:noFill/>
          <a:ln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solidFill>
                  <a:srgbClr val="009999"/>
                </a:solidFill>
              </a:rPr>
              <a:t>Eligibility</a:t>
            </a:r>
            <a:r>
              <a:rPr lang="de-DE" b="1" dirty="0">
                <a:solidFill>
                  <a:srgbClr val="009999"/>
                </a:solidFill>
              </a:rPr>
              <a:t> Check</a:t>
            </a:r>
          </a:p>
        </p:txBody>
      </p:sp>
      <p:sp>
        <p:nvSpPr>
          <p:cNvPr id="22" name="Pfeil nach rechts 7">
            <a:extLst>
              <a:ext uri="{FF2B5EF4-FFF2-40B4-BE49-F238E27FC236}">
                <a16:creationId xmlns:a16="http://schemas.microsoft.com/office/drawing/2014/main" id="{43F31E57-1D31-49C9-9FFB-8B70A41FD382}"/>
              </a:ext>
            </a:extLst>
          </p:cNvPr>
          <p:cNvSpPr/>
          <p:nvPr/>
        </p:nvSpPr>
        <p:spPr>
          <a:xfrm rot="5400000">
            <a:off x="3875650" y="5335201"/>
            <a:ext cx="584609" cy="807029"/>
          </a:xfrm>
          <a:prstGeom prst="rightArrow">
            <a:avLst/>
          </a:prstGeom>
          <a:solidFill>
            <a:srgbClr val="009999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Pfeil nach rechts 8">
            <a:extLst>
              <a:ext uri="{FF2B5EF4-FFF2-40B4-BE49-F238E27FC236}">
                <a16:creationId xmlns:a16="http://schemas.microsoft.com/office/drawing/2014/main" id="{F0AC87EB-EDED-4973-8A35-37E41BF0CADF}"/>
              </a:ext>
            </a:extLst>
          </p:cNvPr>
          <p:cNvSpPr/>
          <p:nvPr/>
        </p:nvSpPr>
        <p:spPr>
          <a:xfrm rot="5400000">
            <a:off x="7053186" y="5335200"/>
            <a:ext cx="584609" cy="807029"/>
          </a:xfrm>
          <a:prstGeom prst="rightArrow">
            <a:avLst/>
          </a:prstGeom>
          <a:solidFill>
            <a:srgbClr val="009999"/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1E1B7E7-CCEE-40C9-AB79-CF44FEA19A5E}"/>
              </a:ext>
            </a:extLst>
          </p:cNvPr>
          <p:cNvSpPr txBox="1"/>
          <p:nvPr/>
        </p:nvSpPr>
        <p:spPr>
          <a:xfrm>
            <a:off x="27709" y="3890286"/>
            <a:ext cx="2225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9999"/>
                </a:solidFill>
              </a:rPr>
              <a:t>Einreichung</a:t>
            </a:r>
            <a:r>
              <a:rPr lang="de-DE" dirty="0"/>
              <a:t> </a:t>
            </a:r>
            <a:r>
              <a:rPr lang="de-DE" b="1" dirty="0">
                <a:solidFill>
                  <a:srgbClr val="009999"/>
                </a:solidFill>
              </a:rPr>
              <a:t>über:</a:t>
            </a:r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E7EB103-AFDD-0A3C-0B38-5C5EFEA4568A}"/>
              </a:ext>
            </a:extLst>
          </p:cNvPr>
          <p:cNvSpPr/>
          <p:nvPr/>
        </p:nvSpPr>
        <p:spPr>
          <a:xfrm>
            <a:off x="11602528" y="2691442"/>
            <a:ext cx="353683" cy="406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rgbClr val="00519E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FCF652F-DFA3-0C82-3A87-B12392F3A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364" y="1759484"/>
            <a:ext cx="10461847" cy="12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0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295566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>
                <a:solidFill>
                  <a:srgbClr val="000000"/>
                </a:solidFill>
              </a:rPr>
              <a:t>Eligibility</a:t>
            </a:r>
            <a:r>
              <a:rPr lang="de-DE" sz="2800" b="1" dirty="0">
                <a:solidFill>
                  <a:srgbClr val="000000"/>
                </a:solidFill>
              </a:rPr>
              <a:t> Check: Zuständigkeiten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785D94-1B53-44E2-9738-F5C4ED5C49EC}"/>
              </a:ext>
            </a:extLst>
          </p:cNvPr>
          <p:cNvSpPr txBox="1"/>
          <p:nvPr/>
        </p:nvSpPr>
        <p:spPr>
          <a:xfrm>
            <a:off x="544947" y="979468"/>
            <a:ext cx="74517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Eligibility Checks der pre-proposals und full proposals </a:t>
            </a:r>
            <a:r>
              <a:rPr lang="en-GB" sz="2000" dirty="0" err="1">
                <a:solidFill>
                  <a:srgbClr val="000000"/>
                </a:solidFill>
              </a:rPr>
              <a:t>werden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seitens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Biodiversa</a:t>
            </a:r>
            <a:r>
              <a:rPr lang="en-GB" sz="2000" dirty="0">
                <a:solidFill>
                  <a:srgbClr val="000000"/>
                </a:solidFill>
              </a:rPr>
              <a:t>+ (</a:t>
            </a:r>
            <a:r>
              <a:rPr lang="en-GB" sz="2000" dirty="0" err="1">
                <a:solidFill>
                  <a:srgbClr val="000000"/>
                </a:solidFill>
              </a:rPr>
              <a:t>generelle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Regularien</a:t>
            </a:r>
            <a:r>
              <a:rPr lang="en-GB" sz="2000" dirty="0">
                <a:solidFill>
                  <a:srgbClr val="000000"/>
                </a:solidFill>
              </a:rPr>
              <a:t>) und </a:t>
            </a:r>
            <a:r>
              <a:rPr lang="en-GB" sz="2000" dirty="0" err="1">
                <a:solidFill>
                  <a:srgbClr val="000000"/>
                </a:solidFill>
              </a:rPr>
              <a:t>bei</a:t>
            </a:r>
            <a:r>
              <a:rPr lang="en-GB" sz="2000" dirty="0">
                <a:solidFill>
                  <a:srgbClr val="000000"/>
                </a:solidFill>
              </a:rPr>
              <a:t> DFG/</a:t>
            </a:r>
            <a:r>
              <a:rPr lang="en-GB" sz="2000" dirty="0" err="1">
                <a:solidFill>
                  <a:srgbClr val="000000"/>
                </a:solidFill>
              </a:rPr>
              <a:t>PtJ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durchgeführt</a:t>
            </a:r>
            <a:r>
              <a:rPr lang="en-GB" sz="2000" dirty="0">
                <a:solidFill>
                  <a:srgbClr val="000000"/>
                </a:solidFill>
              </a:rPr>
              <a:t> (</a:t>
            </a:r>
            <a:r>
              <a:rPr lang="en-GB" sz="2000" dirty="0" err="1">
                <a:solidFill>
                  <a:srgbClr val="000000"/>
                </a:solidFill>
              </a:rPr>
              <a:t>Einhaltung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nationaler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Regularien</a:t>
            </a:r>
            <a:r>
              <a:rPr lang="en-GB" sz="2000" dirty="0">
                <a:solidFill>
                  <a:srgbClr val="000000"/>
                </a:solidFill>
              </a:rPr>
              <a:t>)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Bitte </a:t>
            </a:r>
            <a:r>
              <a:rPr lang="en-GB" sz="2000" dirty="0" err="1">
                <a:solidFill>
                  <a:srgbClr val="000000"/>
                </a:solidFill>
              </a:rPr>
              <a:t>unbedingt</a:t>
            </a:r>
            <a:r>
              <a:rPr lang="en-GB" sz="2000" dirty="0">
                <a:solidFill>
                  <a:srgbClr val="000000"/>
                </a:solidFill>
              </a:rPr>
              <a:t> National Annex </a:t>
            </a:r>
            <a:r>
              <a:rPr lang="en-GB" sz="2000" dirty="0" err="1">
                <a:solidFill>
                  <a:srgbClr val="000000"/>
                </a:solidFill>
              </a:rPr>
              <a:t>beachten</a:t>
            </a:r>
            <a:r>
              <a:rPr lang="en-GB" sz="2000" dirty="0">
                <a:solidFill>
                  <a:srgbClr val="000000"/>
                </a:solidFill>
              </a:rPr>
              <a:t>!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sz="2000" dirty="0" err="1">
                <a:solidFill>
                  <a:srgbClr val="000000"/>
                </a:solidFill>
              </a:rPr>
              <a:t>Ergebnisse</a:t>
            </a:r>
            <a:r>
              <a:rPr lang="en-GB" sz="2000" dirty="0">
                <a:solidFill>
                  <a:srgbClr val="000000"/>
                </a:solidFill>
              </a:rPr>
              <a:t> der Eligibility Checks </a:t>
            </a:r>
            <a:r>
              <a:rPr lang="en-GB" sz="2000" dirty="0" err="1">
                <a:solidFill>
                  <a:srgbClr val="000000"/>
                </a:solidFill>
              </a:rPr>
              <a:t>werden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seitens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r>
              <a:rPr lang="en-GB" sz="2000" dirty="0" err="1">
                <a:solidFill>
                  <a:srgbClr val="000000"/>
                </a:solidFill>
              </a:rPr>
              <a:t>Biodiversa</a:t>
            </a:r>
            <a:r>
              <a:rPr lang="en-GB" sz="2000" dirty="0">
                <a:solidFill>
                  <a:srgbClr val="000000"/>
                </a:solidFill>
              </a:rPr>
              <a:t>+ </a:t>
            </a:r>
            <a:r>
              <a:rPr lang="en-GB" sz="2000" dirty="0" err="1">
                <a:solidFill>
                  <a:srgbClr val="000000"/>
                </a:solidFill>
              </a:rPr>
              <a:t>übermittelt</a:t>
            </a:r>
            <a:r>
              <a:rPr lang="en-GB" sz="2000" dirty="0">
                <a:solidFill>
                  <a:srgbClr val="000000"/>
                </a:solidFill>
              </a:rPr>
              <a:t>: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Eligible </a:t>
            </a:r>
            <a:r>
              <a:rPr lang="en-GB" dirty="0" err="1">
                <a:solidFill>
                  <a:srgbClr val="000000"/>
                </a:solidFill>
              </a:rPr>
              <a:t>bei</a:t>
            </a:r>
            <a:r>
              <a:rPr lang="en-GB" dirty="0">
                <a:solidFill>
                  <a:srgbClr val="000000"/>
                </a:solidFill>
              </a:rPr>
              <a:t> DFG </a:t>
            </a:r>
            <a:r>
              <a:rPr lang="en-GB" u="sng" dirty="0">
                <a:solidFill>
                  <a:srgbClr val="000000"/>
                </a:solidFill>
              </a:rPr>
              <a:t>und</a:t>
            </a:r>
            <a:r>
              <a:rPr lang="en-GB" dirty="0">
                <a:solidFill>
                  <a:srgbClr val="000000"/>
                </a:solidFill>
              </a:rPr>
              <a:t> BMFTR (</a:t>
            </a:r>
            <a:r>
              <a:rPr lang="en-GB" dirty="0" err="1">
                <a:solidFill>
                  <a:srgbClr val="000000"/>
                </a:solidFill>
              </a:rPr>
              <a:t>für</a:t>
            </a:r>
            <a:r>
              <a:rPr lang="en-GB" dirty="0">
                <a:solidFill>
                  <a:srgbClr val="000000"/>
                </a:solidFill>
              </a:rPr>
              <a:t> die </a:t>
            </a:r>
            <a:r>
              <a:rPr lang="en-GB" dirty="0" err="1">
                <a:solidFill>
                  <a:srgbClr val="000000"/>
                </a:solidFill>
              </a:rPr>
              <a:t>meisten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Fälle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zutreffend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Eligible </a:t>
            </a:r>
            <a:r>
              <a:rPr lang="en-GB" u="sng" dirty="0" err="1">
                <a:solidFill>
                  <a:srgbClr val="000000"/>
                </a:solidFill>
              </a:rPr>
              <a:t>nur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bei</a:t>
            </a:r>
            <a:r>
              <a:rPr lang="en-GB" dirty="0">
                <a:solidFill>
                  <a:srgbClr val="000000"/>
                </a:solidFill>
              </a:rPr>
              <a:t> DFG (z. B. </a:t>
            </a:r>
            <a:r>
              <a:rPr lang="en-GB" dirty="0" err="1">
                <a:solidFill>
                  <a:srgbClr val="000000"/>
                </a:solidFill>
              </a:rPr>
              <a:t>zwei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wiss</a:t>
            </a:r>
            <a:r>
              <a:rPr lang="en-GB" dirty="0">
                <a:solidFill>
                  <a:srgbClr val="000000"/>
                </a:solidFill>
              </a:rPr>
              <a:t>. dt. Partner </a:t>
            </a:r>
            <a:r>
              <a:rPr lang="en-GB" dirty="0" err="1">
                <a:solidFill>
                  <a:srgbClr val="000000"/>
                </a:solidFill>
              </a:rPr>
              <a:t>im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Konsortium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Eligible </a:t>
            </a:r>
            <a:r>
              <a:rPr lang="en-GB" u="sng" dirty="0" err="1">
                <a:solidFill>
                  <a:srgbClr val="000000"/>
                </a:solidFill>
              </a:rPr>
              <a:t>nur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bei</a:t>
            </a:r>
            <a:r>
              <a:rPr lang="en-GB" dirty="0">
                <a:solidFill>
                  <a:srgbClr val="000000"/>
                </a:solidFill>
              </a:rPr>
              <a:t> BMFTR (z. B. </a:t>
            </a:r>
            <a:r>
              <a:rPr lang="en-GB" dirty="0" err="1">
                <a:solidFill>
                  <a:srgbClr val="000000"/>
                </a:solidFill>
              </a:rPr>
              <a:t>Unternehmen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GB" dirty="0" err="1">
                <a:solidFill>
                  <a:srgbClr val="000000"/>
                </a:solidFill>
              </a:rPr>
              <a:t>Nicht</a:t>
            </a:r>
            <a:r>
              <a:rPr lang="en-GB" dirty="0">
                <a:solidFill>
                  <a:srgbClr val="000000"/>
                </a:solidFill>
              </a:rPr>
              <a:t> eligible </a:t>
            </a:r>
            <a:r>
              <a:rPr lang="en-GB" dirty="0" err="1">
                <a:solidFill>
                  <a:srgbClr val="000000"/>
                </a:solidFill>
              </a:rPr>
              <a:t>bei</a:t>
            </a:r>
            <a:r>
              <a:rPr lang="en-GB" dirty="0">
                <a:solidFill>
                  <a:srgbClr val="000000"/>
                </a:solidFill>
              </a:rPr>
              <a:t> BMFTR und DFG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rgbClr val="FF0000"/>
                </a:solidFill>
              </a:rPr>
              <a:t>Wenn </a:t>
            </a:r>
            <a:r>
              <a:rPr lang="de-DE" sz="2000" dirty="0" err="1">
                <a:solidFill>
                  <a:srgbClr val="FF0000"/>
                </a:solidFill>
              </a:rPr>
              <a:t>Proposals</a:t>
            </a:r>
            <a:r>
              <a:rPr lang="de-DE" sz="2000" dirty="0">
                <a:solidFill>
                  <a:srgbClr val="FF0000"/>
                </a:solidFill>
              </a:rPr>
              <a:t> bei beiden Förderorganisationen „</a:t>
            </a:r>
            <a:r>
              <a:rPr lang="de-DE" sz="2000" dirty="0" err="1">
                <a:solidFill>
                  <a:srgbClr val="FF0000"/>
                </a:solidFill>
              </a:rPr>
              <a:t>eligible</a:t>
            </a:r>
            <a:r>
              <a:rPr lang="de-DE" sz="2000" dirty="0">
                <a:solidFill>
                  <a:srgbClr val="FF0000"/>
                </a:solidFill>
              </a:rPr>
              <a:t>“ sind, dann entscheiden DFG und BMFTR über die Aufteilung der zu fördernden Projekte nach der Evaluation der </a:t>
            </a:r>
            <a:r>
              <a:rPr lang="de-DE" sz="2000" dirty="0" err="1">
                <a:solidFill>
                  <a:srgbClr val="FF0000"/>
                </a:solidFill>
              </a:rPr>
              <a:t>full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proposals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30A6EF2A-0E1E-4FAF-8531-646AF03A0A54}"/>
              </a:ext>
            </a:extLst>
          </p:cNvPr>
          <p:cNvSpPr/>
          <p:nvPr/>
        </p:nvSpPr>
        <p:spPr>
          <a:xfrm>
            <a:off x="544947" y="4576945"/>
            <a:ext cx="11212944" cy="1768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rgbClr val="00519E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326" y="1894849"/>
            <a:ext cx="3072538" cy="4429244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>
            <a:off x="5763237" y="2256959"/>
            <a:ext cx="2558642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295569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>
                <a:solidFill>
                  <a:srgbClr val="000000"/>
                </a:solidFill>
              </a:rPr>
              <a:t>Eligibility</a:t>
            </a:r>
            <a:r>
              <a:rPr lang="de-DE" sz="2800" b="1" dirty="0">
                <a:solidFill>
                  <a:srgbClr val="000000"/>
                </a:solidFill>
              </a:rPr>
              <a:t> Check: Kriterien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B81EA3-42CE-4773-9C01-9922DE030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138" y="4563124"/>
            <a:ext cx="804430" cy="86793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FF0DB80-D9E0-487B-996F-7C63D8233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982" y="1344534"/>
            <a:ext cx="712697" cy="76209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E15E580-8214-4371-BC52-7F100285C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87546" y="2790154"/>
            <a:ext cx="545571" cy="7973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738437" y="1245354"/>
            <a:ext cx="89607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Strikte Einhaltung der Fristen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accent5"/>
                </a:solidFill>
              </a:rPr>
              <a:t>Pre-proposal</a:t>
            </a:r>
            <a:r>
              <a:rPr lang="de-DE" dirty="0">
                <a:solidFill>
                  <a:schemeClr val="accent5"/>
                </a:solidFill>
              </a:rPr>
              <a:t> Einreichung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accent5"/>
                </a:solidFill>
              </a:rPr>
              <a:t>Full</a:t>
            </a:r>
            <a:r>
              <a:rPr lang="de-DE" dirty="0">
                <a:solidFill>
                  <a:schemeClr val="accent5"/>
                </a:solidFill>
              </a:rPr>
              <a:t> </a:t>
            </a:r>
            <a:r>
              <a:rPr lang="de-DE" dirty="0" err="1">
                <a:solidFill>
                  <a:schemeClr val="accent5"/>
                </a:solidFill>
              </a:rPr>
              <a:t>proposal</a:t>
            </a:r>
            <a:r>
              <a:rPr lang="de-DE" dirty="0">
                <a:solidFill>
                  <a:schemeClr val="accent5"/>
                </a:solidFill>
              </a:rPr>
              <a:t> Einreichung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738437" y="2996570"/>
            <a:ext cx="91859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Einhaltung der </a:t>
            </a:r>
            <a:r>
              <a:rPr lang="en-US" b="1" dirty="0">
                <a:solidFill>
                  <a:schemeClr val="accent5"/>
                </a:solidFill>
              </a:rPr>
              <a:t>General Eligibility Rules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5"/>
                </a:solidFill>
              </a:rPr>
              <a:t>Achtung: </a:t>
            </a:r>
            <a:r>
              <a:rPr lang="en-US" dirty="0" err="1">
                <a:solidFill>
                  <a:schemeClr val="accent5"/>
                </a:solidFill>
              </a:rPr>
              <a:t>Einrichtungen</a:t>
            </a:r>
            <a:r>
              <a:rPr lang="en-US" dirty="0">
                <a:solidFill>
                  <a:schemeClr val="accent5"/>
                </a:solidFill>
              </a:rPr>
              <a:t>, die </a:t>
            </a:r>
            <a:r>
              <a:rPr lang="en-US" dirty="0" err="1">
                <a:solidFill>
                  <a:schemeClr val="accent5"/>
                </a:solidFill>
              </a:rPr>
              <a:t>zu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Biodiversa</a:t>
            </a:r>
            <a:r>
              <a:rPr lang="en-US" dirty="0">
                <a:solidFill>
                  <a:schemeClr val="accent5"/>
                </a:solidFill>
              </a:rPr>
              <a:t>+ </a:t>
            </a:r>
            <a:r>
              <a:rPr lang="en-US" dirty="0" err="1">
                <a:solidFill>
                  <a:schemeClr val="accent5"/>
                </a:solidFill>
              </a:rPr>
              <a:t>Partnerinstitutionen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gehören</a:t>
            </a:r>
            <a:r>
              <a:rPr lang="en-US" dirty="0">
                <a:solidFill>
                  <a:schemeClr val="accent5"/>
                </a:solidFill>
              </a:rPr>
              <a:t>, </a:t>
            </a:r>
            <a:r>
              <a:rPr lang="en-US" dirty="0" err="1">
                <a:solidFill>
                  <a:schemeClr val="accent5"/>
                </a:solidFill>
              </a:rPr>
              <a:t>sind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nicht</a:t>
            </a:r>
            <a:r>
              <a:rPr lang="en-US" dirty="0">
                <a:solidFill>
                  <a:schemeClr val="accent5"/>
                </a:solidFill>
              </a:rPr>
              <a:t> eligible (</a:t>
            </a:r>
            <a:r>
              <a:rPr lang="en-US" dirty="0" err="1">
                <a:solidFill>
                  <a:schemeClr val="accent5"/>
                </a:solidFill>
              </a:rPr>
              <a:t>Beachtung</a:t>
            </a:r>
            <a:r>
              <a:rPr lang="en-US" dirty="0">
                <a:solidFill>
                  <a:schemeClr val="accent5"/>
                </a:solidFill>
              </a:rPr>
              <a:t> der PIC Nummer)</a:t>
            </a:r>
          </a:p>
          <a:p>
            <a:r>
              <a:rPr lang="en-US" b="1" dirty="0">
                <a:solidFill>
                  <a:schemeClr val="accent5"/>
                </a:solidFill>
              </a:rPr>
              <a:t> </a:t>
            </a:r>
          </a:p>
          <a:p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1738437" y="4532343"/>
            <a:ext cx="909366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Budgetvorgaben für deutsche Einreicher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5"/>
                </a:solidFill>
              </a:rPr>
              <a:t>Budgetobergrenzen</a:t>
            </a:r>
            <a:r>
              <a:rPr lang="en-US" dirty="0">
                <a:solidFill>
                  <a:schemeClr val="accent5"/>
                </a:solidFill>
              </a:rPr>
              <a:t> pro Projekt, </a:t>
            </a:r>
            <a:r>
              <a:rPr lang="en-US" dirty="0" err="1">
                <a:solidFill>
                  <a:schemeClr val="accent5"/>
                </a:solidFill>
              </a:rPr>
              <a:t>nachträgliche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Korrektur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ist</a:t>
            </a:r>
            <a:r>
              <a:rPr lang="en-US" dirty="0">
                <a:solidFill>
                  <a:schemeClr val="accent5"/>
                </a:solidFill>
              </a:rPr>
              <a:t> nicht </a:t>
            </a:r>
            <a:r>
              <a:rPr lang="en-US" dirty="0" err="1">
                <a:solidFill>
                  <a:schemeClr val="accent5"/>
                </a:solidFill>
              </a:rPr>
              <a:t>möglich</a:t>
            </a:r>
            <a:r>
              <a:rPr lang="en-US" dirty="0">
                <a:solidFill>
                  <a:schemeClr val="accent5"/>
                </a:solidFill>
              </a:rPr>
              <a:t>!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5"/>
                </a:solidFill>
              </a:rPr>
              <a:t>Full Proposals: </a:t>
            </a:r>
            <a:r>
              <a:rPr lang="en-US" dirty="0" err="1">
                <a:solidFill>
                  <a:schemeClr val="accent5"/>
                </a:solidFill>
              </a:rPr>
              <a:t>Kostenübertragung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aus</a:t>
            </a:r>
            <a:r>
              <a:rPr lang="en-US" dirty="0">
                <a:solidFill>
                  <a:schemeClr val="accent5"/>
                </a:solidFill>
              </a:rPr>
              <a:t> EPSS in </a:t>
            </a:r>
            <a:r>
              <a:rPr lang="en-US" dirty="0" err="1">
                <a:solidFill>
                  <a:schemeClr val="accent5"/>
                </a:solidFill>
              </a:rPr>
              <a:t>elan</a:t>
            </a:r>
            <a:endParaRPr lang="de-DE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2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304800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</a:rPr>
              <a:t>Einreichung</a:t>
            </a:r>
            <a:r>
              <a:rPr lang="en-US" sz="2800" b="1" dirty="0">
                <a:solidFill>
                  <a:srgbClr val="000000"/>
                </a:solidFill>
              </a:rPr>
              <a:t> von pre-proposals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785D94-1B53-44E2-9738-F5C4ED5C49EC}"/>
              </a:ext>
            </a:extLst>
          </p:cNvPr>
          <p:cNvSpPr txBox="1"/>
          <p:nvPr/>
        </p:nvSpPr>
        <p:spPr>
          <a:xfrm>
            <a:off x="544947" y="1093365"/>
            <a:ext cx="7472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b="1" dirty="0" err="1">
                <a:solidFill>
                  <a:srgbClr val="000000"/>
                </a:solidFill>
              </a:rPr>
              <a:t>Einreichung</a:t>
            </a:r>
            <a:r>
              <a:rPr lang="en-GB" b="1" dirty="0">
                <a:solidFill>
                  <a:srgbClr val="000000"/>
                </a:solidFill>
              </a:rPr>
              <a:t> der pre-proposals </a:t>
            </a:r>
            <a:r>
              <a:rPr lang="en-GB" b="1" dirty="0" err="1">
                <a:solidFill>
                  <a:srgbClr val="000000"/>
                </a:solidFill>
              </a:rPr>
              <a:t>erfolgt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nur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über</a:t>
            </a:r>
            <a:r>
              <a:rPr lang="en-GB" b="1" dirty="0">
                <a:solidFill>
                  <a:srgbClr val="000000"/>
                </a:solidFill>
              </a:rPr>
              <a:t> die EPSS </a:t>
            </a:r>
            <a:r>
              <a:rPr lang="en-GB" b="1" dirty="0" err="1">
                <a:solidFill>
                  <a:srgbClr val="000000"/>
                </a:solidFill>
              </a:rPr>
              <a:t>Plattform</a:t>
            </a:r>
            <a:endParaRPr lang="en-GB" b="1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Einreichungsfrist</a:t>
            </a:r>
            <a:r>
              <a:rPr lang="en-GB" dirty="0">
                <a:solidFill>
                  <a:srgbClr val="000000"/>
                </a:solidFill>
              </a:rPr>
              <a:t> EPSS: </a:t>
            </a:r>
            <a:r>
              <a:rPr lang="en-GB" b="1" dirty="0">
                <a:solidFill>
                  <a:srgbClr val="FF0000"/>
                </a:solidFill>
              </a:rPr>
              <a:t>10. November 2026, 12:00 MEZ</a:t>
            </a:r>
            <a:endParaRPr lang="de-DE" b="1" dirty="0">
              <a:solidFill>
                <a:srgbClr val="FF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Gilt </a:t>
            </a:r>
            <a:r>
              <a:rPr lang="en-GB" dirty="0" err="1">
                <a:solidFill>
                  <a:srgbClr val="000000"/>
                </a:solidFill>
              </a:rPr>
              <a:t>für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alle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Einreicher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. d. R. </a:t>
            </a:r>
            <a:r>
              <a:rPr lang="en-GB" dirty="0" err="1">
                <a:solidFill>
                  <a:srgbClr val="000000"/>
                </a:solidFill>
              </a:rPr>
              <a:t>Koordinator</a:t>
            </a:r>
            <a:r>
              <a:rPr lang="en-GB" dirty="0">
                <a:solidFill>
                  <a:srgbClr val="000000"/>
                </a:solidFill>
              </a:rPr>
              <a:t>*in)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Auswahl beider Förderorganisationen (DFG und BMFTR) im EPSS (unabhängig davon, wer Ihr Projekt später fördern könnte)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6ED464-E47B-483E-96AF-D1D319D1A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8037" y="362310"/>
            <a:ext cx="801351" cy="85689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520199D-5CE6-48AB-8C62-65C5FA555B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02" t="42339" r="29470" b="37908"/>
          <a:stretch/>
        </p:blipFill>
        <p:spPr>
          <a:xfrm>
            <a:off x="896498" y="4323656"/>
            <a:ext cx="7000782" cy="199805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D334EF7-38E8-4535-95EF-24A06F4637B5}"/>
              </a:ext>
            </a:extLst>
          </p:cNvPr>
          <p:cNvSpPr txBox="1"/>
          <p:nvPr/>
        </p:nvSpPr>
        <p:spPr>
          <a:xfrm rot="20109621">
            <a:off x="3831339" y="5571081"/>
            <a:ext cx="1459769" cy="307777"/>
          </a:xfrm>
          <a:prstGeom prst="rect">
            <a:avLst/>
          </a:prstGeom>
          <a:noFill/>
          <a:ln>
            <a:solidFill>
              <a:srgbClr val="99CC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C00000"/>
                </a:solidFill>
              </a:rPr>
              <a:t>BMFTR &amp; DFG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FE894C4-CE30-5E71-BCDB-2A8836E7308F}"/>
              </a:ext>
            </a:extLst>
          </p:cNvPr>
          <p:cNvGrpSpPr/>
          <p:nvPr/>
        </p:nvGrpSpPr>
        <p:grpSpPr>
          <a:xfrm>
            <a:off x="8506005" y="1403120"/>
            <a:ext cx="3468257" cy="1692828"/>
            <a:chOff x="8506005" y="1403120"/>
            <a:chExt cx="3468257" cy="169282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4793AEF-AF51-4B49-BDBA-502E5CF6CB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0091" r="21743" b="18707"/>
            <a:stretch/>
          </p:blipFill>
          <p:spPr>
            <a:xfrm>
              <a:off x="8506005" y="1403120"/>
              <a:ext cx="3468257" cy="169282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B61F1836-B47C-4298-3DA2-FF6CADEEF167}"/>
                </a:ext>
              </a:extLst>
            </p:cNvPr>
            <p:cNvSpPr/>
            <p:nvPr/>
          </p:nvSpPr>
          <p:spPr>
            <a:xfrm>
              <a:off x="11214165" y="1875919"/>
              <a:ext cx="654200" cy="1404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ct val="110000"/>
                </a:lnSpc>
                <a:spcBef>
                  <a:spcPts val="400"/>
                </a:spcBef>
              </a:pPr>
              <a:r>
                <a:rPr lang="de-DE" sz="900" b="1" noProof="0" dirty="0">
                  <a:solidFill>
                    <a:schemeClr val="bg2">
                      <a:lumMod val="25000"/>
                    </a:schemeClr>
                  </a:solidFill>
                </a:rPr>
                <a:t>2026-2027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3B2FC7FD-1B6C-C006-3BD2-937F59CB74B5}"/>
                </a:ext>
              </a:extLst>
            </p:cNvPr>
            <p:cNvSpPr txBox="1"/>
            <p:nvPr/>
          </p:nvSpPr>
          <p:spPr>
            <a:xfrm>
              <a:off x="9084188" y="1993180"/>
              <a:ext cx="2889271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Novel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ecosystems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biodiversity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,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socio-ecological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consequences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and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future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trajectories</a:t>
              </a:r>
              <a:endParaRPr lang="de-DE" sz="5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6" name="Pfeil: nach unten 5">
            <a:extLst>
              <a:ext uri="{FF2B5EF4-FFF2-40B4-BE49-F238E27FC236}">
                <a16:creationId xmlns:a16="http://schemas.microsoft.com/office/drawing/2014/main" id="{DC7C7C43-8D75-B18D-46EB-D0E02990FCA2}"/>
              </a:ext>
            </a:extLst>
          </p:cNvPr>
          <p:cNvSpPr/>
          <p:nvPr/>
        </p:nvSpPr>
        <p:spPr>
          <a:xfrm>
            <a:off x="4270077" y="3049610"/>
            <a:ext cx="388189" cy="1229092"/>
          </a:xfrm>
          <a:prstGeom prst="downArrow">
            <a:avLst/>
          </a:prstGeom>
          <a:solidFill>
            <a:srgbClr val="99CC00"/>
          </a:solidFill>
          <a:ln>
            <a:solidFill>
              <a:schemeClr val="accent5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  <a:spcBef>
                <a:spcPts val="400"/>
              </a:spcBef>
            </a:pPr>
            <a:endParaRPr lang="de-DE" sz="2400" b="1" dirty="0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304800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</a:rPr>
              <a:t>Einreichung</a:t>
            </a:r>
            <a:r>
              <a:rPr lang="en-US" sz="2800" b="1" dirty="0">
                <a:solidFill>
                  <a:srgbClr val="000000"/>
                </a:solidFill>
              </a:rPr>
              <a:t> von pre-proposals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6ED464-E47B-483E-96AF-D1D319D1A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8037" y="362310"/>
            <a:ext cx="801351" cy="85689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520199D-5CE6-48AB-8C62-65C5FA555B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02" t="42339" r="29470" b="37908"/>
          <a:stretch/>
        </p:blipFill>
        <p:spPr>
          <a:xfrm>
            <a:off x="4877182" y="2818382"/>
            <a:ext cx="7000782" cy="217876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ACDAB02-79D7-88AF-23E4-DE19E4AAC2A1}"/>
              </a:ext>
            </a:extLst>
          </p:cNvPr>
          <p:cNvSpPr txBox="1"/>
          <p:nvPr/>
        </p:nvSpPr>
        <p:spPr>
          <a:xfrm>
            <a:off x="544947" y="5287993"/>
            <a:ext cx="111188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Im Vorantragsformular: Bitte Erläuterungen zum vorgeschlagenen Budget unter „</a:t>
            </a:r>
            <a:r>
              <a:rPr lang="en-US" dirty="0">
                <a:solidFill>
                  <a:srgbClr val="000000"/>
                </a:solidFill>
              </a:rPr>
              <a:t>Explanation and/or remarks concerning the proposed budget”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angeben:</a:t>
            </a:r>
          </a:p>
          <a:p>
            <a:pPr marL="742950" lvl="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</a:rPr>
              <a:t>Nur Personal angeben, z. B. PhD 36 Monate, 65%; studentische Hilfskräfte: 5.000 €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785D94-1B53-44E2-9738-F5C4ED5C49EC}"/>
              </a:ext>
            </a:extLst>
          </p:cNvPr>
          <p:cNvSpPr txBox="1"/>
          <p:nvPr/>
        </p:nvSpPr>
        <p:spPr>
          <a:xfrm>
            <a:off x="544947" y="1093365"/>
            <a:ext cx="7330970" cy="2492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EPSS: </a:t>
            </a:r>
            <a:r>
              <a:rPr lang="en-GB" dirty="0" err="1">
                <a:solidFill>
                  <a:srgbClr val="FF0000"/>
                </a:solidFill>
              </a:rPr>
              <a:t>Kostenkalkulation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erfolgt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nach</a:t>
            </a:r>
            <a:r>
              <a:rPr lang="en-GB" dirty="0">
                <a:solidFill>
                  <a:srgbClr val="FF0000"/>
                </a:solidFill>
              </a:rPr>
              <a:t> BMFTR-</a:t>
            </a:r>
            <a:r>
              <a:rPr lang="en-GB" dirty="0" err="1">
                <a:solidFill>
                  <a:srgbClr val="FF0000"/>
                </a:solidFill>
              </a:rPr>
              <a:t>Grundsätzen</a:t>
            </a:r>
            <a:endParaRPr lang="en-GB" dirty="0">
              <a:solidFill>
                <a:srgbClr val="FF0000"/>
              </a:solidFill>
            </a:endParaRP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</a:rPr>
              <a:t>Formularschrank BMFTR beachten (Richtlinien für Zuwendungsanträge, Nebenbestimmungen für Ausgaben- und Kostenfälle etc.)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</a:rPr>
              <a:t>Keine Kalkulation von Personalstellen nach vorgegebenen Sätzen/Pauschalen</a:t>
            </a: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</a:rPr>
              <a:t>Projektpauschale für Universitäten 20 %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1" name="Pfeil: nach oben gebogen 20">
            <a:extLst>
              <a:ext uri="{FF2B5EF4-FFF2-40B4-BE49-F238E27FC236}">
                <a16:creationId xmlns:a16="http://schemas.microsoft.com/office/drawing/2014/main" id="{B14DA177-9252-4F9A-BA02-3D20BBF23B40}"/>
              </a:ext>
            </a:extLst>
          </p:cNvPr>
          <p:cNvSpPr/>
          <p:nvPr/>
        </p:nvSpPr>
        <p:spPr>
          <a:xfrm flipV="1">
            <a:off x="7229272" y="1239592"/>
            <a:ext cx="3898627" cy="1287948"/>
          </a:xfrm>
          <a:prstGeom prst="bentUpArrow">
            <a:avLst>
              <a:gd name="adj1" fmla="val 12828"/>
              <a:gd name="adj2" fmla="val 13051"/>
              <a:gd name="adj3" fmla="val 15494"/>
            </a:avLst>
          </a:prstGeom>
          <a:solidFill>
            <a:srgbClr val="99CC00"/>
          </a:solidFill>
          <a:ln>
            <a:solidFill>
              <a:schemeClr val="accent5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0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31BB69A-06C8-C4DF-FB65-E6830B2ACACE}"/>
              </a:ext>
            </a:extLst>
          </p:cNvPr>
          <p:cNvGrpSpPr/>
          <p:nvPr/>
        </p:nvGrpSpPr>
        <p:grpSpPr>
          <a:xfrm>
            <a:off x="8583640" y="1221969"/>
            <a:ext cx="3468257" cy="1692828"/>
            <a:chOff x="8506005" y="1403120"/>
            <a:chExt cx="3468257" cy="169282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A13FC9-E755-B791-40B0-3A4CDAD12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091" r="21743" b="18707"/>
            <a:stretch/>
          </p:blipFill>
          <p:spPr>
            <a:xfrm>
              <a:off x="8506005" y="1403120"/>
              <a:ext cx="3468257" cy="169282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43A8C8E-1CE6-515D-788C-C3909A995AED}"/>
                </a:ext>
              </a:extLst>
            </p:cNvPr>
            <p:cNvSpPr/>
            <p:nvPr/>
          </p:nvSpPr>
          <p:spPr>
            <a:xfrm>
              <a:off x="11214165" y="1875919"/>
              <a:ext cx="654200" cy="1404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ct val="110000"/>
                </a:lnSpc>
                <a:spcBef>
                  <a:spcPts val="400"/>
                </a:spcBef>
              </a:pPr>
              <a:r>
                <a:rPr lang="de-DE" sz="900" b="1" noProof="0" dirty="0">
                  <a:solidFill>
                    <a:schemeClr val="bg2">
                      <a:lumMod val="25000"/>
                    </a:schemeClr>
                  </a:solidFill>
                </a:rPr>
                <a:t>2026-2027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0B4A8E5-E0A9-8F46-8381-47B2A1E41DD5}"/>
                </a:ext>
              </a:extLst>
            </p:cNvPr>
            <p:cNvSpPr txBox="1"/>
            <p:nvPr/>
          </p:nvSpPr>
          <p:spPr>
            <a:xfrm>
              <a:off x="9084188" y="1993180"/>
              <a:ext cx="2889271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Novel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ecosystems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: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biodiversity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,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socio-ecological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consequences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and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future</a:t>
              </a:r>
              <a:r>
                <a:rPr lang="de-DE" sz="5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de-DE" sz="500" b="1" dirty="0" err="1">
                  <a:solidFill>
                    <a:schemeClr val="bg2">
                      <a:lumMod val="25000"/>
                    </a:schemeClr>
                  </a:solidFill>
                </a:rPr>
                <a:t>trajectories</a:t>
              </a:r>
              <a:endParaRPr lang="de-DE" sz="5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304800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</a:rPr>
              <a:t>Einreichung</a:t>
            </a:r>
            <a:r>
              <a:rPr lang="en-US" sz="2800" b="1" dirty="0">
                <a:solidFill>
                  <a:srgbClr val="000000"/>
                </a:solidFill>
              </a:rPr>
              <a:t> von full proposals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785D94-1B53-44E2-9738-F5C4ED5C49EC}"/>
              </a:ext>
            </a:extLst>
          </p:cNvPr>
          <p:cNvSpPr txBox="1"/>
          <p:nvPr/>
        </p:nvSpPr>
        <p:spPr>
          <a:xfrm>
            <a:off x="526471" y="942108"/>
            <a:ext cx="1112058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b="1" dirty="0" err="1">
                <a:solidFill>
                  <a:srgbClr val="000000"/>
                </a:solidFill>
              </a:rPr>
              <a:t>Einreichung</a:t>
            </a:r>
            <a:r>
              <a:rPr lang="en-GB" b="1" dirty="0">
                <a:solidFill>
                  <a:srgbClr val="000000"/>
                </a:solidFill>
              </a:rPr>
              <a:t> der full proposals </a:t>
            </a:r>
            <a:r>
              <a:rPr lang="en-GB" b="1" dirty="0" err="1">
                <a:solidFill>
                  <a:srgbClr val="000000"/>
                </a:solidFill>
              </a:rPr>
              <a:t>über</a:t>
            </a:r>
            <a:r>
              <a:rPr lang="en-GB" b="1" dirty="0">
                <a:solidFill>
                  <a:srgbClr val="000000"/>
                </a:solidFill>
              </a:rPr>
              <a:t> die EPSS </a:t>
            </a:r>
            <a:r>
              <a:rPr lang="en-GB" b="1" dirty="0" err="1">
                <a:solidFill>
                  <a:srgbClr val="000000"/>
                </a:solidFill>
              </a:rPr>
              <a:t>Plattform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u="sng" dirty="0">
                <a:solidFill>
                  <a:srgbClr val="000000"/>
                </a:solidFill>
              </a:rPr>
              <a:t>und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elan</a:t>
            </a:r>
            <a:r>
              <a:rPr lang="en-GB" b="1" dirty="0">
                <a:solidFill>
                  <a:srgbClr val="000000"/>
                </a:solidFill>
              </a:rPr>
              <a:t> (DFG)</a:t>
            </a:r>
          </a:p>
          <a:p>
            <a:pPr>
              <a:spcBef>
                <a:spcPts val="600"/>
              </a:spcBef>
            </a:pPr>
            <a:r>
              <a:rPr lang="en-GB" b="1" dirty="0">
                <a:solidFill>
                  <a:srgbClr val="000000"/>
                </a:solidFill>
              </a:rPr>
              <a:t>EPSS: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Einreichungsfrist</a:t>
            </a:r>
            <a:r>
              <a:rPr lang="en-GB" dirty="0">
                <a:solidFill>
                  <a:srgbClr val="000000"/>
                </a:solidFill>
              </a:rPr>
              <a:t> EPSS: </a:t>
            </a:r>
            <a:r>
              <a:rPr lang="en-GB" b="1" dirty="0">
                <a:solidFill>
                  <a:srgbClr val="FF0000"/>
                </a:solidFill>
              </a:rPr>
              <a:t>16. April 2027, 12:00 MESZ</a:t>
            </a:r>
            <a:endParaRPr lang="de-DE" b="1" dirty="0">
              <a:solidFill>
                <a:srgbClr val="FF0000"/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Gilt </a:t>
            </a:r>
            <a:r>
              <a:rPr lang="en-GB" dirty="0" err="1">
                <a:solidFill>
                  <a:srgbClr val="000000"/>
                </a:solidFill>
              </a:rPr>
              <a:t>für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alle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Einreicher</a:t>
            </a:r>
            <a:r>
              <a:rPr lang="en-GB" dirty="0">
                <a:solidFill>
                  <a:srgbClr val="000000"/>
                </a:solidFill>
              </a:rPr>
              <a:t>, die von </a:t>
            </a:r>
            <a:r>
              <a:rPr lang="en-GB" dirty="0" err="1">
                <a:solidFill>
                  <a:srgbClr val="000000"/>
                </a:solidFill>
              </a:rPr>
              <a:t>Biodiversa</a:t>
            </a:r>
            <a:r>
              <a:rPr lang="en-GB" dirty="0">
                <a:solidFill>
                  <a:srgbClr val="000000"/>
                </a:solidFill>
              </a:rPr>
              <a:t>+ </a:t>
            </a:r>
            <a:r>
              <a:rPr lang="en-GB" dirty="0" err="1">
                <a:solidFill>
                  <a:srgbClr val="000000"/>
                </a:solidFill>
              </a:rPr>
              <a:t>benachrichtigt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worden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sind</a:t>
            </a:r>
            <a:endParaRPr lang="en-GB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en-GB" b="1" dirty="0">
                <a:solidFill>
                  <a:srgbClr val="000000"/>
                </a:solidFill>
              </a:rPr>
              <a:t>Elan: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Einreichungsfrist</a:t>
            </a:r>
            <a:r>
              <a:rPr lang="en-GB" dirty="0">
                <a:solidFill>
                  <a:srgbClr val="000000"/>
                </a:solidFill>
              </a:rPr>
              <a:t> elan: </a:t>
            </a:r>
            <a:r>
              <a:rPr lang="en-GB" b="1" dirty="0">
                <a:solidFill>
                  <a:srgbClr val="FF0000"/>
                </a:solidFill>
              </a:rPr>
              <a:t>25. April 2027</a:t>
            </a:r>
            <a:endParaRPr lang="de-DE" b="1" dirty="0">
              <a:solidFill>
                <a:srgbClr val="FF0000"/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Gilt </a:t>
            </a:r>
            <a:r>
              <a:rPr lang="en-GB" dirty="0" err="1">
                <a:solidFill>
                  <a:srgbClr val="000000"/>
                </a:solidFill>
              </a:rPr>
              <a:t>für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alle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Einreicher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aus</a:t>
            </a:r>
            <a:r>
              <a:rPr lang="en-GB" dirty="0">
                <a:solidFill>
                  <a:srgbClr val="000000"/>
                </a:solidFill>
              </a:rPr>
              <a:t> D, </a:t>
            </a:r>
            <a:r>
              <a:rPr lang="en-GB" dirty="0" err="1">
                <a:solidFill>
                  <a:srgbClr val="000000"/>
                </a:solidFill>
              </a:rPr>
              <a:t>wenige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Ausnahmen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werden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ggf</a:t>
            </a:r>
            <a:r>
              <a:rPr lang="en-GB" dirty="0">
                <a:solidFill>
                  <a:srgbClr val="000000"/>
                </a:solidFill>
              </a:rPr>
              <a:t>. </a:t>
            </a:r>
            <a:r>
              <a:rPr lang="en-GB" dirty="0" err="1">
                <a:solidFill>
                  <a:srgbClr val="000000"/>
                </a:solidFill>
              </a:rPr>
              <a:t>vorab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informiert</a:t>
            </a:r>
            <a:r>
              <a:rPr lang="en-GB" dirty="0">
                <a:solidFill>
                  <a:srgbClr val="000000"/>
                </a:solidFill>
              </a:rPr>
              <a:t> (!)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u="sng" dirty="0" err="1">
                <a:solidFill>
                  <a:srgbClr val="000000"/>
                </a:solidFill>
              </a:rPr>
              <a:t>Nicht</a:t>
            </a:r>
            <a:r>
              <a:rPr lang="en-GB" u="sng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000000"/>
                </a:solidFill>
              </a:rPr>
              <a:t>das DFG template “Project Description – Project Proposal”, 53.01 </a:t>
            </a:r>
            <a:r>
              <a:rPr lang="en-GB" dirty="0" err="1">
                <a:solidFill>
                  <a:srgbClr val="000000"/>
                </a:solidFill>
              </a:rPr>
              <a:t>nutzen</a:t>
            </a:r>
            <a:r>
              <a:rPr lang="en-GB" dirty="0">
                <a:solidFill>
                  <a:srgbClr val="000000"/>
                </a:solidFill>
              </a:rPr>
              <a:t>,</a:t>
            </a:r>
          </a:p>
          <a:p>
            <a:pPr>
              <a:spcBef>
                <a:spcPts val="600"/>
              </a:spcBef>
              <a:tabLst>
                <a:tab pos="268288" algn="l"/>
              </a:tabLst>
            </a:pPr>
            <a:r>
              <a:rPr lang="en-GB" dirty="0">
                <a:solidFill>
                  <a:srgbClr val="000000"/>
                </a:solidFill>
              </a:rPr>
              <a:t>	</a:t>
            </a:r>
            <a:r>
              <a:rPr lang="en-GB" dirty="0" err="1">
                <a:solidFill>
                  <a:srgbClr val="000000"/>
                </a:solidFill>
              </a:rPr>
              <a:t>sondern</a:t>
            </a:r>
            <a:r>
              <a:rPr lang="en-GB" dirty="0">
                <a:solidFill>
                  <a:srgbClr val="000000"/>
                </a:solidFill>
              </a:rPr>
              <a:t> das </a:t>
            </a:r>
            <a:r>
              <a:rPr lang="en-GB" dirty="0" err="1">
                <a:solidFill>
                  <a:srgbClr val="000000"/>
                </a:solidFill>
              </a:rPr>
              <a:t>selbe</a:t>
            </a:r>
            <a:r>
              <a:rPr lang="en-GB" dirty="0">
                <a:solidFill>
                  <a:srgbClr val="000000"/>
                </a:solidFill>
              </a:rPr>
              <a:t> proposal </a:t>
            </a:r>
            <a:r>
              <a:rPr lang="en-GB" dirty="0" err="1">
                <a:solidFill>
                  <a:srgbClr val="000000"/>
                </a:solidFill>
              </a:rPr>
              <a:t>einreichen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wie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über</a:t>
            </a:r>
            <a:r>
              <a:rPr lang="en-GB" dirty="0">
                <a:solidFill>
                  <a:srgbClr val="000000"/>
                </a:solidFill>
              </a:rPr>
              <a:t> EPSS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268288" algn="l"/>
              </a:tabLst>
            </a:pPr>
            <a:r>
              <a:rPr lang="en-GB" dirty="0" err="1">
                <a:solidFill>
                  <a:srgbClr val="000000"/>
                </a:solidFill>
              </a:rPr>
              <a:t>Kooperationspartner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Konsortienpartner</a:t>
            </a:r>
            <a:r>
              <a:rPr lang="en-GB" dirty="0">
                <a:solidFill>
                  <a:srgbClr val="000000"/>
                </a:solidFill>
              </a:rPr>
              <a:t>) </a:t>
            </a:r>
            <a:r>
              <a:rPr lang="en-GB" dirty="0" err="1">
                <a:solidFill>
                  <a:srgbClr val="000000"/>
                </a:solidFill>
              </a:rPr>
              <a:t>eintragen</a:t>
            </a:r>
            <a:endParaRPr lang="en-GB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Elan instructions </a:t>
            </a:r>
            <a:r>
              <a:rPr lang="en-GB" dirty="0" err="1">
                <a:solidFill>
                  <a:srgbClr val="000000"/>
                </a:solidFill>
              </a:rPr>
              <a:t>zur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Vollantragsphase</a:t>
            </a:r>
            <a:r>
              <a:rPr lang="en-GB" dirty="0">
                <a:solidFill>
                  <a:srgbClr val="000000"/>
                </a:solidFill>
              </a:rPr>
              <a:t> auf </a:t>
            </a:r>
            <a:r>
              <a:rPr lang="de-DE" dirty="0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DFG - Deutsche Forschungsgemeinschaft - </a:t>
            </a:r>
            <a:r>
              <a:rPr lang="de-DE" dirty="0" err="1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BiodivERsA</a:t>
            </a:r>
            <a:r>
              <a:rPr lang="de-DE" dirty="0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de-DE" dirty="0" err="1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Biodiversa</a:t>
            </a:r>
            <a:r>
              <a:rPr lang="de-DE" dirty="0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</a:t>
            </a:r>
            <a:r>
              <a:rPr lang="en-GB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endParaRPr lang="en-GB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en-GB" dirty="0">
                <a:solidFill>
                  <a:srgbClr val="000000"/>
                </a:solidFill>
              </a:rPr>
              <a:t>Eine </a:t>
            </a:r>
            <a:r>
              <a:rPr lang="en-GB" dirty="0" err="1">
                <a:solidFill>
                  <a:srgbClr val="000000"/>
                </a:solidFill>
              </a:rPr>
              <a:t>Einreichung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über</a:t>
            </a:r>
            <a:r>
              <a:rPr lang="en-GB" dirty="0">
                <a:solidFill>
                  <a:srgbClr val="000000"/>
                </a:solidFill>
              </a:rPr>
              <a:t> easy online muss </a:t>
            </a:r>
            <a:r>
              <a:rPr lang="en-GB" b="1" dirty="0" err="1">
                <a:solidFill>
                  <a:srgbClr val="FF0000"/>
                </a:solidFill>
              </a:rPr>
              <a:t>nur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nach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Aufforderung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durch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PtJ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erfolgen</a:t>
            </a:r>
            <a:r>
              <a:rPr lang="en-GB" dirty="0">
                <a:solidFill>
                  <a:srgbClr val="000000"/>
                </a:solidFill>
              </a:rPr>
              <a:t>: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dirty="0" err="1">
                <a:solidFill>
                  <a:srgbClr val="000000"/>
                </a:solidFill>
              </a:rPr>
              <a:t>Nach</a:t>
            </a:r>
            <a:r>
              <a:rPr lang="en-GB" dirty="0">
                <a:solidFill>
                  <a:srgbClr val="000000"/>
                </a:solidFill>
              </a:rPr>
              <a:t> der Funding Decision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0000"/>
                </a:solidFill>
              </a:rPr>
              <a:t>Nur </a:t>
            </a:r>
            <a:r>
              <a:rPr lang="en-GB" dirty="0" err="1">
                <a:solidFill>
                  <a:srgbClr val="000000"/>
                </a:solidFill>
              </a:rPr>
              <a:t>für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Projekte</a:t>
            </a:r>
            <a:r>
              <a:rPr lang="en-GB" dirty="0">
                <a:solidFill>
                  <a:srgbClr val="000000"/>
                </a:solidFill>
              </a:rPr>
              <a:t>, die </a:t>
            </a:r>
            <a:r>
              <a:rPr lang="en-GB" dirty="0" err="1">
                <a:solidFill>
                  <a:srgbClr val="000000"/>
                </a:solidFill>
              </a:rPr>
              <a:t>durch</a:t>
            </a:r>
            <a:r>
              <a:rPr lang="en-GB" dirty="0">
                <a:solidFill>
                  <a:srgbClr val="000000"/>
                </a:solidFill>
              </a:rPr>
              <a:t> BMFTR </a:t>
            </a:r>
            <a:r>
              <a:rPr lang="en-GB" dirty="0" err="1">
                <a:solidFill>
                  <a:srgbClr val="000000"/>
                </a:solidFill>
              </a:rPr>
              <a:t>gefördert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werden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6ED464-E47B-483E-96AF-D1D319D1A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8037" y="362310"/>
            <a:ext cx="801351" cy="85689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390578F-16A9-4C3E-9E15-F9C3DDE581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85" t="10801" r="16894" b="16376"/>
          <a:stretch/>
        </p:blipFill>
        <p:spPr>
          <a:xfrm>
            <a:off x="9548043" y="3007865"/>
            <a:ext cx="2493819" cy="1451484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DFB1E8F-43DD-4CDB-902B-016C5C49C36C}"/>
              </a:ext>
            </a:extLst>
          </p:cNvPr>
          <p:cNvCxnSpPr>
            <a:cxnSpLocks/>
          </p:cNvCxnSpPr>
          <p:nvPr/>
        </p:nvCxnSpPr>
        <p:spPr>
          <a:xfrm>
            <a:off x="544947" y="5291822"/>
            <a:ext cx="11333017" cy="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1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295569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0000"/>
                </a:solidFill>
              </a:rPr>
              <a:t>General </a:t>
            </a:r>
            <a:r>
              <a:rPr lang="de-DE" sz="2800" b="1" dirty="0" err="1">
                <a:solidFill>
                  <a:srgbClr val="000000"/>
                </a:solidFill>
              </a:rPr>
              <a:t>Eligibility</a:t>
            </a:r>
            <a:r>
              <a:rPr lang="de-DE" sz="2800" b="1" dirty="0">
                <a:solidFill>
                  <a:srgbClr val="000000"/>
                </a:solidFill>
              </a:rPr>
              <a:t> Rules, insb. Stakeholder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44946" y="3146947"/>
            <a:ext cx="114597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0000"/>
                </a:solidFill>
              </a:rPr>
              <a:t>BMFTR: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</a:rPr>
              <a:t>Stakeholder können sich beteiligen (Unternehmen, KMU, kommunale Einrichtungen, Behörden, Verbände etc.) </a:t>
            </a:r>
            <a:r>
              <a:rPr lang="en-AE" dirty="0">
                <a:solidFill>
                  <a:srgbClr val="000000"/>
                </a:solidFill>
              </a:rPr>
              <a:t>–</a:t>
            </a:r>
            <a:r>
              <a:rPr lang="de-DE" dirty="0">
                <a:solidFill>
                  <a:srgbClr val="000000"/>
                </a:solidFill>
              </a:rPr>
              <a:t> Bitte Kontaktaufnahme mit </a:t>
            </a:r>
            <a:r>
              <a:rPr lang="de-DE" dirty="0" err="1">
                <a:solidFill>
                  <a:srgbClr val="000000"/>
                </a:solidFill>
              </a:rPr>
              <a:t>PtJ</a:t>
            </a:r>
            <a:r>
              <a:rPr lang="de-DE" dirty="0">
                <a:solidFill>
                  <a:srgbClr val="000000"/>
                </a:solidFill>
              </a:rPr>
              <a:t> vorab!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E" dirty="0">
                <a:solidFill>
                  <a:srgbClr val="000000"/>
                </a:solidFill>
              </a:rPr>
              <a:t>Bis zu zwei Projektpartner werden pro Proposal zugelassen; Voraussetzung für zwei Partner ist aber, dass dann mindestens einer der beiden dt. Projektpartner ein Stakeholder </a:t>
            </a:r>
            <a:r>
              <a:rPr lang="en-AE" dirty="0" err="1">
                <a:solidFill>
                  <a:srgbClr val="000000"/>
                </a:solidFill>
              </a:rPr>
              <a:t>ist</a:t>
            </a:r>
            <a:r>
              <a:rPr lang="en-AE" dirty="0">
                <a:solidFill>
                  <a:srgbClr val="000000"/>
                </a:solidFill>
              </a:rPr>
              <a:t> (</a:t>
            </a:r>
            <a:r>
              <a:rPr lang="en-AE" dirty="0" err="1">
                <a:solidFill>
                  <a:srgbClr val="000000"/>
                </a:solidFill>
              </a:rPr>
              <a:t>Beachtung</a:t>
            </a:r>
            <a:r>
              <a:rPr lang="en-AE" dirty="0">
                <a:solidFill>
                  <a:srgbClr val="000000"/>
                </a:solidFill>
              </a:rPr>
              <a:t> </a:t>
            </a:r>
            <a:r>
              <a:rPr lang="en-AE" dirty="0" err="1">
                <a:solidFill>
                  <a:srgbClr val="000000"/>
                </a:solidFill>
              </a:rPr>
              <a:t>Budgetobergrenze</a:t>
            </a:r>
            <a:r>
              <a:rPr lang="en-AE" dirty="0">
                <a:solidFill>
                  <a:srgbClr val="000000"/>
                </a:solidFill>
              </a:rPr>
              <a:t>!)</a:t>
            </a:r>
            <a:endParaRPr lang="en-AE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E" dirty="0">
              <a:solidFill>
                <a:srgbClr val="000000"/>
              </a:solidFill>
            </a:endParaRPr>
          </a:p>
          <a:p>
            <a:r>
              <a:rPr lang="de-DE" b="1" dirty="0">
                <a:solidFill>
                  <a:srgbClr val="000000"/>
                </a:solidFill>
              </a:rPr>
              <a:t>DFG: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</a:rPr>
              <a:t>Keine Begrenzung zur Anzahl der Projektpartner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</a:rPr>
              <a:t>Keine Kooperationspflicht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</a:rPr>
              <a:t>Falls kommerzielle Partner am Konsortium beteiligt sind, gelten besondere Regeln (s. National Annex)</a:t>
            </a:r>
            <a:endParaRPr lang="en-AE" dirty="0">
              <a:solidFill>
                <a:srgbClr val="0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53D46E-7781-4B5F-A886-91B5DBEA6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333256" y="147317"/>
            <a:ext cx="545571" cy="79737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3B38B0D-D6B8-4AB5-8CE1-C1F5145DBE85}"/>
              </a:ext>
            </a:extLst>
          </p:cNvPr>
          <p:cNvSpPr txBox="1"/>
          <p:nvPr/>
        </p:nvSpPr>
        <p:spPr>
          <a:xfrm>
            <a:off x="766616" y="1071420"/>
            <a:ext cx="1021541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b="1" dirty="0">
                <a:solidFill>
                  <a:srgbClr val="00E7E2"/>
                </a:solidFill>
              </a:rPr>
              <a:t>GENERAL ELIGIBILITY RULES </a:t>
            </a:r>
            <a:r>
              <a:rPr lang="en-GB" b="1" dirty="0">
                <a:solidFill>
                  <a:srgbClr val="000000"/>
                </a:solidFill>
              </a:rPr>
              <a:t>(National Annex)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Eligible environment(s)/realm(s)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Eligibility of a partner as a beneficiary institution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Eligibility of costs, types and their caps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975A440-0C50-45BD-8B7F-39EEF9E0D102}"/>
              </a:ext>
            </a:extLst>
          </p:cNvPr>
          <p:cNvSpPr txBox="1"/>
          <p:nvPr/>
        </p:nvSpPr>
        <p:spPr>
          <a:xfrm>
            <a:off x="6326910" y="1687401"/>
            <a:ext cx="2244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C00000"/>
                </a:solidFill>
              </a:rPr>
              <a:t>Sorgfältig lesen!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4A5B953-F1D8-4A0A-9E10-A9A9A4B2ED0C}"/>
              </a:ext>
            </a:extLst>
          </p:cNvPr>
          <p:cNvSpPr txBox="1"/>
          <p:nvPr/>
        </p:nvSpPr>
        <p:spPr>
          <a:xfrm>
            <a:off x="8846269" y="1724344"/>
            <a:ext cx="2846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C00000"/>
                </a:solidFill>
              </a:rPr>
              <a:t>Entsprechen i.d.R. den Standardregeln für Antragsberechtigung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693FD5E-DFF1-402D-8D33-BB32BB735EC0}"/>
              </a:ext>
            </a:extLst>
          </p:cNvPr>
          <p:cNvSpPr/>
          <p:nvPr/>
        </p:nvSpPr>
        <p:spPr>
          <a:xfrm>
            <a:off x="623888" y="1006764"/>
            <a:ext cx="11254076" cy="1985818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rgbClr val="0051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0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295569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0000"/>
                </a:solidFill>
              </a:rPr>
              <a:t>Budgetvorgaben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44947" y="948690"/>
            <a:ext cx="794344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AE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E" sz="2000" dirty="0">
                <a:solidFill>
                  <a:srgbClr val="000000"/>
                </a:solidFill>
              </a:rPr>
              <a:t>Kalkulation gemäß der BMFTR-</a:t>
            </a:r>
            <a:r>
              <a:rPr lang="en-AE" sz="2000" dirty="0" err="1">
                <a:solidFill>
                  <a:srgbClr val="000000"/>
                </a:solidFill>
              </a:rPr>
              <a:t>Grundsätze</a:t>
            </a:r>
            <a:endParaRPr lang="en-AE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0000"/>
                </a:solidFill>
              </a:rPr>
              <a:t>Obergrenze für alle dt. Partner: 210.000 Euro </a:t>
            </a:r>
            <a:r>
              <a:rPr lang="de-DE" sz="2000" dirty="0">
                <a:solidFill>
                  <a:srgbClr val="000000"/>
                </a:solidFill>
              </a:rPr>
              <a:t>(ohne Overheads) für alle dt. Partner in einem </a:t>
            </a:r>
            <a:r>
              <a:rPr lang="de-DE" sz="2000" dirty="0" err="1">
                <a:solidFill>
                  <a:srgbClr val="000000"/>
                </a:solidFill>
              </a:rPr>
              <a:t>Proposal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FF0000"/>
                </a:solidFill>
              </a:rPr>
              <a:t>Maximale Obergrenze von 250.000 Euro </a:t>
            </a:r>
            <a:r>
              <a:rPr lang="de-DE" sz="2000" dirty="0">
                <a:solidFill>
                  <a:srgbClr val="000000"/>
                </a:solidFill>
              </a:rPr>
              <a:t>(inkl. Overheads) für alle dt. Partner in einem </a:t>
            </a:r>
            <a:r>
              <a:rPr lang="de-DE" sz="2000" dirty="0" err="1">
                <a:solidFill>
                  <a:srgbClr val="000000"/>
                </a:solidFill>
              </a:rPr>
              <a:t>Proposal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000000"/>
              </a:solidFill>
            </a:endParaRPr>
          </a:p>
          <a:p>
            <a:r>
              <a:rPr lang="de-DE" sz="2000" dirty="0">
                <a:solidFill>
                  <a:srgbClr val="000000"/>
                </a:solidFill>
              </a:rPr>
              <a:t>BMFTR: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</a:rPr>
              <a:t>Maximale Fördersumme für Stakeholder </a:t>
            </a:r>
            <a:r>
              <a:rPr lang="en-AE" sz="2000" dirty="0">
                <a:solidFill>
                  <a:srgbClr val="FF0000"/>
                </a:solidFill>
              </a:rPr>
              <a:t>150.000 Euro </a:t>
            </a:r>
            <a:r>
              <a:rPr lang="en-AE" sz="2000" dirty="0">
                <a:solidFill>
                  <a:srgbClr val="000000"/>
                </a:solidFill>
              </a:rPr>
              <a:t>(inkl. Overheads) – </a:t>
            </a:r>
            <a:r>
              <a:rPr lang="en-AE" sz="2000" dirty="0" err="1">
                <a:solidFill>
                  <a:srgbClr val="000000"/>
                </a:solidFill>
              </a:rPr>
              <a:t>trotzdem</a:t>
            </a:r>
            <a:r>
              <a:rPr lang="en-AE" sz="2000" dirty="0">
                <a:solidFill>
                  <a:srgbClr val="000000"/>
                </a:solidFill>
              </a:rPr>
              <a:t> </a:t>
            </a:r>
            <a:r>
              <a:rPr lang="en-AE" sz="2000" dirty="0" err="1">
                <a:solidFill>
                  <a:srgbClr val="000000"/>
                </a:solidFill>
              </a:rPr>
              <a:t>Budgetobergrenze</a:t>
            </a:r>
            <a:r>
              <a:rPr lang="en-AE" sz="2000" dirty="0">
                <a:solidFill>
                  <a:srgbClr val="000000"/>
                </a:solidFill>
              </a:rPr>
              <a:t> für alle dt. </a:t>
            </a:r>
            <a:r>
              <a:rPr lang="en-AE" sz="2000" dirty="0" err="1">
                <a:solidFill>
                  <a:srgbClr val="000000"/>
                </a:solidFill>
              </a:rPr>
              <a:t>Einrichtungen</a:t>
            </a:r>
            <a:r>
              <a:rPr lang="en-AE" sz="2000" dirty="0">
                <a:solidFill>
                  <a:srgbClr val="000000"/>
                </a:solidFill>
              </a:rPr>
              <a:t> in </a:t>
            </a:r>
            <a:r>
              <a:rPr lang="en-AE" sz="2000" dirty="0" err="1">
                <a:solidFill>
                  <a:srgbClr val="000000"/>
                </a:solidFill>
              </a:rPr>
              <a:t>einem</a:t>
            </a:r>
            <a:r>
              <a:rPr lang="en-AE" sz="2000" dirty="0">
                <a:solidFill>
                  <a:srgbClr val="000000"/>
                </a:solidFill>
              </a:rPr>
              <a:t> </a:t>
            </a:r>
            <a:r>
              <a:rPr lang="en-AE" sz="2000" dirty="0" err="1">
                <a:solidFill>
                  <a:srgbClr val="000000"/>
                </a:solidFill>
              </a:rPr>
              <a:t>Projekt</a:t>
            </a:r>
            <a:r>
              <a:rPr lang="en-AE" sz="2000" dirty="0">
                <a:solidFill>
                  <a:srgbClr val="000000"/>
                </a:solidFill>
              </a:rPr>
              <a:t> </a:t>
            </a:r>
            <a:r>
              <a:rPr lang="en-AE" sz="2000" dirty="0" err="1">
                <a:solidFill>
                  <a:srgbClr val="000000"/>
                </a:solidFill>
              </a:rPr>
              <a:t>beachten</a:t>
            </a:r>
            <a:endParaRPr lang="en-AE" sz="2000" dirty="0">
              <a:solidFill>
                <a:srgbClr val="0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E1A0D6-C527-4CD3-B90A-D2F22CB02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623" y="187316"/>
            <a:ext cx="804430" cy="86793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A539E72-0B50-2629-D8A5-352B2A790E92}"/>
              </a:ext>
            </a:extLst>
          </p:cNvPr>
          <p:cNvSpPr txBox="1"/>
          <p:nvPr/>
        </p:nvSpPr>
        <p:spPr>
          <a:xfrm>
            <a:off x="9376914" y="4124279"/>
            <a:ext cx="2270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b="1" dirty="0">
                <a:solidFill>
                  <a:srgbClr val="000000"/>
                </a:solidFill>
              </a:rPr>
              <a:t>Es </a:t>
            </a:r>
            <a:r>
              <a:rPr lang="en-AE" b="1" dirty="0" err="1">
                <a:solidFill>
                  <a:srgbClr val="000000"/>
                </a:solidFill>
              </a:rPr>
              <a:t>werden</a:t>
            </a:r>
            <a:r>
              <a:rPr lang="en-AE" b="1" dirty="0">
                <a:solidFill>
                  <a:srgbClr val="000000"/>
                </a:solidFill>
              </a:rPr>
              <a:t> </a:t>
            </a:r>
            <a:r>
              <a:rPr lang="en-AE" b="1" dirty="0" err="1">
                <a:solidFill>
                  <a:srgbClr val="000000"/>
                </a:solidFill>
              </a:rPr>
              <a:t>keine</a:t>
            </a:r>
            <a:r>
              <a:rPr lang="en-AE" b="1" dirty="0">
                <a:solidFill>
                  <a:srgbClr val="000000"/>
                </a:solidFill>
              </a:rPr>
              <a:t> </a:t>
            </a:r>
            <a:r>
              <a:rPr lang="en-AE" b="1" dirty="0" err="1">
                <a:solidFill>
                  <a:srgbClr val="000000"/>
                </a:solidFill>
              </a:rPr>
              <a:t>Überschreitungen</a:t>
            </a:r>
            <a:r>
              <a:rPr lang="en-AE" b="1" dirty="0">
                <a:solidFill>
                  <a:srgbClr val="000000"/>
                </a:solidFill>
              </a:rPr>
              <a:t> </a:t>
            </a:r>
            <a:r>
              <a:rPr lang="en-AE" b="1" dirty="0" err="1">
                <a:solidFill>
                  <a:srgbClr val="000000"/>
                </a:solidFill>
              </a:rPr>
              <a:t>im</a:t>
            </a:r>
            <a:r>
              <a:rPr lang="en-AE" b="1" dirty="0">
                <a:solidFill>
                  <a:srgbClr val="000000"/>
                </a:solidFill>
              </a:rPr>
              <a:t> Budget </a:t>
            </a:r>
            <a:r>
              <a:rPr lang="en-AE" b="1" dirty="0" err="1">
                <a:solidFill>
                  <a:srgbClr val="000000"/>
                </a:solidFill>
              </a:rPr>
              <a:t>zugelassen</a:t>
            </a:r>
            <a:r>
              <a:rPr lang="en-AE" b="1" dirty="0">
                <a:solidFill>
                  <a:srgbClr val="000000"/>
                </a:solidFill>
              </a:rPr>
              <a:t>! </a:t>
            </a:r>
          </a:p>
          <a:p>
            <a:pPr algn="ctr"/>
            <a:r>
              <a:rPr lang="en-AE" b="1" dirty="0">
                <a:solidFill>
                  <a:srgbClr val="000000"/>
                </a:solidFill>
              </a:rPr>
              <a:t>Eine </a:t>
            </a:r>
            <a:r>
              <a:rPr lang="en-AE" b="1" dirty="0" err="1">
                <a:solidFill>
                  <a:srgbClr val="000000"/>
                </a:solidFill>
              </a:rPr>
              <a:t>nachträgliche</a:t>
            </a:r>
            <a:r>
              <a:rPr lang="en-AE" b="1" dirty="0">
                <a:solidFill>
                  <a:srgbClr val="000000"/>
                </a:solidFill>
              </a:rPr>
              <a:t> </a:t>
            </a:r>
            <a:r>
              <a:rPr lang="en-AE" b="1" dirty="0" err="1">
                <a:solidFill>
                  <a:srgbClr val="000000"/>
                </a:solidFill>
              </a:rPr>
              <a:t>Korrektur</a:t>
            </a:r>
            <a:r>
              <a:rPr lang="en-AE" b="1" dirty="0">
                <a:solidFill>
                  <a:srgbClr val="000000"/>
                </a:solidFill>
              </a:rPr>
              <a:t> </a:t>
            </a:r>
            <a:r>
              <a:rPr lang="en-AE" b="1" dirty="0" err="1">
                <a:solidFill>
                  <a:srgbClr val="000000"/>
                </a:solidFill>
              </a:rPr>
              <a:t>ist</a:t>
            </a:r>
            <a:r>
              <a:rPr lang="en-AE" b="1" dirty="0">
                <a:solidFill>
                  <a:srgbClr val="000000"/>
                </a:solidFill>
              </a:rPr>
              <a:t> nicht </a:t>
            </a:r>
            <a:r>
              <a:rPr lang="en-AE" b="1" dirty="0" err="1">
                <a:solidFill>
                  <a:srgbClr val="000000"/>
                </a:solidFill>
              </a:rPr>
              <a:t>möglich</a:t>
            </a:r>
            <a:r>
              <a:rPr lang="en-AE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7411EF58-916E-1455-4BD6-05F0DFE0E50D}"/>
              </a:ext>
            </a:extLst>
          </p:cNvPr>
          <p:cNvSpPr/>
          <p:nvPr/>
        </p:nvSpPr>
        <p:spPr>
          <a:xfrm>
            <a:off x="9274790" y="1919269"/>
            <a:ext cx="2372263" cy="1941160"/>
          </a:xfrm>
          <a:prstGeom prst="triangle">
            <a:avLst/>
          </a:prstGeom>
          <a:solidFill>
            <a:schemeClr val="bg1"/>
          </a:solidFill>
          <a:ln w="190500">
            <a:solidFill>
              <a:srgbClr val="FF00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400"/>
              </a:spcBef>
            </a:pPr>
            <a:endParaRPr lang="de-DE" sz="2400" b="1" noProof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EF873BF-F8B9-79FF-C878-95FC622EF67C}"/>
              </a:ext>
            </a:extLst>
          </p:cNvPr>
          <p:cNvSpPr txBox="1"/>
          <p:nvPr/>
        </p:nvSpPr>
        <p:spPr>
          <a:xfrm>
            <a:off x="10176249" y="2290769"/>
            <a:ext cx="569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600" b="1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79506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7EF54C-E353-4D18-876C-3123017D1DE3}"/>
              </a:ext>
            </a:extLst>
          </p:cNvPr>
          <p:cNvSpPr txBox="1"/>
          <p:nvPr/>
        </p:nvSpPr>
        <p:spPr>
          <a:xfrm>
            <a:off x="544947" y="277092"/>
            <a:ext cx="1133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solidFill>
                  <a:srgbClr val="000000"/>
                </a:solidFill>
              </a:rPr>
              <a:t>Kostenaufschlüsselung</a:t>
            </a:r>
            <a:r>
              <a:rPr lang="en-GB" sz="2800" b="1" dirty="0">
                <a:solidFill>
                  <a:srgbClr val="000000"/>
                </a:solidFill>
              </a:rPr>
              <a:t> EPSS und elan (</a:t>
            </a:r>
            <a:r>
              <a:rPr lang="en-GB" sz="2800" b="1" dirty="0" err="1">
                <a:solidFill>
                  <a:srgbClr val="000000"/>
                </a:solidFill>
              </a:rPr>
              <a:t>Beispiel</a:t>
            </a:r>
            <a:r>
              <a:rPr lang="en-GB" sz="2800" b="1" dirty="0">
                <a:solidFill>
                  <a:srgbClr val="000000"/>
                </a:solidFill>
              </a:rPr>
              <a:t>)</a:t>
            </a:r>
            <a:r>
              <a:rPr lang="de-DE" sz="28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6B28CA3-8C03-4289-926C-663BDC027155}"/>
              </a:ext>
            </a:extLst>
          </p:cNvPr>
          <p:cNvSpPr txBox="1"/>
          <p:nvPr/>
        </p:nvSpPr>
        <p:spPr>
          <a:xfrm>
            <a:off x="642855" y="1302324"/>
            <a:ext cx="547716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EPSS: </a:t>
            </a:r>
            <a:r>
              <a:rPr lang="de-DE" dirty="0">
                <a:solidFill>
                  <a:srgbClr val="C00000"/>
                </a:solidFill>
              </a:rPr>
              <a:t>(BMFTR Kalkulation)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u="sng" dirty="0">
                <a:solidFill>
                  <a:srgbClr val="000000"/>
                </a:solidFill>
              </a:rPr>
              <a:t>1 PhD (36 </a:t>
            </a:r>
            <a:r>
              <a:rPr lang="de-DE" u="sng" dirty="0" err="1">
                <a:solidFill>
                  <a:srgbClr val="000000"/>
                </a:solidFill>
              </a:rPr>
              <a:t>months</a:t>
            </a:r>
            <a:r>
              <a:rPr lang="de-DE" u="sng" dirty="0">
                <a:solidFill>
                  <a:srgbClr val="000000"/>
                </a:solidFill>
              </a:rPr>
              <a:t>, 65%)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dirty="0">
                <a:solidFill>
                  <a:srgbClr val="C00000"/>
                </a:solidFill>
              </a:rPr>
              <a:t>€ 138,500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Student </a:t>
            </a:r>
            <a:r>
              <a:rPr lang="de-DE" dirty="0" err="1">
                <a:solidFill>
                  <a:srgbClr val="000000"/>
                </a:solidFill>
              </a:rPr>
              <a:t>helpers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u="sng" dirty="0">
                <a:solidFill>
                  <a:srgbClr val="000000"/>
                </a:solidFill>
              </a:rPr>
              <a:t>€ 8,000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Equipment: </a:t>
            </a:r>
            <a:r>
              <a:rPr lang="de-DE" u="sng" dirty="0">
                <a:solidFill>
                  <a:srgbClr val="000000"/>
                </a:solidFill>
              </a:rPr>
              <a:t>€ 37,000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rgbClr val="000000"/>
                </a:solidFill>
              </a:rPr>
              <a:t>Subcontracting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costs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u="sng" dirty="0">
                <a:solidFill>
                  <a:srgbClr val="000000"/>
                </a:solidFill>
              </a:rPr>
              <a:t>€ 7,000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Total (excl. </a:t>
            </a:r>
            <a:r>
              <a:rPr lang="de-DE" dirty="0" err="1">
                <a:solidFill>
                  <a:srgbClr val="000000"/>
                </a:solidFill>
              </a:rPr>
              <a:t>overheads</a:t>
            </a:r>
            <a:r>
              <a:rPr lang="de-DE" dirty="0">
                <a:solidFill>
                  <a:srgbClr val="000000"/>
                </a:solidFill>
              </a:rPr>
              <a:t>): </a:t>
            </a:r>
            <a:r>
              <a:rPr lang="de-DE" dirty="0">
                <a:solidFill>
                  <a:srgbClr val="00B050"/>
                </a:solidFill>
              </a:rPr>
              <a:t>€ 190,500 -&gt; ok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Overheads (</a:t>
            </a:r>
            <a:r>
              <a:rPr lang="de-DE" dirty="0">
                <a:solidFill>
                  <a:srgbClr val="C00000"/>
                </a:solidFill>
              </a:rPr>
              <a:t>20%</a:t>
            </a:r>
            <a:r>
              <a:rPr lang="de-DE" dirty="0">
                <a:solidFill>
                  <a:srgbClr val="000000"/>
                </a:solidFill>
              </a:rPr>
              <a:t>): € 38,100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Total (incl. </a:t>
            </a:r>
            <a:r>
              <a:rPr lang="de-DE" dirty="0" err="1">
                <a:solidFill>
                  <a:srgbClr val="000000"/>
                </a:solidFill>
              </a:rPr>
              <a:t>overheads</a:t>
            </a:r>
            <a:r>
              <a:rPr lang="de-DE" dirty="0">
                <a:solidFill>
                  <a:srgbClr val="000000"/>
                </a:solidFill>
              </a:rPr>
              <a:t>): </a:t>
            </a:r>
            <a:r>
              <a:rPr lang="de-DE" dirty="0">
                <a:solidFill>
                  <a:srgbClr val="00B050"/>
                </a:solidFill>
              </a:rPr>
              <a:t>€ 228,600 -&gt; ok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583EE5F-B00B-4140-9BF7-736F16D58CAF}"/>
              </a:ext>
            </a:extLst>
          </p:cNvPr>
          <p:cNvSpPr txBox="1"/>
          <p:nvPr/>
        </p:nvSpPr>
        <p:spPr>
          <a:xfrm>
            <a:off x="6003639" y="1302324"/>
            <a:ext cx="59574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</a:rPr>
              <a:t>elan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dirty="0">
                <a:solidFill>
                  <a:srgbClr val="C00000"/>
                </a:solidFill>
              </a:rPr>
              <a:t>(DFG Kalkulation)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u="sng" dirty="0">
                <a:solidFill>
                  <a:srgbClr val="000000"/>
                </a:solidFill>
              </a:rPr>
              <a:t>1 PhD (36 </a:t>
            </a:r>
            <a:r>
              <a:rPr lang="de-DE" u="sng" dirty="0" err="1">
                <a:solidFill>
                  <a:srgbClr val="000000"/>
                </a:solidFill>
              </a:rPr>
              <a:t>months</a:t>
            </a:r>
            <a:r>
              <a:rPr lang="de-DE" u="sng" dirty="0">
                <a:solidFill>
                  <a:srgbClr val="000000"/>
                </a:solidFill>
              </a:rPr>
              <a:t>, 65%)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dirty="0">
                <a:solidFill>
                  <a:srgbClr val="C00000"/>
                </a:solidFill>
              </a:rPr>
              <a:t>€ 159,100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Student </a:t>
            </a:r>
            <a:r>
              <a:rPr lang="de-DE" dirty="0" err="1">
                <a:solidFill>
                  <a:srgbClr val="000000"/>
                </a:solidFill>
              </a:rPr>
              <a:t>helpers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u="sng" dirty="0">
                <a:solidFill>
                  <a:srgbClr val="000000"/>
                </a:solidFill>
              </a:rPr>
              <a:t>€ 8,000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Equipment: </a:t>
            </a:r>
            <a:r>
              <a:rPr lang="de-DE" u="sng" dirty="0">
                <a:solidFill>
                  <a:srgbClr val="000000"/>
                </a:solidFill>
              </a:rPr>
              <a:t>€ 37,000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Other </a:t>
            </a:r>
            <a:r>
              <a:rPr lang="de-DE" dirty="0" err="1">
                <a:solidFill>
                  <a:srgbClr val="000000"/>
                </a:solidFill>
              </a:rPr>
              <a:t>costs</a:t>
            </a:r>
            <a:r>
              <a:rPr lang="de-DE" dirty="0">
                <a:solidFill>
                  <a:srgbClr val="000000"/>
                </a:solidFill>
              </a:rPr>
              <a:t>: </a:t>
            </a:r>
            <a:r>
              <a:rPr lang="de-DE" u="sng" dirty="0">
                <a:solidFill>
                  <a:srgbClr val="000000"/>
                </a:solidFill>
              </a:rPr>
              <a:t>€ 7,000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0000"/>
                </a:solidFill>
              </a:rPr>
              <a:t>Total (excl. </a:t>
            </a:r>
            <a:r>
              <a:rPr lang="de-DE" dirty="0" err="1">
                <a:solidFill>
                  <a:srgbClr val="000000"/>
                </a:solidFill>
              </a:rPr>
              <a:t>overheads</a:t>
            </a:r>
            <a:r>
              <a:rPr lang="de-DE" dirty="0">
                <a:solidFill>
                  <a:srgbClr val="000000"/>
                </a:solidFill>
              </a:rPr>
              <a:t>): € 211,100</a:t>
            </a:r>
          </a:p>
          <a:p>
            <a:pPr>
              <a:spcBef>
                <a:spcPts val="1200"/>
              </a:spcBef>
            </a:pPr>
            <a:r>
              <a:rPr lang="de-DE" u="sng" dirty="0">
                <a:solidFill>
                  <a:srgbClr val="00B050"/>
                </a:solidFill>
              </a:rPr>
              <a:t>Alle Angaben identisch zu EPSS -&gt; ok (auch wenn Summe &gt; 210.000 €)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9AA6F00-DF19-467D-BBF7-F4F19133B0C9}"/>
              </a:ext>
            </a:extLst>
          </p:cNvPr>
          <p:cNvSpPr/>
          <p:nvPr/>
        </p:nvSpPr>
        <p:spPr>
          <a:xfrm>
            <a:off x="628078" y="4758991"/>
            <a:ext cx="11333017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200150" lvl="2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b="1" dirty="0"/>
              <a:t>Personnel costs (Post doc, PhD etc.)</a:t>
            </a:r>
          </a:p>
          <a:p>
            <a:pPr marL="1657350" lvl="3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Unterschiede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zwischen</a:t>
            </a:r>
            <a:r>
              <a:rPr lang="en-GB" dirty="0">
                <a:solidFill>
                  <a:srgbClr val="000000"/>
                </a:solidFill>
              </a:rPr>
              <a:t> DFG/BMFTR </a:t>
            </a:r>
            <a:r>
              <a:rPr lang="en-GB" dirty="0" err="1">
                <a:solidFill>
                  <a:srgbClr val="000000"/>
                </a:solidFill>
              </a:rPr>
              <a:t>Kalkulation</a:t>
            </a:r>
            <a:r>
              <a:rPr lang="en-GB" dirty="0">
                <a:solidFill>
                  <a:srgbClr val="000000"/>
                </a:solidFill>
              </a:rPr>
              <a:t> -&gt; </a:t>
            </a:r>
            <a:r>
              <a:rPr lang="en-GB" dirty="0" err="1">
                <a:solidFill>
                  <a:srgbClr val="000000"/>
                </a:solidFill>
              </a:rPr>
              <a:t>entscheidend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ist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nur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Auswahl</a:t>
            </a:r>
            <a:r>
              <a:rPr lang="en-GB" dirty="0">
                <a:solidFill>
                  <a:srgbClr val="000000"/>
                </a:solidFill>
              </a:rPr>
              <a:t> der </a:t>
            </a:r>
            <a:r>
              <a:rPr lang="en-GB" dirty="0" err="1">
                <a:solidFill>
                  <a:srgbClr val="000000"/>
                </a:solidFill>
              </a:rPr>
              <a:t>selben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Personalkategorie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mit</a:t>
            </a:r>
            <a:r>
              <a:rPr lang="en-GB" dirty="0">
                <a:solidFill>
                  <a:srgbClr val="000000"/>
                </a:solidFill>
              </a:rPr>
              <a:t> Dauer und </a:t>
            </a:r>
            <a:r>
              <a:rPr lang="en-GB" dirty="0" err="1">
                <a:solidFill>
                  <a:srgbClr val="000000"/>
                </a:solidFill>
              </a:rPr>
              <a:t>Prozentsatz</a:t>
            </a:r>
            <a:endParaRPr lang="de-DE" dirty="0">
              <a:solidFill>
                <a:srgbClr val="000000"/>
              </a:solidFill>
            </a:endParaRPr>
          </a:p>
          <a:p>
            <a:pPr marL="1200150" lvl="2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b="1" dirty="0"/>
              <a:t>Miscellaneous staff, direct project costs, instrumentation</a:t>
            </a:r>
          </a:p>
          <a:p>
            <a:pPr marL="1657350" lvl="3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Identische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Beträge</a:t>
            </a:r>
            <a:r>
              <a:rPr lang="en-GB" dirty="0">
                <a:solidFill>
                  <a:srgbClr val="000000"/>
                </a:solidFill>
              </a:rPr>
              <a:t> in EPSS und </a:t>
            </a:r>
            <a:r>
              <a:rPr lang="en-GB" dirty="0" err="1">
                <a:solidFill>
                  <a:srgbClr val="000000"/>
                </a:solidFill>
              </a:rPr>
              <a:t>elan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8050C3C-7256-49BF-860B-7CBD70045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623" y="187316"/>
            <a:ext cx="804430" cy="86793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AB4EBBD-387E-443C-A71F-F978AEB97D07}"/>
              </a:ext>
            </a:extLst>
          </p:cNvPr>
          <p:cNvSpPr txBox="1"/>
          <p:nvPr/>
        </p:nvSpPr>
        <p:spPr>
          <a:xfrm rot="16200000">
            <a:off x="136958" y="5158684"/>
            <a:ext cx="1684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 err="1"/>
              <a:t>elan</a:t>
            </a:r>
            <a:endParaRPr lang="de-DE" sz="6000" dirty="0"/>
          </a:p>
        </p:txBody>
      </p:sp>
    </p:spTree>
    <p:extLst>
      <p:ext uri="{BB962C8B-B14F-4D97-AF65-F5344CB8AC3E}">
        <p14:creationId xmlns:p14="http://schemas.microsoft.com/office/powerpoint/2010/main" val="2441281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D13961D9-7947-4EDC-ABCD-A5E7319E76A4}"/>
              </a:ext>
            </a:extLst>
          </p:cNvPr>
          <p:cNvSpPr txBox="1"/>
          <p:nvPr/>
        </p:nvSpPr>
        <p:spPr>
          <a:xfrm>
            <a:off x="1943535" y="1702627"/>
            <a:ext cx="7869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>
                <a:solidFill>
                  <a:srgbClr val="000000"/>
                </a:solidFill>
              </a:rPr>
              <a:t>Fragen</a:t>
            </a:r>
            <a:r>
              <a:rPr lang="de-DE" sz="60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341" y="1325718"/>
            <a:ext cx="4101349" cy="439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96004"/>
      </p:ext>
    </p:extLst>
  </p:cSld>
  <p:clrMapOvr>
    <a:masterClrMapping/>
  </p:clrMapOvr>
</p:sld>
</file>

<file path=ppt/theme/theme1.xml><?xml version="1.0" encoding="utf-8"?>
<a:theme xmlns:a="http://schemas.openxmlformats.org/drawingml/2006/main" name="DFG-Presentations_Master">
  <a:themeElements>
    <a:clrScheme name="DFG - Hauptfarben">
      <a:dk1>
        <a:srgbClr val="00519E"/>
      </a:dk1>
      <a:lt1>
        <a:srgbClr val="FFFFFF"/>
      </a:lt1>
      <a:dk2>
        <a:srgbClr val="00519E"/>
      </a:dk2>
      <a:lt2>
        <a:srgbClr val="E9EBEC"/>
      </a:lt2>
      <a:accent1>
        <a:srgbClr val="EAF3FC"/>
      </a:accent1>
      <a:accent2>
        <a:srgbClr val="BCD7F1"/>
      </a:accent2>
      <a:accent3>
        <a:srgbClr val="3F85C1"/>
      </a:accent3>
      <a:accent4>
        <a:srgbClr val="00509D"/>
      </a:accent4>
      <a:accent5>
        <a:srgbClr val="003063"/>
      </a:accent5>
      <a:accent6>
        <a:srgbClr val="00B1EB"/>
      </a:accent6>
      <a:hlink>
        <a:srgbClr val="E53417"/>
      </a:hlink>
      <a:folHlink>
        <a:srgbClr val="79B5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lIns="0" tIns="0" rIns="0" bIns="0" anchor="t">
        <a:spAutoFit/>
      </a:bodyPr>
      <a:lstStyle>
        <a:defPPr algn="l">
          <a:lnSpc>
            <a:spcPct val="110000"/>
          </a:lnSpc>
          <a:spcBef>
            <a:spcPts val="400"/>
          </a:spcBef>
          <a:defRPr sz="2400" b="1" noProof="0" dirty="0">
            <a:solidFill>
              <a:srgbClr val="00519E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FG-Praesentation_1" id="{E2ECB164-F7F4-844B-89BB-1BDCF48E6A9B}" vid="{DA4D7CF9-CC52-974F-88DC-A3D866F4C5D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FGEEPStatus xmlns="246be832-5be1-4fa5-8482-024ef8d642e8">
      <Url xsi:nil="true"/>
      <Description xsi:nil="true"/>
    </DFGEEPStatus>
    <_x007a_sv6 xmlns="246be832-5be1-4fa5-8482-024ef8d642e8" xsi:nil="true"/>
    <DfgImagePreview xmlns="42e7b319-6c8f-41e6-b97f-ffb11117f6ab" xsi:nil="true"/>
    <_x0072_s29 xmlns="246be832-5be1-4fa5-8482-024ef8d642e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EA3FE7796BB84BAB4BBFBEA0B57ABE" ma:contentTypeVersion="6" ma:contentTypeDescription="Create a new document." ma:contentTypeScope="" ma:versionID="26cf795f0d39dcba7b20e5770da19239">
  <xsd:schema xmlns:xsd="http://www.w3.org/2001/XMLSchema" xmlns:xs="http://www.w3.org/2001/XMLSchema" xmlns:p="http://schemas.microsoft.com/office/2006/metadata/properties" xmlns:ns2="42e7b319-6c8f-41e6-b97f-ffb11117f6ab" xmlns:ns3="246be832-5be1-4fa5-8482-024ef8d642e8" targetNamespace="http://schemas.microsoft.com/office/2006/metadata/properties" ma:root="true" ma:fieldsID="0b44d43058aae9eb74b9aa4f3c544cd8" ns2:_="" ns3:_="">
    <xsd:import namespace="42e7b319-6c8f-41e6-b97f-ffb11117f6ab"/>
    <xsd:import namespace="246be832-5be1-4fa5-8482-024ef8d642e8"/>
    <xsd:element name="properties">
      <xsd:complexType>
        <xsd:sequence>
          <xsd:element name="documentManagement">
            <xsd:complexType>
              <xsd:all>
                <xsd:element ref="ns2:DfgImagePreview" minOccurs="0"/>
                <xsd:element ref="ns3:_x0072_s29" minOccurs="0"/>
                <xsd:element ref="ns3:_x007a_sv6" minOccurs="0"/>
                <xsd:element ref="ns3:DFGEEPStatus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7b319-6c8f-41e6-b97f-ffb11117f6ab" elementFormDefault="qualified">
    <xsd:import namespace="http://schemas.microsoft.com/office/2006/documentManagement/types"/>
    <xsd:import namespace="http://schemas.microsoft.com/office/infopath/2007/PartnerControls"/>
    <xsd:element name="DfgImagePreview" ma:index="8" nillable="true" ma:displayName="Bildvorschau" ma:internalName="DfgImagePreview">
      <xsd:simpleType>
        <xsd:restriction base="dms:Text">
          <xsd:maxLength value="255"/>
        </xsd:restriction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6be832-5be1-4fa5-8482-024ef8d642e8" elementFormDefault="qualified">
    <xsd:import namespace="http://schemas.microsoft.com/office/2006/documentManagement/types"/>
    <xsd:import namespace="http://schemas.microsoft.com/office/infopath/2007/PartnerControls"/>
    <xsd:element name="_x0072_s29" ma:index="9" nillable="true" ma:displayName="Text" ma:internalName="_x0072_s29">
      <xsd:simpleType>
        <xsd:restriction base="dms:Text"/>
      </xsd:simpleType>
    </xsd:element>
    <xsd:element name="_x007a_sv6" ma:index="10" nillable="true" ma:displayName="Text" ma:internalName="_x007a_sv6">
      <xsd:simpleType>
        <xsd:restriction base="dms:Text"/>
      </xsd:simpleType>
    </xsd:element>
    <xsd:element name="DFGEEPStatus" ma:index="11" nillable="true" ma:displayName="Workflow Status" ma:format="Hyperlink" ma:hidden="true" ma:internalName="DFGEEPStatu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178341-52CB-4F92-B567-4D616B2F3903}">
  <ds:schemaRefs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2e7b319-6c8f-41e6-b97f-ffb11117f6ab"/>
    <ds:schemaRef ds:uri="http://purl.org/dc/terms/"/>
    <ds:schemaRef ds:uri="246be832-5be1-4fa5-8482-024ef8d642e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F10E57B-60DF-479A-91DC-F4467C096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e7b319-6c8f-41e6-b97f-ffb11117f6ab"/>
    <ds:schemaRef ds:uri="246be832-5be1-4fa5-8482-024ef8d642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992051-D4DA-450D-A8EF-1B64A54912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1037</Words>
  <Application>Microsoft Office PowerPoint</Application>
  <PresentationFormat>Breitbild</PresentationFormat>
  <Paragraphs>155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SimSun</vt:lpstr>
      <vt:lpstr>Arial</vt:lpstr>
      <vt:lpstr>Wingdings</vt:lpstr>
      <vt:lpstr>DFG-Presentations_Master</vt:lpstr>
      <vt:lpstr>BiodivFuture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Rerig, Gaby</dc:creator>
  <cp:lastModifiedBy>Wohlgemuth, Saskia</cp:lastModifiedBy>
  <cp:revision>108</cp:revision>
  <dcterms:created xsi:type="dcterms:W3CDTF">2025-08-15T08:50:06Z</dcterms:created>
  <dcterms:modified xsi:type="dcterms:W3CDTF">2026-09-10T13:12:08Z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0x0101009EEA3FE7796BB84BAB4BBFBEA0B57ABE</vt:lpwstr>
  </property>
</Properties>
</file>